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86" r:id="rId3"/>
    <p:sldId id="289" r:id="rId4"/>
    <p:sldId id="292" r:id="rId5"/>
    <p:sldId id="290" r:id="rId6"/>
    <p:sldId id="258" r:id="rId7"/>
    <p:sldId id="291" r:id="rId8"/>
    <p:sldId id="297" r:id="rId9"/>
    <p:sldId id="296" r:id="rId1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8194" name="Group 2">
            <a:extLst>
              <a:ext uri="{FF2B5EF4-FFF2-40B4-BE49-F238E27FC236}">
                <a16:creationId xmlns:a16="http://schemas.microsoft.com/office/drawing/2014/main" xmlns="" id="{6ED58ABB-D8F1-B9EF-B2DD-8A7590CD88B0}"/>
              </a:ext>
            </a:extLst>
          </p:cNvPr>
          <p:cNvGrpSpPr>
            <a:grpSpLocks/>
          </p:cNvGrpSpPr>
          <p:nvPr/>
        </p:nvGrpSpPr>
        <p:grpSpPr bwMode="auto">
          <a:xfrm>
            <a:off x="0" y="0"/>
            <a:ext cx="9144000" cy="6858000"/>
            <a:chOff x="0" y="0"/>
            <a:chExt cx="5760" cy="4320"/>
          </a:xfrm>
        </p:grpSpPr>
        <p:sp>
          <p:nvSpPr>
            <p:cNvPr id="8195" name="Rectangle 3">
              <a:extLst>
                <a:ext uri="{FF2B5EF4-FFF2-40B4-BE49-F238E27FC236}">
                  <a16:creationId xmlns:a16="http://schemas.microsoft.com/office/drawing/2014/main" xmlns="" id="{B95E1873-19AA-C764-3741-02A1FFF94341}"/>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ru-RU" altLang="ru-RU" sz="2400">
                <a:latin typeface="Times New Roman" panose="02020603050405020304" pitchFamily="18" charset="0"/>
              </a:endParaRPr>
            </a:p>
          </p:txBody>
        </p:sp>
        <p:sp>
          <p:nvSpPr>
            <p:cNvPr id="8196" name="Rectangle 4">
              <a:extLst>
                <a:ext uri="{FF2B5EF4-FFF2-40B4-BE49-F238E27FC236}">
                  <a16:creationId xmlns:a16="http://schemas.microsoft.com/office/drawing/2014/main" xmlns="" id="{3921BE8E-741F-AA73-9EC7-85B8C6AE961C}"/>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grpSp>
          <p:nvGrpSpPr>
            <p:cNvPr id="8197" name="Group 5">
              <a:extLst>
                <a:ext uri="{FF2B5EF4-FFF2-40B4-BE49-F238E27FC236}">
                  <a16:creationId xmlns:a16="http://schemas.microsoft.com/office/drawing/2014/main" xmlns="" id="{5F9011EC-55A8-4E0D-866E-4E6EACA7A1C0}"/>
                </a:ext>
              </a:extLst>
            </p:cNvPr>
            <p:cNvGrpSpPr>
              <a:grpSpLocks/>
            </p:cNvGrpSpPr>
            <p:nvPr/>
          </p:nvGrpSpPr>
          <p:grpSpPr bwMode="auto">
            <a:xfrm>
              <a:off x="0" y="672"/>
              <a:ext cx="1806" cy="1989"/>
              <a:chOff x="0" y="672"/>
              <a:chExt cx="1806" cy="1989"/>
            </a:xfrm>
          </p:grpSpPr>
          <p:sp>
            <p:nvSpPr>
              <p:cNvPr id="8198" name="Rectangle 6">
                <a:extLst>
                  <a:ext uri="{FF2B5EF4-FFF2-40B4-BE49-F238E27FC236}">
                    <a16:creationId xmlns:a16="http://schemas.microsoft.com/office/drawing/2014/main" xmlns="" id="{963EEDDC-E073-99F7-C885-A9850F941778}"/>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8199" name="Rectangle 7">
                <a:extLst>
                  <a:ext uri="{FF2B5EF4-FFF2-40B4-BE49-F238E27FC236}">
                    <a16:creationId xmlns:a16="http://schemas.microsoft.com/office/drawing/2014/main" xmlns="" id="{F94A05D3-F567-EAF0-655D-C821C081F867}"/>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8200" name="Rectangle 8">
                <a:extLst>
                  <a:ext uri="{FF2B5EF4-FFF2-40B4-BE49-F238E27FC236}">
                    <a16:creationId xmlns:a16="http://schemas.microsoft.com/office/drawing/2014/main" xmlns="" id="{8395234F-4FA3-B929-8DCB-3889C20B8D8B}"/>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8201" name="Rectangle 9">
                <a:extLst>
                  <a:ext uri="{FF2B5EF4-FFF2-40B4-BE49-F238E27FC236}">
                    <a16:creationId xmlns:a16="http://schemas.microsoft.com/office/drawing/2014/main" xmlns="" id="{40DC1974-012B-734E-2082-6B7177585B42}"/>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8202" name="Rectangle 10">
                <a:extLst>
                  <a:ext uri="{FF2B5EF4-FFF2-40B4-BE49-F238E27FC236}">
                    <a16:creationId xmlns:a16="http://schemas.microsoft.com/office/drawing/2014/main" xmlns="" id="{EF650D78-2343-7F2D-1254-94F5A65EADA8}"/>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8203" name="Rectangle 11">
                <a:extLst>
                  <a:ext uri="{FF2B5EF4-FFF2-40B4-BE49-F238E27FC236}">
                    <a16:creationId xmlns:a16="http://schemas.microsoft.com/office/drawing/2014/main" xmlns="" id="{726ACC51-8FCE-99CE-A72C-750584CA2EED}"/>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8204" name="Rectangle 12">
                <a:extLst>
                  <a:ext uri="{FF2B5EF4-FFF2-40B4-BE49-F238E27FC236}">
                    <a16:creationId xmlns:a16="http://schemas.microsoft.com/office/drawing/2014/main" xmlns="" id="{FB6BF42B-4B4C-A8D7-32E0-DF1D8F1468E1}"/>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8205" name="Rectangle 13">
                <a:extLst>
                  <a:ext uri="{FF2B5EF4-FFF2-40B4-BE49-F238E27FC236}">
                    <a16:creationId xmlns:a16="http://schemas.microsoft.com/office/drawing/2014/main" xmlns="" id="{8C7ECE71-FCAD-4B0D-66F5-A526B4D8814E}"/>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8206" name="Rectangle 14">
                <a:extLst>
                  <a:ext uri="{FF2B5EF4-FFF2-40B4-BE49-F238E27FC236}">
                    <a16:creationId xmlns:a16="http://schemas.microsoft.com/office/drawing/2014/main" xmlns="" id="{89C2C7E2-C20A-4EE0-0096-18F9D7B4A194}"/>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8207" name="Rectangle 15">
                <a:extLst>
                  <a:ext uri="{FF2B5EF4-FFF2-40B4-BE49-F238E27FC236}">
                    <a16:creationId xmlns:a16="http://schemas.microsoft.com/office/drawing/2014/main" xmlns="" id="{0E93B092-42A4-54AA-84CB-A26BCE8A82C5}"/>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grpSp>
      </p:grpSp>
      <p:sp>
        <p:nvSpPr>
          <p:cNvPr id="8208" name="Rectangle 16">
            <a:extLst>
              <a:ext uri="{FF2B5EF4-FFF2-40B4-BE49-F238E27FC236}">
                <a16:creationId xmlns:a16="http://schemas.microsoft.com/office/drawing/2014/main" xmlns="" id="{A8E26245-75CF-23AF-CC3F-6061B8294A81}"/>
              </a:ext>
            </a:extLst>
          </p:cNvPr>
          <p:cNvSpPr>
            <a:spLocks noGrp="1" noChangeArrowheads="1"/>
          </p:cNvSpPr>
          <p:nvPr>
            <p:ph type="dt" sz="half" idx="2"/>
          </p:nvPr>
        </p:nvSpPr>
        <p:spPr>
          <a:xfrm>
            <a:off x="457200" y="6248400"/>
            <a:ext cx="2133600" cy="457200"/>
          </a:xfrm>
        </p:spPr>
        <p:txBody>
          <a:bodyPr/>
          <a:lstStyle>
            <a:lvl1pPr>
              <a:defRPr/>
            </a:lvl1pPr>
          </a:lstStyle>
          <a:p>
            <a:endParaRPr lang="ru-RU" altLang="ru-RU"/>
          </a:p>
        </p:txBody>
      </p:sp>
      <p:sp>
        <p:nvSpPr>
          <p:cNvPr id="8209" name="Rectangle 17">
            <a:extLst>
              <a:ext uri="{FF2B5EF4-FFF2-40B4-BE49-F238E27FC236}">
                <a16:creationId xmlns:a16="http://schemas.microsoft.com/office/drawing/2014/main" xmlns="" id="{AF7C7A58-41B9-68F8-28A1-B6043A521BE2}"/>
              </a:ext>
            </a:extLst>
          </p:cNvPr>
          <p:cNvSpPr>
            <a:spLocks noGrp="1" noChangeArrowheads="1"/>
          </p:cNvSpPr>
          <p:nvPr>
            <p:ph type="ftr" sz="quarter" idx="3"/>
          </p:nvPr>
        </p:nvSpPr>
        <p:spPr/>
        <p:txBody>
          <a:bodyPr/>
          <a:lstStyle>
            <a:lvl1pPr>
              <a:defRPr/>
            </a:lvl1pPr>
          </a:lstStyle>
          <a:p>
            <a:endParaRPr lang="ru-RU" altLang="ru-RU"/>
          </a:p>
        </p:txBody>
      </p:sp>
      <p:sp>
        <p:nvSpPr>
          <p:cNvPr id="8210" name="Rectangle 18">
            <a:extLst>
              <a:ext uri="{FF2B5EF4-FFF2-40B4-BE49-F238E27FC236}">
                <a16:creationId xmlns:a16="http://schemas.microsoft.com/office/drawing/2014/main" xmlns="" id="{E58B8795-F5AD-19E4-C7D9-389EFE892B18}"/>
              </a:ext>
            </a:extLst>
          </p:cNvPr>
          <p:cNvSpPr>
            <a:spLocks noGrp="1" noChangeArrowheads="1"/>
          </p:cNvSpPr>
          <p:nvPr>
            <p:ph type="sldNum" sz="quarter" idx="4"/>
          </p:nvPr>
        </p:nvSpPr>
        <p:spPr/>
        <p:txBody>
          <a:bodyPr/>
          <a:lstStyle>
            <a:lvl1pPr>
              <a:defRPr/>
            </a:lvl1pPr>
          </a:lstStyle>
          <a:p>
            <a:fld id="{747E0003-920F-4867-82AA-85BC0CBC0180}" type="slidenum">
              <a:rPr lang="ru-RU" altLang="ru-RU"/>
              <a:pPr/>
              <a:t>‹#›</a:t>
            </a:fld>
            <a:endParaRPr lang="ru-RU" altLang="ru-RU"/>
          </a:p>
        </p:txBody>
      </p:sp>
      <p:sp>
        <p:nvSpPr>
          <p:cNvPr id="8211" name="Rectangle 19">
            <a:extLst>
              <a:ext uri="{FF2B5EF4-FFF2-40B4-BE49-F238E27FC236}">
                <a16:creationId xmlns:a16="http://schemas.microsoft.com/office/drawing/2014/main" xmlns="" id="{47DEC99A-C10E-B61B-DA3A-CB212BE21CEC}"/>
              </a:ext>
            </a:extLst>
          </p:cNvPr>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ru-RU" altLang="ru-RU" noProof="0"/>
              <a:t>Образец заголовка</a:t>
            </a:r>
          </a:p>
        </p:txBody>
      </p:sp>
      <p:sp>
        <p:nvSpPr>
          <p:cNvPr id="8212" name="Rectangle 20">
            <a:extLst>
              <a:ext uri="{FF2B5EF4-FFF2-40B4-BE49-F238E27FC236}">
                <a16:creationId xmlns:a16="http://schemas.microsoft.com/office/drawing/2014/main" xmlns="" id="{C838D55D-00B5-B8FD-4F68-84041726CEA0}"/>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ru-RU" altLang="ru-RU" noProof="0"/>
              <a:t>Образец подзаголовка</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7532EB2-E415-0513-0CF5-9991C01527D3}"/>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xmlns="" id="{20D10FD0-7CA0-6565-8C08-FD288A639BC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ижний колонтитул 3">
            <a:extLst>
              <a:ext uri="{FF2B5EF4-FFF2-40B4-BE49-F238E27FC236}">
                <a16:creationId xmlns:a16="http://schemas.microsoft.com/office/drawing/2014/main" xmlns="" id="{85E94AED-C430-ACDB-1C92-9774EF2A04D7}"/>
              </a:ext>
            </a:extLst>
          </p:cNvPr>
          <p:cNvSpPr>
            <a:spLocks noGrp="1"/>
          </p:cNvSpPr>
          <p:nvPr>
            <p:ph type="ftr" sz="quarter" idx="10"/>
          </p:nvPr>
        </p:nvSpPr>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xmlns="" id="{0290F1A7-AA82-D50C-B1B3-84638A9E1445}"/>
              </a:ext>
            </a:extLst>
          </p:cNvPr>
          <p:cNvSpPr>
            <a:spLocks noGrp="1"/>
          </p:cNvSpPr>
          <p:nvPr>
            <p:ph type="sldNum" sz="quarter" idx="11"/>
          </p:nvPr>
        </p:nvSpPr>
        <p:spPr/>
        <p:txBody>
          <a:bodyPr/>
          <a:lstStyle>
            <a:lvl1pPr>
              <a:defRPr/>
            </a:lvl1pPr>
          </a:lstStyle>
          <a:p>
            <a:fld id="{AAD28644-490D-4798-AAC4-943CDF71CEC1}" type="slidenum">
              <a:rPr lang="ru-RU" altLang="ru-RU"/>
              <a:pPr/>
              <a:t>‹#›</a:t>
            </a:fld>
            <a:endParaRPr lang="ru-RU" altLang="ru-RU"/>
          </a:p>
        </p:txBody>
      </p:sp>
      <p:sp>
        <p:nvSpPr>
          <p:cNvPr id="6" name="Дата 5">
            <a:extLst>
              <a:ext uri="{FF2B5EF4-FFF2-40B4-BE49-F238E27FC236}">
                <a16:creationId xmlns:a16="http://schemas.microsoft.com/office/drawing/2014/main" xmlns="" id="{2E295FCF-6DE4-DC56-5650-F7734A1496EF}"/>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757403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B67CCF59-F761-E8BD-3E13-D663DC32EFFD}"/>
              </a:ext>
            </a:extLst>
          </p:cNvPr>
          <p:cNvSpPr>
            <a:spLocks noGrp="1"/>
          </p:cNvSpPr>
          <p:nvPr>
            <p:ph type="title" orient="vert"/>
          </p:nvPr>
        </p:nvSpPr>
        <p:spPr>
          <a:xfrm>
            <a:off x="6629400" y="457200"/>
            <a:ext cx="2057400" cy="5410200"/>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xmlns="" id="{C65872DC-1EB0-8CC0-6992-703D534EB0FA}"/>
              </a:ext>
            </a:extLst>
          </p:cNvPr>
          <p:cNvSpPr>
            <a:spLocks noGrp="1"/>
          </p:cNvSpPr>
          <p:nvPr>
            <p:ph type="body" orient="vert" idx="1"/>
          </p:nvPr>
        </p:nvSpPr>
        <p:spPr>
          <a:xfrm>
            <a:off x="457200" y="457200"/>
            <a:ext cx="6019800"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ижний колонтитул 3">
            <a:extLst>
              <a:ext uri="{FF2B5EF4-FFF2-40B4-BE49-F238E27FC236}">
                <a16:creationId xmlns:a16="http://schemas.microsoft.com/office/drawing/2014/main" xmlns="" id="{1AC1B72A-475E-C5D0-8DBC-66F5E57C52B1}"/>
              </a:ext>
            </a:extLst>
          </p:cNvPr>
          <p:cNvSpPr>
            <a:spLocks noGrp="1"/>
          </p:cNvSpPr>
          <p:nvPr>
            <p:ph type="ftr" sz="quarter" idx="10"/>
          </p:nvPr>
        </p:nvSpPr>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xmlns="" id="{91CFB96D-9264-0885-32CF-4738F3A6FB7F}"/>
              </a:ext>
            </a:extLst>
          </p:cNvPr>
          <p:cNvSpPr>
            <a:spLocks noGrp="1"/>
          </p:cNvSpPr>
          <p:nvPr>
            <p:ph type="sldNum" sz="quarter" idx="11"/>
          </p:nvPr>
        </p:nvSpPr>
        <p:spPr/>
        <p:txBody>
          <a:bodyPr/>
          <a:lstStyle>
            <a:lvl1pPr>
              <a:defRPr/>
            </a:lvl1pPr>
          </a:lstStyle>
          <a:p>
            <a:fld id="{B5228569-20E7-44E5-9BBF-5DCC6D09A8B8}" type="slidenum">
              <a:rPr lang="ru-RU" altLang="ru-RU"/>
              <a:pPr/>
              <a:t>‹#›</a:t>
            </a:fld>
            <a:endParaRPr lang="ru-RU" altLang="ru-RU"/>
          </a:p>
        </p:txBody>
      </p:sp>
      <p:sp>
        <p:nvSpPr>
          <p:cNvPr id="6" name="Дата 5">
            <a:extLst>
              <a:ext uri="{FF2B5EF4-FFF2-40B4-BE49-F238E27FC236}">
                <a16:creationId xmlns:a16="http://schemas.microsoft.com/office/drawing/2014/main" xmlns="" id="{F89D338D-C304-0368-4BF0-90D70F09D3F2}"/>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1628251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C35850A-1C82-5A9D-070F-097DBD1BE93E}"/>
              </a:ext>
            </a:extLst>
          </p:cNvPr>
          <p:cNvSpPr>
            <a:spLocks noGrp="1"/>
          </p:cNvSpPr>
          <p:nvPr>
            <p:ph type="title"/>
          </p:nvPr>
        </p:nvSpPr>
        <p:spPr>
          <a:xfrm>
            <a:off x="457200" y="457200"/>
            <a:ext cx="8229600" cy="1371600"/>
          </a:xfrm>
        </p:spPr>
        <p:txBody>
          <a:bodyPr/>
          <a:lstStyle/>
          <a:p>
            <a:r>
              <a:rPr lang="ru-RU"/>
              <a:t>Образец заголовка</a:t>
            </a:r>
          </a:p>
        </p:txBody>
      </p:sp>
      <p:sp>
        <p:nvSpPr>
          <p:cNvPr id="3" name="Текст 2">
            <a:extLst>
              <a:ext uri="{FF2B5EF4-FFF2-40B4-BE49-F238E27FC236}">
                <a16:creationId xmlns:a16="http://schemas.microsoft.com/office/drawing/2014/main" xmlns="" id="{8B02564D-5DF1-D959-8471-626BAF40740A}"/>
              </a:ext>
            </a:extLst>
          </p:cNvPr>
          <p:cNvSpPr>
            <a:spLocks noGrp="1"/>
          </p:cNvSpPr>
          <p:nvPr>
            <p:ph type="body" sz="half" idx="1"/>
          </p:nvPr>
        </p:nvSpPr>
        <p:spPr>
          <a:xfrm>
            <a:off x="457200" y="1981200"/>
            <a:ext cx="4038600" cy="3886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xmlns="" id="{03355F90-54C9-B30F-585C-872DF3AA171F}"/>
              </a:ext>
            </a:extLst>
          </p:cNvPr>
          <p:cNvSpPr>
            <a:spLocks noGrp="1"/>
          </p:cNvSpPr>
          <p:nvPr>
            <p:ph sz="half" idx="2"/>
          </p:nvPr>
        </p:nvSpPr>
        <p:spPr>
          <a:xfrm>
            <a:off x="4648200" y="1981200"/>
            <a:ext cx="4038600" cy="3886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Нижний колонтитул 4">
            <a:extLst>
              <a:ext uri="{FF2B5EF4-FFF2-40B4-BE49-F238E27FC236}">
                <a16:creationId xmlns:a16="http://schemas.microsoft.com/office/drawing/2014/main" xmlns="" id="{92DA914A-E485-1D4A-5722-3F4D9196BF91}"/>
              </a:ext>
            </a:extLst>
          </p:cNvPr>
          <p:cNvSpPr>
            <a:spLocks noGrp="1"/>
          </p:cNvSpPr>
          <p:nvPr>
            <p:ph type="ftr" sz="quarter" idx="10"/>
          </p:nvPr>
        </p:nvSpPr>
        <p:spPr>
          <a:xfrm>
            <a:off x="3124200" y="6248400"/>
            <a:ext cx="2895600" cy="457200"/>
          </a:xfrm>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xmlns="" id="{2B7E134D-33B6-4986-DFDC-EFB3BCEB140B}"/>
              </a:ext>
            </a:extLst>
          </p:cNvPr>
          <p:cNvSpPr>
            <a:spLocks noGrp="1"/>
          </p:cNvSpPr>
          <p:nvPr>
            <p:ph type="sldNum" sz="quarter" idx="11"/>
          </p:nvPr>
        </p:nvSpPr>
        <p:spPr>
          <a:xfrm>
            <a:off x="6553200" y="6248400"/>
            <a:ext cx="2133600" cy="457200"/>
          </a:xfrm>
        </p:spPr>
        <p:txBody>
          <a:bodyPr/>
          <a:lstStyle>
            <a:lvl1pPr>
              <a:defRPr/>
            </a:lvl1pPr>
          </a:lstStyle>
          <a:p>
            <a:fld id="{133D83C9-AA8F-4E76-91A2-7509DC6B1D8A}" type="slidenum">
              <a:rPr lang="ru-RU" altLang="ru-RU"/>
              <a:pPr/>
              <a:t>‹#›</a:t>
            </a:fld>
            <a:endParaRPr lang="ru-RU" altLang="ru-RU"/>
          </a:p>
        </p:txBody>
      </p:sp>
      <p:sp>
        <p:nvSpPr>
          <p:cNvPr id="7" name="Дата 6">
            <a:extLst>
              <a:ext uri="{FF2B5EF4-FFF2-40B4-BE49-F238E27FC236}">
                <a16:creationId xmlns:a16="http://schemas.microsoft.com/office/drawing/2014/main" xmlns="" id="{937F1F8E-9D33-8011-FF40-04635AF72E31}"/>
              </a:ext>
            </a:extLst>
          </p:cNvPr>
          <p:cNvSpPr>
            <a:spLocks noGrp="1"/>
          </p:cNvSpPr>
          <p:nvPr>
            <p:ph type="dt" sz="half" idx="12"/>
          </p:nvPr>
        </p:nvSpPr>
        <p:spPr>
          <a:xfrm>
            <a:off x="457200" y="6245225"/>
            <a:ext cx="2133600" cy="476250"/>
          </a:xfrm>
        </p:spPr>
        <p:txBody>
          <a:bodyPr/>
          <a:lstStyle>
            <a:lvl1pPr>
              <a:defRPr/>
            </a:lvl1pPr>
          </a:lstStyle>
          <a:p>
            <a:endParaRPr lang="ru-RU" altLang="ru-RU"/>
          </a:p>
        </p:txBody>
      </p:sp>
    </p:spTree>
    <p:extLst>
      <p:ext uri="{BB962C8B-B14F-4D97-AF65-F5344CB8AC3E}">
        <p14:creationId xmlns:p14="http://schemas.microsoft.com/office/powerpoint/2010/main" val="3087202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F02B858-F42A-5ADC-CC33-FEA2D2B56B75}"/>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3B54FCAA-3829-B773-9455-DFB3F1CA3B63}"/>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ижний колонтитул 3">
            <a:extLst>
              <a:ext uri="{FF2B5EF4-FFF2-40B4-BE49-F238E27FC236}">
                <a16:creationId xmlns:a16="http://schemas.microsoft.com/office/drawing/2014/main" xmlns="" id="{CE6AF989-D4E4-9299-6088-6A3A2721DA09}"/>
              </a:ext>
            </a:extLst>
          </p:cNvPr>
          <p:cNvSpPr>
            <a:spLocks noGrp="1"/>
          </p:cNvSpPr>
          <p:nvPr>
            <p:ph type="ftr" sz="quarter" idx="10"/>
          </p:nvPr>
        </p:nvSpPr>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xmlns="" id="{07C3C8B0-6AA2-412E-B650-63888DBB74D8}"/>
              </a:ext>
            </a:extLst>
          </p:cNvPr>
          <p:cNvSpPr>
            <a:spLocks noGrp="1"/>
          </p:cNvSpPr>
          <p:nvPr>
            <p:ph type="sldNum" sz="quarter" idx="11"/>
          </p:nvPr>
        </p:nvSpPr>
        <p:spPr/>
        <p:txBody>
          <a:bodyPr/>
          <a:lstStyle>
            <a:lvl1pPr>
              <a:defRPr/>
            </a:lvl1pPr>
          </a:lstStyle>
          <a:p>
            <a:fld id="{B5549B26-4AE4-4234-9AD4-1866656D6E44}" type="slidenum">
              <a:rPr lang="ru-RU" altLang="ru-RU"/>
              <a:pPr/>
              <a:t>‹#›</a:t>
            </a:fld>
            <a:endParaRPr lang="ru-RU" altLang="ru-RU"/>
          </a:p>
        </p:txBody>
      </p:sp>
      <p:sp>
        <p:nvSpPr>
          <p:cNvPr id="6" name="Дата 5">
            <a:extLst>
              <a:ext uri="{FF2B5EF4-FFF2-40B4-BE49-F238E27FC236}">
                <a16:creationId xmlns:a16="http://schemas.microsoft.com/office/drawing/2014/main" xmlns="" id="{C17937C1-0CB9-2D40-9B72-DAE7261D5AAD}"/>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10614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C476FF3-3256-5834-0001-4F2F4FA45EA6}"/>
              </a:ext>
            </a:extLst>
          </p:cNvPr>
          <p:cNvSpPr>
            <a:spLocks noGrp="1"/>
          </p:cNvSpPr>
          <p:nvPr>
            <p:ph type="title"/>
          </p:nvPr>
        </p:nvSpPr>
        <p:spPr>
          <a:xfrm>
            <a:off x="623888" y="1709738"/>
            <a:ext cx="78867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xmlns="" id="{16E5CCE2-E1C1-F08D-3656-9D16B6E03F3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a:t>Образец текста</a:t>
            </a:r>
          </a:p>
        </p:txBody>
      </p:sp>
      <p:sp>
        <p:nvSpPr>
          <p:cNvPr id="4" name="Нижний колонтитул 3">
            <a:extLst>
              <a:ext uri="{FF2B5EF4-FFF2-40B4-BE49-F238E27FC236}">
                <a16:creationId xmlns:a16="http://schemas.microsoft.com/office/drawing/2014/main" xmlns="" id="{F9DAA71D-A27A-97FF-E0E4-06F16351A87D}"/>
              </a:ext>
            </a:extLst>
          </p:cNvPr>
          <p:cNvSpPr>
            <a:spLocks noGrp="1"/>
          </p:cNvSpPr>
          <p:nvPr>
            <p:ph type="ftr" sz="quarter" idx="10"/>
          </p:nvPr>
        </p:nvSpPr>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xmlns="" id="{1B43F806-E08B-D10D-3225-6B340715DC24}"/>
              </a:ext>
            </a:extLst>
          </p:cNvPr>
          <p:cNvSpPr>
            <a:spLocks noGrp="1"/>
          </p:cNvSpPr>
          <p:nvPr>
            <p:ph type="sldNum" sz="quarter" idx="11"/>
          </p:nvPr>
        </p:nvSpPr>
        <p:spPr/>
        <p:txBody>
          <a:bodyPr/>
          <a:lstStyle>
            <a:lvl1pPr>
              <a:defRPr/>
            </a:lvl1pPr>
          </a:lstStyle>
          <a:p>
            <a:fld id="{5771FA6A-E12F-4F8B-8E34-4D9381CF3483}" type="slidenum">
              <a:rPr lang="ru-RU" altLang="ru-RU"/>
              <a:pPr/>
              <a:t>‹#›</a:t>
            </a:fld>
            <a:endParaRPr lang="ru-RU" altLang="ru-RU"/>
          </a:p>
        </p:txBody>
      </p:sp>
      <p:sp>
        <p:nvSpPr>
          <p:cNvPr id="6" name="Дата 5">
            <a:extLst>
              <a:ext uri="{FF2B5EF4-FFF2-40B4-BE49-F238E27FC236}">
                <a16:creationId xmlns:a16="http://schemas.microsoft.com/office/drawing/2014/main" xmlns="" id="{A32E23E6-BDCA-BC80-E87F-211A572E25FA}"/>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2562867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A286A7F-F45B-2915-031B-7E34A2C27EF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E3A8BDB2-62C0-2C67-CDB0-18A9650FB090}"/>
              </a:ext>
            </a:extLst>
          </p:cNvPr>
          <p:cNvSpPr>
            <a:spLocks noGrp="1"/>
          </p:cNvSpPr>
          <p:nvPr>
            <p:ph sz="half" idx="1"/>
          </p:nvPr>
        </p:nvSpPr>
        <p:spPr>
          <a:xfrm>
            <a:off x="457200" y="1981200"/>
            <a:ext cx="4038600" cy="3886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xmlns="" id="{C7100138-3E5A-024A-107F-60F4DF6F827C}"/>
              </a:ext>
            </a:extLst>
          </p:cNvPr>
          <p:cNvSpPr>
            <a:spLocks noGrp="1"/>
          </p:cNvSpPr>
          <p:nvPr>
            <p:ph sz="half" idx="2"/>
          </p:nvPr>
        </p:nvSpPr>
        <p:spPr>
          <a:xfrm>
            <a:off x="4648200" y="1981200"/>
            <a:ext cx="4038600" cy="3886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Нижний колонтитул 4">
            <a:extLst>
              <a:ext uri="{FF2B5EF4-FFF2-40B4-BE49-F238E27FC236}">
                <a16:creationId xmlns:a16="http://schemas.microsoft.com/office/drawing/2014/main" xmlns="" id="{2094A7C7-D5EF-D14E-E0A6-FA79425BCB8F}"/>
              </a:ext>
            </a:extLst>
          </p:cNvPr>
          <p:cNvSpPr>
            <a:spLocks noGrp="1"/>
          </p:cNvSpPr>
          <p:nvPr>
            <p:ph type="ftr" sz="quarter" idx="10"/>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xmlns="" id="{244E4DA3-F98B-3234-F108-7BAF2F659F0B}"/>
              </a:ext>
            </a:extLst>
          </p:cNvPr>
          <p:cNvSpPr>
            <a:spLocks noGrp="1"/>
          </p:cNvSpPr>
          <p:nvPr>
            <p:ph type="sldNum" sz="quarter" idx="11"/>
          </p:nvPr>
        </p:nvSpPr>
        <p:spPr/>
        <p:txBody>
          <a:bodyPr/>
          <a:lstStyle>
            <a:lvl1pPr>
              <a:defRPr/>
            </a:lvl1pPr>
          </a:lstStyle>
          <a:p>
            <a:fld id="{0C58F1B5-8B48-4687-B59B-C0914EB3DB93}" type="slidenum">
              <a:rPr lang="ru-RU" altLang="ru-RU"/>
              <a:pPr/>
              <a:t>‹#›</a:t>
            </a:fld>
            <a:endParaRPr lang="ru-RU" altLang="ru-RU"/>
          </a:p>
        </p:txBody>
      </p:sp>
      <p:sp>
        <p:nvSpPr>
          <p:cNvPr id="7" name="Дата 6">
            <a:extLst>
              <a:ext uri="{FF2B5EF4-FFF2-40B4-BE49-F238E27FC236}">
                <a16:creationId xmlns:a16="http://schemas.microsoft.com/office/drawing/2014/main" xmlns="" id="{DEFB3E4D-4EE4-4053-3602-DD9132CF85C8}"/>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1889149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FE000FD-6F30-D6D0-BE3B-516CE2EFB5F5}"/>
              </a:ext>
            </a:extLst>
          </p:cNvPr>
          <p:cNvSpPr>
            <a:spLocks noGrp="1"/>
          </p:cNvSpPr>
          <p:nvPr>
            <p:ph type="title"/>
          </p:nvPr>
        </p:nvSpPr>
        <p:spPr>
          <a:xfrm>
            <a:off x="630238" y="365125"/>
            <a:ext cx="78867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xmlns="" id="{0DAE2829-F86B-224C-FF5E-B20810EE218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C1EDD5B4-DB88-0C65-AC01-796EEE5EB7AA}"/>
              </a:ext>
            </a:extLst>
          </p:cNvPr>
          <p:cNvSpPr>
            <a:spLocks noGrp="1"/>
          </p:cNvSpPr>
          <p:nvPr>
            <p:ph sz="half" idx="2"/>
          </p:nvPr>
        </p:nvSpPr>
        <p:spPr>
          <a:xfrm>
            <a:off x="630238" y="2505075"/>
            <a:ext cx="386873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xmlns="" id="{A98A54C6-FEB8-53C8-71FA-5E9FD418C37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F2D93D42-9842-788E-8D8C-DA07327E5082}"/>
              </a:ext>
            </a:extLst>
          </p:cNvPr>
          <p:cNvSpPr>
            <a:spLocks noGrp="1"/>
          </p:cNvSpPr>
          <p:nvPr>
            <p:ph sz="quarter" idx="4"/>
          </p:nvPr>
        </p:nvSpPr>
        <p:spPr>
          <a:xfrm>
            <a:off x="4629150" y="2505075"/>
            <a:ext cx="38877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Нижний колонтитул 6">
            <a:extLst>
              <a:ext uri="{FF2B5EF4-FFF2-40B4-BE49-F238E27FC236}">
                <a16:creationId xmlns:a16="http://schemas.microsoft.com/office/drawing/2014/main" xmlns="" id="{C97DD425-C43F-B927-C384-5245208485A1}"/>
              </a:ext>
            </a:extLst>
          </p:cNvPr>
          <p:cNvSpPr>
            <a:spLocks noGrp="1"/>
          </p:cNvSpPr>
          <p:nvPr>
            <p:ph type="ftr" sz="quarter" idx="10"/>
          </p:nvPr>
        </p:nvSpPr>
        <p:spPr/>
        <p:txBody>
          <a:bodyPr/>
          <a:lstStyle>
            <a:lvl1pPr>
              <a:defRPr/>
            </a:lvl1pPr>
          </a:lstStyle>
          <a:p>
            <a:endParaRPr lang="ru-RU" altLang="ru-RU"/>
          </a:p>
        </p:txBody>
      </p:sp>
      <p:sp>
        <p:nvSpPr>
          <p:cNvPr id="8" name="Номер слайда 7">
            <a:extLst>
              <a:ext uri="{FF2B5EF4-FFF2-40B4-BE49-F238E27FC236}">
                <a16:creationId xmlns:a16="http://schemas.microsoft.com/office/drawing/2014/main" xmlns="" id="{60C22AD0-81EE-1DE3-0FA7-8DD943B1C7C4}"/>
              </a:ext>
            </a:extLst>
          </p:cNvPr>
          <p:cNvSpPr>
            <a:spLocks noGrp="1"/>
          </p:cNvSpPr>
          <p:nvPr>
            <p:ph type="sldNum" sz="quarter" idx="11"/>
          </p:nvPr>
        </p:nvSpPr>
        <p:spPr/>
        <p:txBody>
          <a:bodyPr/>
          <a:lstStyle>
            <a:lvl1pPr>
              <a:defRPr/>
            </a:lvl1pPr>
          </a:lstStyle>
          <a:p>
            <a:fld id="{F1A18ACE-F8DC-4F43-BBA3-673570E144D9}" type="slidenum">
              <a:rPr lang="ru-RU" altLang="ru-RU"/>
              <a:pPr/>
              <a:t>‹#›</a:t>
            </a:fld>
            <a:endParaRPr lang="ru-RU" altLang="ru-RU"/>
          </a:p>
        </p:txBody>
      </p:sp>
      <p:sp>
        <p:nvSpPr>
          <p:cNvPr id="9" name="Дата 8">
            <a:extLst>
              <a:ext uri="{FF2B5EF4-FFF2-40B4-BE49-F238E27FC236}">
                <a16:creationId xmlns:a16="http://schemas.microsoft.com/office/drawing/2014/main" xmlns="" id="{C2A7104B-B999-825E-1699-E1F0A8446F46}"/>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1586189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9EBB7AE-0394-FA39-0251-35D3760607B7}"/>
              </a:ext>
            </a:extLst>
          </p:cNvPr>
          <p:cNvSpPr>
            <a:spLocks noGrp="1"/>
          </p:cNvSpPr>
          <p:nvPr>
            <p:ph type="title"/>
          </p:nvPr>
        </p:nvSpPr>
        <p:spPr/>
        <p:txBody>
          <a:bodyPr/>
          <a:lstStyle/>
          <a:p>
            <a:r>
              <a:rPr lang="ru-RU"/>
              <a:t>Образец заголовка</a:t>
            </a:r>
          </a:p>
        </p:txBody>
      </p:sp>
      <p:sp>
        <p:nvSpPr>
          <p:cNvPr id="3" name="Нижний колонтитул 2">
            <a:extLst>
              <a:ext uri="{FF2B5EF4-FFF2-40B4-BE49-F238E27FC236}">
                <a16:creationId xmlns:a16="http://schemas.microsoft.com/office/drawing/2014/main" xmlns="" id="{E37AC105-2E97-1958-11C6-12B09CFD2175}"/>
              </a:ext>
            </a:extLst>
          </p:cNvPr>
          <p:cNvSpPr>
            <a:spLocks noGrp="1"/>
          </p:cNvSpPr>
          <p:nvPr>
            <p:ph type="ftr" sz="quarter" idx="10"/>
          </p:nvPr>
        </p:nvSpPr>
        <p:spPr/>
        <p:txBody>
          <a:bodyPr/>
          <a:lstStyle>
            <a:lvl1pPr>
              <a:defRPr/>
            </a:lvl1pPr>
          </a:lstStyle>
          <a:p>
            <a:endParaRPr lang="ru-RU" altLang="ru-RU"/>
          </a:p>
        </p:txBody>
      </p:sp>
      <p:sp>
        <p:nvSpPr>
          <p:cNvPr id="4" name="Номер слайда 3">
            <a:extLst>
              <a:ext uri="{FF2B5EF4-FFF2-40B4-BE49-F238E27FC236}">
                <a16:creationId xmlns:a16="http://schemas.microsoft.com/office/drawing/2014/main" xmlns="" id="{091256B0-3AC1-D025-BCE4-C4AF8B7578B7}"/>
              </a:ext>
            </a:extLst>
          </p:cNvPr>
          <p:cNvSpPr>
            <a:spLocks noGrp="1"/>
          </p:cNvSpPr>
          <p:nvPr>
            <p:ph type="sldNum" sz="quarter" idx="11"/>
          </p:nvPr>
        </p:nvSpPr>
        <p:spPr/>
        <p:txBody>
          <a:bodyPr/>
          <a:lstStyle>
            <a:lvl1pPr>
              <a:defRPr/>
            </a:lvl1pPr>
          </a:lstStyle>
          <a:p>
            <a:fld id="{87808117-C0DB-456D-A759-04DCAEE33082}" type="slidenum">
              <a:rPr lang="ru-RU" altLang="ru-RU"/>
              <a:pPr/>
              <a:t>‹#›</a:t>
            </a:fld>
            <a:endParaRPr lang="ru-RU" altLang="ru-RU"/>
          </a:p>
        </p:txBody>
      </p:sp>
      <p:sp>
        <p:nvSpPr>
          <p:cNvPr id="5" name="Дата 4">
            <a:extLst>
              <a:ext uri="{FF2B5EF4-FFF2-40B4-BE49-F238E27FC236}">
                <a16:creationId xmlns:a16="http://schemas.microsoft.com/office/drawing/2014/main" xmlns="" id="{0AF3EF26-8759-A1C9-14C3-EBED46874E43}"/>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774794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ижний колонтитул 1">
            <a:extLst>
              <a:ext uri="{FF2B5EF4-FFF2-40B4-BE49-F238E27FC236}">
                <a16:creationId xmlns:a16="http://schemas.microsoft.com/office/drawing/2014/main" xmlns="" id="{69600562-2E1E-66AE-775F-49324E3EFE30}"/>
              </a:ext>
            </a:extLst>
          </p:cNvPr>
          <p:cNvSpPr>
            <a:spLocks noGrp="1"/>
          </p:cNvSpPr>
          <p:nvPr>
            <p:ph type="ftr" sz="quarter" idx="10"/>
          </p:nvPr>
        </p:nvSpPr>
        <p:spPr/>
        <p:txBody>
          <a:bodyPr/>
          <a:lstStyle>
            <a:lvl1pPr>
              <a:defRPr/>
            </a:lvl1pPr>
          </a:lstStyle>
          <a:p>
            <a:endParaRPr lang="ru-RU" altLang="ru-RU"/>
          </a:p>
        </p:txBody>
      </p:sp>
      <p:sp>
        <p:nvSpPr>
          <p:cNvPr id="3" name="Номер слайда 2">
            <a:extLst>
              <a:ext uri="{FF2B5EF4-FFF2-40B4-BE49-F238E27FC236}">
                <a16:creationId xmlns:a16="http://schemas.microsoft.com/office/drawing/2014/main" xmlns="" id="{1C42413F-39F4-3941-2E47-5B1D464B51E2}"/>
              </a:ext>
            </a:extLst>
          </p:cNvPr>
          <p:cNvSpPr>
            <a:spLocks noGrp="1"/>
          </p:cNvSpPr>
          <p:nvPr>
            <p:ph type="sldNum" sz="quarter" idx="11"/>
          </p:nvPr>
        </p:nvSpPr>
        <p:spPr/>
        <p:txBody>
          <a:bodyPr/>
          <a:lstStyle>
            <a:lvl1pPr>
              <a:defRPr/>
            </a:lvl1pPr>
          </a:lstStyle>
          <a:p>
            <a:fld id="{5D1CFF95-3865-4505-A0C4-82FCBBF699F0}" type="slidenum">
              <a:rPr lang="ru-RU" altLang="ru-RU"/>
              <a:pPr/>
              <a:t>‹#›</a:t>
            </a:fld>
            <a:endParaRPr lang="ru-RU" altLang="ru-RU"/>
          </a:p>
        </p:txBody>
      </p:sp>
      <p:sp>
        <p:nvSpPr>
          <p:cNvPr id="4" name="Дата 3">
            <a:extLst>
              <a:ext uri="{FF2B5EF4-FFF2-40B4-BE49-F238E27FC236}">
                <a16:creationId xmlns:a16="http://schemas.microsoft.com/office/drawing/2014/main" xmlns="" id="{E94E4D1D-3237-C732-40E2-C956B90DB4D4}"/>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1693652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B2BCA82-4727-961D-9325-71B4A099FD5F}"/>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406538EA-5635-D1BE-2135-3FE84FA627E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xmlns="" id="{EEDDF4F1-58F1-65E1-7C79-74F5FA057AB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Нижний колонтитул 4">
            <a:extLst>
              <a:ext uri="{FF2B5EF4-FFF2-40B4-BE49-F238E27FC236}">
                <a16:creationId xmlns:a16="http://schemas.microsoft.com/office/drawing/2014/main" xmlns="" id="{5FCCE7CE-0895-413E-75A2-ADF77AEA33CB}"/>
              </a:ext>
            </a:extLst>
          </p:cNvPr>
          <p:cNvSpPr>
            <a:spLocks noGrp="1"/>
          </p:cNvSpPr>
          <p:nvPr>
            <p:ph type="ftr" sz="quarter" idx="10"/>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xmlns="" id="{96940C00-67DB-46DE-C243-195491D8554E}"/>
              </a:ext>
            </a:extLst>
          </p:cNvPr>
          <p:cNvSpPr>
            <a:spLocks noGrp="1"/>
          </p:cNvSpPr>
          <p:nvPr>
            <p:ph type="sldNum" sz="quarter" idx="11"/>
          </p:nvPr>
        </p:nvSpPr>
        <p:spPr/>
        <p:txBody>
          <a:bodyPr/>
          <a:lstStyle>
            <a:lvl1pPr>
              <a:defRPr/>
            </a:lvl1pPr>
          </a:lstStyle>
          <a:p>
            <a:fld id="{543578FC-7D03-463C-BAC5-4D6F4D08626A}" type="slidenum">
              <a:rPr lang="ru-RU" altLang="ru-RU"/>
              <a:pPr/>
              <a:t>‹#›</a:t>
            </a:fld>
            <a:endParaRPr lang="ru-RU" altLang="ru-RU"/>
          </a:p>
        </p:txBody>
      </p:sp>
      <p:sp>
        <p:nvSpPr>
          <p:cNvPr id="7" name="Дата 6">
            <a:extLst>
              <a:ext uri="{FF2B5EF4-FFF2-40B4-BE49-F238E27FC236}">
                <a16:creationId xmlns:a16="http://schemas.microsoft.com/office/drawing/2014/main" xmlns="" id="{9AD65DE6-49B5-DA60-FDDF-F55C055A453B}"/>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1377344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FCEDA37-BE3D-0707-1729-BEFDE3DCE9A4}"/>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xmlns="" id="{18069F96-7C11-79E6-CE47-329E6B10E4E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xmlns="" id="{E722A568-709F-D591-29EE-F33DA8B6F1D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Нижний колонтитул 4">
            <a:extLst>
              <a:ext uri="{FF2B5EF4-FFF2-40B4-BE49-F238E27FC236}">
                <a16:creationId xmlns:a16="http://schemas.microsoft.com/office/drawing/2014/main" xmlns="" id="{E0610316-903A-52C7-1A69-F64FCB35B413}"/>
              </a:ext>
            </a:extLst>
          </p:cNvPr>
          <p:cNvSpPr>
            <a:spLocks noGrp="1"/>
          </p:cNvSpPr>
          <p:nvPr>
            <p:ph type="ftr" sz="quarter" idx="10"/>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xmlns="" id="{58215B70-4506-0CAC-5C8A-C4F65F356C26}"/>
              </a:ext>
            </a:extLst>
          </p:cNvPr>
          <p:cNvSpPr>
            <a:spLocks noGrp="1"/>
          </p:cNvSpPr>
          <p:nvPr>
            <p:ph type="sldNum" sz="quarter" idx="11"/>
          </p:nvPr>
        </p:nvSpPr>
        <p:spPr/>
        <p:txBody>
          <a:bodyPr/>
          <a:lstStyle>
            <a:lvl1pPr>
              <a:defRPr/>
            </a:lvl1pPr>
          </a:lstStyle>
          <a:p>
            <a:fld id="{951C850E-4680-4495-977E-9EA17C0E8454}" type="slidenum">
              <a:rPr lang="ru-RU" altLang="ru-RU"/>
              <a:pPr/>
              <a:t>‹#›</a:t>
            </a:fld>
            <a:endParaRPr lang="ru-RU" altLang="ru-RU"/>
          </a:p>
        </p:txBody>
      </p:sp>
      <p:sp>
        <p:nvSpPr>
          <p:cNvPr id="7" name="Дата 6">
            <a:extLst>
              <a:ext uri="{FF2B5EF4-FFF2-40B4-BE49-F238E27FC236}">
                <a16:creationId xmlns:a16="http://schemas.microsoft.com/office/drawing/2014/main" xmlns="" id="{23E02FAD-DAD8-66F8-ABAF-2909F6AD53C4}"/>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1571954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F0F761A3-4B5F-33A6-61C7-E76DA20012DB}"/>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endParaRPr lang="ru-RU" altLang="ru-RU"/>
          </a:p>
        </p:txBody>
      </p:sp>
      <p:sp>
        <p:nvSpPr>
          <p:cNvPr id="7171" name="Rectangle 3">
            <a:extLst>
              <a:ext uri="{FF2B5EF4-FFF2-40B4-BE49-F238E27FC236}">
                <a16:creationId xmlns:a16="http://schemas.microsoft.com/office/drawing/2014/main" xmlns="" id="{5078733D-47CB-2DE7-0DC3-90F4D216EA30}"/>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Black" panose="020B0A04020102020204" pitchFamily="34" charset="0"/>
              </a:defRPr>
            </a:lvl1pPr>
          </a:lstStyle>
          <a:p>
            <a:fld id="{F12F3752-B2B3-4CEF-A38B-A5A3B1CDE383}" type="slidenum">
              <a:rPr lang="ru-RU" altLang="ru-RU"/>
              <a:pPr/>
              <a:t>‹#›</a:t>
            </a:fld>
            <a:endParaRPr lang="ru-RU" altLang="ru-RU"/>
          </a:p>
        </p:txBody>
      </p:sp>
      <p:grpSp>
        <p:nvGrpSpPr>
          <p:cNvPr id="7172" name="Group 4">
            <a:extLst>
              <a:ext uri="{FF2B5EF4-FFF2-40B4-BE49-F238E27FC236}">
                <a16:creationId xmlns:a16="http://schemas.microsoft.com/office/drawing/2014/main" xmlns="" id="{2FC9C536-37EE-1814-D0B0-C1C97D881CC4}"/>
              </a:ext>
            </a:extLst>
          </p:cNvPr>
          <p:cNvGrpSpPr>
            <a:grpSpLocks/>
          </p:cNvGrpSpPr>
          <p:nvPr/>
        </p:nvGrpSpPr>
        <p:grpSpPr bwMode="auto">
          <a:xfrm>
            <a:off x="0" y="0"/>
            <a:ext cx="9144000" cy="546100"/>
            <a:chOff x="0" y="0"/>
            <a:chExt cx="5760" cy="344"/>
          </a:xfrm>
        </p:grpSpPr>
        <p:sp>
          <p:nvSpPr>
            <p:cNvPr id="7173" name="Rectangle 5">
              <a:extLst>
                <a:ext uri="{FF2B5EF4-FFF2-40B4-BE49-F238E27FC236}">
                  <a16:creationId xmlns:a16="http://schemas.microsoft.com/office/drawing/2014/main" xmlns="" id="{54FAA679-405A-0506-5AEB-2308A0EEFB6A}"/>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ru-RU" altLang="ru-RU" sz="2400">
                <a:latin typeface="Times New Roman" panose="02020603050405020304" pitchFamily="18" charset="0"/>
              </a:endParaRPr>
            </a:p>
          </p:txBody>
        </p:sp>
        <p:sp>
          <p:nvSpPr>
            <p:cNvPr id="7174" name="Rectangle 6">
              <a:extLst>
                <a:ext uri="{FF2B5EF4-FFF2-40B4-BE49-F238E27FC236}">
                  <a16:creationId xmlns:a16="http://schemas.microsoft.com/office/drawing/2014/main" xmlns="" id="{89D7E157-2D2F-16A7-10F4-C16F4949EC5E}"/>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7175" name="Rectangle 7">
              <a:extLst>
                <a:ext uri="{FF2B5EF4-FFF2-40B4-BE49-F238E27FC236}">
                  <a16:creationId xmlns:a16="http://schemas.microsoft.com/office/drawing/2014/main" xmlns="" id="{C71B0932-0528-95C1-3F7D-3CE8D9A9DF1D}"/>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solidFill>
                  <a:schemeClr val="hlink"/>
                </a:solidFill>
              </a:endParaRPr>
            </a:p>
          </p:txBody>
        </p:sp>
        <p:sp>
          <p:nvSpPr>
            <p:cNvPr id="7176" name="Rectangle 8">
              <a:extLst>
                <a:ext uri="{FF2B5EF4-FFF2-40B4-BE49-F238E27FC236}">
                  <a16:creationId xmlns:a16="http://schemas.microsoft.com/office/drawing/2014/main" xmlns="" id="{FC6E1731-DC15-239B-C667-05D689C6BFF4}"/>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solidFill>
                  <a:schemeClr val="hlink"/>
                </a:solidFill>
              </a:endParaRPr>
            </a:p>
          </p:txBody>
        </p:sp>
        <p:sp>
          <p:nvSpPr>
            <p:cNvPr id="7177" name="Rectangle 9">
              <a:extLst>
                <a:ext uri="{FF2B5EF4-FFF2-40B4-BE49-F238E27FC236}">
                  <a16:creationId xmlns:a16="http://schemas.microsoft.com/office/drawing/2014/main" xmlns="" id="{37ADB060-81BF-1492-4BDD-B80E55ABFC98}"/>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solidFill>
                  <a:schemeClr val="accent2"/>
                </a:solidFill>
              </a:endParaRPr>
            </a:p>
          </p:txBody>
        </p:sp>
        <p:sp>
          <p:nvSpPr>
            <p:cNvPr id="7178" name="Rectangle 10">
              <a:extLst>
                <a:ext uri="{FF2B5EF4-FFF2-40B4-BE49-F238E27FC236}">
                  <a16:creationId xmlns:a16="http://schemas.microsoft.com/office/drawing/2014/main" xmlns="" id="{D49F8516-9B28-3387-1D56-7FABCD011273}"/>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solidFill>
                  <a:schemeClr val="hlink"/>
                </a:solidFill>
              </a:endParaRPr>
            </a:p>
          </p:txBody>
        </p:sp>
        <p:sp>
          <p:nvSpPr>
            <p:cNvPr id="7179" name="Rectangle 11">
              <a:extLst>
                <a:ext uri="{FF2B5EF4-FFF2-40B4-BE49-F238E27FC236}">
                  <a16:creationId xmlns:a16="http://schemas.microsoft.com/office/drawing/2014/main" xmlns="" id="{434B6570-8A47-FCF4-DF47-40EAC7B34DD9}"/>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7180" name="Rectangle 12">
              <a:extLst>
                <a:ext uri="{FF2B5EF4-FFF2-40B4-BE49-F238E27FC236}">
                  <a16:creationId xmlns:a16="http://schemas.microsoft.com/office/drawing/2014/main" xmlns="" id="{1E4EC49B-BF6C-EA58-562F-57C0DDE15E44}"/>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solidFill>
                  <a:schemeClr val="accent2"/>
                </a:solidFill>
              </a:endParaRPr>
            </a:p>
          </p:txBody>
        </p:sp>
        <p:sp>
          <p:nvSpPr>
            <p:cNvPr id="7181" name="Rectangle 13">
              <a:extLst>
                <a:ext uri="{FF2B5EF4-FFF2-40B4-BE49-F238E27FC236}">
                  <a16:creationId xmlns:a16="http://schemas.microsoft.com/office/drawing/2014/main" xmlns="" id="{9E5A839E-EDB2-8219-0999-7DC5255EDB1A}"/>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solidFill>
                  <a:schemeClr val="accent2"/>
                </a:solidFill>
              </a:endParaRPr>
            </a:p>
          </p:txBody>
        </p:sp>
      </p:grpSp>
      <p:sp>
        <p:nvSpPr>
          <p:cNvPr id="7182" name="Rectangle 14">
            <a:extLst>
              <a:ext uri="{FF2B5EF4-FFF2-40B4-BE49-F238E27FC236}">
                <a16:creationId xmlns:a16="http://schemas.microsoft.com/office/drawing/2014/main" xmlns="" id="{1A67E76D-F018-C7C4-A785-0F4F7415C43B}"/>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7183" name="Rectangle 15">
            <a:extLst>
              <a:ext uri="{FF2B5EF4-FFF2-40B4-BE49-F238E27FC236}">
                <a16:creationId xmlns:a16="http://schemas.microsoft.com/office/drawing/2014/main" xmlns="" id="{A0930E04-4C77-09F6-9D88-0EA3A82B7448}"/>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7184" name="Rectangle 16">
            <a:extLst>
              <a:ext uri="{FF2B5EF4-FFF2-40B4-BE49-F238E27FC236}">
                <a16:creationId xmlns:a16="http://schemas.microsoft.com/office/drawing/2014/main" xmlns="" id="{140D79BF-12FD-7862-2DEE-83FA9995694D}"/>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ru-RU" altLang="ru-RU"/>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l" rtl="0" fontAlgn="base">
        <a:spcBef>
          <a:spcPct val="0"/>
        </a:spcBef>
        <a:spcAft>
          <a:spcPct val="0"/>
        </a:spcAft>
        <a:defRPr sz="4400" kern="12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panose="020B0604020202020204" pitchFamily="34" charset="0"/>
        </a:defRPr>
      </a:lvl2pPr>
      <a:lvl3pPr algn="l" rtl="0" fontAlgn="base">
        <a:spcBef>
          <a:spcPct val="0"/>
        </a:spcBef>
        <a:spcAft>
          <a:spcPct val="0"/>
        </a:spcAft>
        <a:defRPr sz="4400">
          <a:solidFill>
            <a:schemeClr val="tx1"/>
          </a:solidFill>
          <a:latin typeface="Arial" panose="020B0604020202020204" pitchFamily="34" charset="0"/>
        </a:defRPr>
      </a:lvl3pPr>
      <a:lvl4pPr algn="l" rtl="0" fontAlgn="base">
        <a:spcBef>
          <a:spcPct val="0"/>
        </a:spcBef>
        <a:spcAft>
          <a:spcPct val="0"/>
        </a:spcAft>
        <a:defRPr sz="4400">
          <a:solidFill>
            <a:schemeClr val="tx1"/>
          </a:solidFill>
          <a:latin typeface="Arial" panose="020B0604020202020204" pitchFamily="34" charset="0"/>
        </a:defRPr>
      </a:lvl4pPr>
      <a:lvl5pPr algn="l" rtl="0" fontAlgn="base">
        <a:spcBef>
          <a:spcPct val="0"/>
        </a:spcBef>
        <a:spcAft>
          <a:spcPct val="0"/>
        </a:spcAft>
        <a:defRPr sz="4400">
          <a:solidFill>
            <a:schemeClr val="tx1"/>
          </a:solidFill>
          <a:latin typeface="Arial" panose="020B0604020202020204" pitchFamily="34" charset="0"/>
        </a:defRPr>
      </a:lvl5pPr>
      <a:lvl6pPr marL="457200" algn="l" rtl="0" fontAlgn="base">
        <a:spcBef>
          <a:spcPct val="0"/>
        </a:spcBef>
        <a:spcAft>
          <a:spcPct val="0"/>
        </a:spcAft>
        <a:defRPr sz="4400">
          <a:solidFill>
            <a:schemeClr val="tx1"/>
          </a:solidFill>
          <a:latin typeface="Arial" panose="020B0604020202020204" pitchFamily="34" charset="0"/>
        </a:defRPr>
      </a:lvl6pPr>
      <a:lvl7pPr marL="914400" algn="l" rtl="0" fontAlgn="base">
        <a:spcBef>
          <a:spcPct val="0"/>
        </a:spcBef>
        <a:spcAft>
          <a:spcPct val="0"/>
        </a:spcAft>
        <a:defRPr sz="4400">
          <a:solidFill>
            <a:schemeClr val="tx1"/>
          </a:solidFill>
          <a:latin typeface="Arial" panose="020B0604020202020204" pitchFamily="34" charset="0"/>
        </a:defRPr>
      </a:lvl7pPr>
      <a:lvl8pPr marL="1371600" algn="l" rtl="0" fontAlgn="base">
        <a:spcBef>
          <a:spcPct val="0"/>
        </a:spcBef>
        <a:spcAft>
          <a:spcPct val="0"/>
        </a:spcAft>
        <a:defRPr sz="4400">
          <a:solidFill>
            <a:schemeClr val="tx1"/>
          </a:solidFill>
          <a:latin typeface="Arial" panose="020B0604020202020204" pitchFamily="34" charset="0"/>
        </a:defRPr>
      </a:lvl8pPr>
      <a:lvl9pPr marL="1828800" algn="l" rtl="0" fontAlgn="base">
        <a:spcBef>
          <a:spcPct val="0"/>
        </a:spcBef>
        <a:spcAft>
          <a:spcPct val="0"/>
        </a:spcAft>
        <a:defRPr sz="4400">
          <a:solidFill>
            <a:schemeClr val="tx1"/>
          </a:solidFill>
          <a:latin typeface="Arial" panose="020B0604020202020204" pitchFamily="34" charset="0"/>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84A2F293-D37D-268A-056B-2B7B87A831FD}"/>
              </a:ext>
            </a:extLst>
          </p:cNvPr>
          <p:cNvSpPr>
            <a:spLocks noGrp="1" noChangeArrowheads="1"/>
          </p:cNvSpPr>
          <p:nvPr>
            <p:ph type="ctrTitle"/>
          </p:nvPr>
        </p:nvSpPr>
        <p:spPr/>
        <p:txBody>
          <a:bodyPr/>
          <a:lstStyle/>
          <a:p>
            <a:r>
              <a:rPr lang="tg-Cyrl-TJ" sz="3600" dirty="0">
                <a:solidFill>
                  <a:schemeClr val="bg1"/>
                </a:solidFill>
                <a:effectLst/>
                <a:latin typeface="Times New Roman Tj" panose="02020603050405020304" pitchFamily="18" charset="-52"/>
                <a:ea typeface="Calibri" panose="020F0502020204030204" pitchFamily="34" charset="0"/>
                <a:cs typeface="Times New Roman" panose="02020603050405020304" pitchFamily="18" charset="0"/>
              </a:rPr>
              <a:t>Консепсия ва  сохтори </a:t>
            </a:r>
            <a:r>
              <a:rPr lang="tg-Cyrl-TJ" sz="3600" dirty="0">
                <a:solidFill>
                  <a:schemeClr val="bg1"/>
                </a:solidFill>
                <a:effectLst/>
                <a:latin typeface="Times New Roman Tj" panose="02020603050405020304" pitchFamily="18" charset="-52"/>
                <a:ea typeface="Calibri" panose="020F0502020204030204" pitchFamily="34" charset="0"/>
                <a:cs typeface="Times New Roman Tj" panose="02020603050405020304" pitchFamily="18" charset="-52"/>
              </a:rPr>
              <a:t>шар</a:t>
            </a:r>
            <a:r>
              <a:rPr lang="tg-Cyrl-TJ" sz="3600" dirty="0">
                <a:solidFill>
                  <a:schemeClr val="bg1"/>
                </a:solidFill>
                <a:effectLst/>
                <a:latin typeface="Times New Roman Tj" panose="02020603050405020304" pitchFamily="18" charset="-52"/>
                <a:ea typeface="Calibri" panose="020F0502020204030204" pitchFamily="34" charset="0"/>
                <a:cs typeface="Cambria" panose="02040503050406030204" pitchFamily="18" charset="0"/>
              </a:rPr>
              <a:t>ҳ</a:t>
            </a:r>
            <a:r>
              <a:rPr lang="tg-Cyrl-TJ" sz="3600" dirty="0">
                <a:solidFill>
                  <a:schemeClr val="bg1"/>
                </a:solidFill>
                <a:effectLst/>
                <a:latin typeface="Times New Roman Tj" panose="02020603050405020304" pitchFamily="18" charset="-52"/>
                <a:ea typeface="Calibri" panose="020F0502020204030204" pitchFamily="34" charset="0"/>
                <a:cs typeface="Times New Roman Tj" panose="02020603050405020304" pitchFamily="18" charset="-52"/>
              </a:rPr>
              <a:t>и</a:t>
            </a:r>
            <a:r>
              <a:rPr lang="tg-Cyrl-TJ" sz="3600" dirty="0">
                <a:solidFill>
                  <a:schemeClr val="bg1"/>
                </a:solidFill>
                <a:effectLst/>
                <a:latin typeface="Times New Roman Tj" panose="02020603050405020304" pitchFamily="18" charset="-52"/>
                <a:ea typeface="Calibri" panose="020F0502020204030204" pitchFamily="34" charset="0"/>
                <a:cs typeface="Times New Roman" panose="02020603050405020304" pitchFamily="18" charset="0"/>
              </a:rPr>
              <a:t> дуюми </a:t>
            </a:r>
            <a:r>
              <a:rPr lang="tg-Cyrl-TJ" sz="3600" dirty="0">
                <a:solidFill>
                  <a:schemeClr val="bg1"/>
                </a:solidFill>
                <a:effectLst/>
                <a:latin typeface="Times New Roman Tj" panose="02020603050405020304" pitchFamily="18" charset="-52"/>
                <a:ea typeface="Calibri" panose="020F0502020204030204" pitchFamily="34" charset="0"/>
                <a:cs typeface="Times New Roman Tj" panose="02020603050405020304" pitchFamily="18" charset="-52"/>
              </a:rPr>
              <a:t>ихтиёри</a:t>
            </a:r>
            <a:r>
              <a:rPr lang="tg-Cyrl-TJ" sz="3600" dirty="0">
                <a:solidFill>
                  <a:schemeClr val="bg1"/>
                </a:solidFill>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3600" dirty="0">
                <a:solidFill>
                  <a:schemeClr val="bg1"/>
                </a:solidFill>
                <a:effectLst/>
                <a:latin typeface="Times New Roman Tj" panose="02020603050405020304" pitchFamily="18" charset="-52"/>
                <a:ea typeface="Calibri" panose="020F0502020204030204" pitchFamily="34" charset="0"/>
                <a:cs typeface="Times New Roman Tj" panose="02020603050405020304" pitchFamily="18" charset="-52"/>
              </a:rPr>
              <a:t>милл</a:t>
            </a:r>
            <a:r>
              <a:rPr lang="tg-Cyrl-TJ" sz="3600" dirty="0">
                <a:solidFill>
                  <a:schemeClr val="bg1"/>
                </a:solidFill>
                <a:effectLst/>
                <a:latin typeface="Times New Roman Tj" panose="02020603050405020304" pitchFamily="18" charset="-52"/>
                <a:ea typeface="Calibri" panose="020F0502020204030204" pitchFamily="34" charset="0"/>
                <a:cs typeface="Cambria" panose="02040503050406030204" pitchFamily="18" charset="0"/>
              </a:rPr>
              <a:t>ии</a:t>
            </a:r>
            <a:r>
              <a:rPr lang="tg-Cyrl-TJ" sz="3600" dirty="0">
                <a:solidFill>
                  <a:schemeClr val="bg1"/>
                </a:solidFill>
                <a:effectLst/>
                <a:latin typeface="Times New Roman Tj" panose="02020603050405020304" pitchFamily="18" charset="-52"/>
                <a:ea typeface="Calibri" panose="020F0502020204030204" pitchFamily="34" charset="0"/>
                <a:cs typeface="Times New Roman" panose="02020603050405020304" pitchFamily="18" charset="0"/>
              </a:rPr>
              <a:t> Љумњурии Тољикистон </a:t>
            </a:r>
            <a:endParaRPr lang="ru-RU" altLang="ru-RU" sz="3600" dirty="0">
              <a:solidFill>
                <a:schemeClr val="bg1"/>
              </a:solidFill>
              <a:latin typeface="Times New Roman Tj" panose="02020603050405020304" pitchFamily="18" charset="-52"/>
            </a:endParaRPr>
          </a:p>
        </p:txBody>
      </p:sp>
      <p:sp>
        <p:nvSpPr>
          <p:cNvPr id="2051" name="Rectangle 3">
            <a:extLst>
              <a:ext uri="{FF2B5EF4-FFF2-40B4-BE49-F238E27FC236}">
                <a16:creationId xmlns:a16="http://schemas.microsoft.com/office/drawing/2014/main" xmlns="" id="{FAEBB5B9-CDE8-D1D4-A3DE-9E7C8B190EB8}"/>
              </a:ext>
            </a:extLst>
          </p:cNvPr>
          <p:cNvSpPr>
            <a:spLocks noGrp="1" noChangeArrowheads="1"/>
          </p:cNvSpPr>
          <p:nvPr>
            <p:ph type="subTitle" idx="1"/>
          </p:nvPr>
        </p:nvSpPr>
        <p:spPr>
          <a:xfrm>
            <a:off x="3124200" y="4581525"/>
            <a:ext cx="6019800" cy="1752600"/>
          </a:xfrm>
        </p:spPr>
        <p:txBody>
          <a:bodyPr/>
          <a:lstStyle/>
          <a:p>
            <a:pPr algn="r"/>
            <a:r>
              <a:rPr lang="ru-RU" altLang="ru-RU" sz="2400" dirty="0">
                <a:latin typeface="Times New Roman Tj" panose="02020603050405020304" pitchFamily="18" charset="-52"/>
              </a:rPr>
              <a:t>12 декабри соли 2022</a:t>
            </a:r>
            <a:r>
              <a:rPr lang="ru-RU" altLang="ru-RU" sz="2400"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9371700-2E02-D9A3-4C17-8F27562C1941}"/>
              </a:ext>
            </a:extLst>
          </p:cNvPr>
          <p:cNvSpPr>
            <a:spLocks noGrp="1"/>
          </p:cNvSpPr>
          <p:nvPr>
            <p:ph type="title"/>
          </p:nvPr>
        </p:nvSpPr>
        <p:spPr>
          <a:xfrm>
            <a:off x="0" y="457200"/>
            <a:ext cx="9144000" cy="739552"/>
          </a:xfrm>
        </p:spPr>
        <p:txBody>
          <a:bodyPr/>
          <a:lstStyle/>
          <a:p>
            <a:pPr algn="ctr"/>
            <a:r>
              <a:rPr lang="ru-RU" sz="2000" b="1" dirty="0" err="1">
                <a:latin typeface="Times New Roman Tj" panose="02020603050405020304" pitchFamily="18" charset="-52"/>
              </a:rPr>
              <a:t>Шарҳи</a:t>
            </a:r>
            <a:r>
              <a:rPr lang="ru-RU" sz="2000" b="1" dirty="0">
                <a:latin typeface="Times New Roman Tj" panose="02020603050405020304" pitchFamily="18" charset="-52"/>
              </a:rPr>
              <a:t> </a:t>
            </a:r>
            <a:r>
              <a:rPr lang="ru-RU" sz="2000" b="1" dirty="0" err="1">
                <a:latin typeface="Times New Roman Tj" panose="02020603050405020304" pitchFamily="18" charset="-52"/>
              </a:rPr>
              <a:t>дуюми</a:t>
            </a:r>
            <a:r>
              <a:rPr lang="ru-RU" sz="2000" b="1" dirty="0">
                <a:latin typeface="Times New Roman Tj" panose="02020603050405020304" pitchFamily="18" charset="-52"/>
              </a:rPr>
              <a:t> </a:t>
            </a:r>
            <a:r>
              <a:rPr lang="ru-RU" sz="2000" b="1" dirty="0" err="1">
                <a:latin typeface="Times New Roman Tj" panose="02020603050405020304" pitchFamily="18" charset="-52"/>
              </a:rPr>
              <a:t>ихтиёрии</a:t>
            </a:r>
            <a:r>
              <a:rPr lang="ru-RU" sz="2000" b="1" dirty="0">
                <a:latin typeface="Times New Roman Tj" panose="02020603050405020304" pitchFamily="18" charset="-52"/>
              </a:rPr>
              <a:t> </a:t>
            </a:r>
            <a:r>
              <a:rPr lang="ru-RU" sz="2000" b="1" dirty="0" err="1">
                <a:latin typeface="Times New Roman Tj" panose="02020603050405020304" pitchFamily="18" charset="-52"/>
              </a:rPr>
              <a:t>миллӣ</a:t>
            </a:r>
            <a:r>
              <a:rPr lang="ru-RU" sz="2000" b="1" dirty="0">
                <a:latin typeface="Times New Roman Tj" panose="02020603050405020304" pitchFamily="18" charset="-52"/>
              </a:rPr>
              <a:t>: </a:t>
            </a:r>
            <a:r>
              <a:rPr lang="ru-RU" sz="2000" b="1" dirty="0">
                <a:solidFill>
                  <a:schemeClr val="bg2">
                    <a:lumMod val="60000"/>
                    <a:lumOff val="40000"/>
                  </a:schemeClr>
                </a:solidFill>
                <a:latin typeface="Times New Roman Tj" panose="02020603050405020304" pitchFamily="18" charset="-52"/>
              </a:rPr>
              <a:t/>
            </a:r>
            <a:br>
              <a:rPr lang="ru-RU" sz="2000" b="1" dirty="0">
                <a:solidFill>
                  <a:schemeClr val="bg2">
                    <a:lumMod val="60000"/>
                    <a:lumOff val="40000"/>
                  </a:schemeClr>
                </a:solidFill>
                <a:latin typeface="Times New Roman Tj" panose="02020603050405020304" pitchFamily="18" charset="-52"/>
              </a:rPr>
            </a:br>
            <a:r>
              <a:rPr lang="ru-RU" sz="2000" b="1" dirty="0">
                <a:solidFill>
                  <a:schemeClr val="bg2">
                    <a:lumMod val="60000"/>
                    <a:lumOff val="40000"/>
                  </a:schemeClr>
                </a:solidFill>
                <a:latin typeface="Times New Roman Tj" panose="02020603050405020304" pitchFamily="18" charset="-52"/>
              </a:rPr>
              <a:t>Рушди «</a:t>
            </a:r>
            <a:r>
              <a:rPr lang="ru-RU" sz="2000" b="1" dirty="0" err="1">
                <a:solidFill>
                  <a:schemeClr val="bg2">
                    <a:lumMod val="60000"/>
                    <a:lumOff val="40000"/>
                  </a:schemeClr>
                </a:solidFill>
                <a:latin typeface="Times New Roman Tj" panose="02020603050405020304" pitchFamily="18" charset="-52"/>
              </a:rPr>
              <a:t>сабз</a:t>
            </a:r>
            <a:r>
              <a:rPr lang="ru-RU" sz="2000" b="1" dirty="0">
                <a:solidFill>
                  <a:schemeClr val="bg2">
                    <a:lumMod val="60000"/>
                    <a:lumOff val="40000"/>
                  </a:schemeClr>
                </a:solidFill>
                <a:latin typeface="Times New Roman Tj" panose="02020603050405020304" pitchFamily="18" charset="-52"/>
              </a:rPr>
              <a:t>» </a:t>
            </a:r>
            <a:r>
              <a:rPr lang="ru-RU" sz="2000" b="1" dirty="0" err="1">
                <a:solidFill>
                  <a:schemeClr val="bg2">
                    <a:lumMod val="60000"/>
                    <a:lumOff val="40000"/>
                  </a:schemeClr>
                </a:solidFill>
                <a:latin typeface="Times New Roman Tj" panose="02020603050405020304" pitchFamily="18" charset="-52"/>
              </a:rPr>
              <a:t>барои</a:t>
            </a:r>
            <a:r>
              <a:rPr lang="ru-RU" sz="2000" b="1" dirty="0">
                <a:solidFill>
                  <a:schemeClr val="bg2">
                    <a:lumMod val="60000"/>
                    <a:lumOff val="40000"/>
                  </a:schemeClr>
                </a:solidFill>
                <a:latin typeface="Times New Roman Tj" panose="02020603050405020304" pitchFamily="18" charset="-52"/>
              </a:rPr>
              <a:t> </a:t>
            </a:r>
            <a:r>
              <a:rPr lang="ru-RU" sz="2000" b="1" dirty="0" err="1">
                <a:solidFill>
                  <a:schemeClr val="bg2">
                    <a:lumMod val="60000"/>
                    <a:lumOff val="40000"/>
                  </a:schemeClr>
                </a:solidFill>
                <a:latin typeface="Times New Roman Tj" panose="02020603050405020304" pitchFamily="18" charset="-52"/>
              </a:rPr>
              <a:t>ояндаи</a:t>
            </a:r>
            <a:r>
              <a:rPr lang="ru-RU" sz="2000" b="1" dirty="0">
                <a:solidFill>
                  <a:schemeClr val="bg2">
                    <a:lumMod val="60000"/>
                    <a:lumOff val="40000"/>
                  </a:schemeClr>
                </a:solidFill>
                <a:latin typeface="Times New Roman Tj" panose="02020603050405020304" pitchFamily="18" charset="-52"/>
              </a:rPr>
              <a:t> </a:t>
            </a:r>
            <a:r>
              <a:rPr lang="ru-RU" sz="2000" b="1" dirty="0" err="1">
                <a:solidFill>
                  <a:schemeClr val="bg2">
                    <a:lumMod val="60000"/>
                    <a:lumOff val="40000"/>
                  </a:schemeClr>
                </a:solidFill>
                <a:latin typeface="Times New Roman Tj" panose="02020603050405020304" pitchFamily="18" charset="-52"/>
              </a:rPr>
              <a:t>устувор</a:t>
            </a:r>
            <a:r>
              <a:rPr lang="ru-RU" sz="2000" b="1" dirty="0">
                <a:solidFill>
                  <a:schemeClr val="bg2">
                    <a:lumMod val="60000"/>
                    <a:lumOff val="40000"/>
                  </a:schemeClr>
                </a:solidFill>
                <a:latin typeface="Times New Roman Tj" panose="02020603050405020304" pitchFamily="18" charset="-52"/>
              </a:rPr>
              <a:t> </a:t>
            </a:r>
            <a:r>
              <a:rPr lang="ru-RU" sz="2000" b="1" dirty="0" err="1">
                <a:solidFill>
                  <a:schemeClr val="bg2">
                    <a:lumMod val="60000"/>
                    <a:lumOff val="40000"/>
                  </a:schemeClr>
                </a:solidFill>
                <a:latin typeface="Times New Roman Tj" panose="02020603050405020304" pitchFamily="18" charset="-52"/>
              </a:rPr>
              <a:t>ва</a:t>
            </a:r>
            <a:r>
              <a:rPr lang="ru-RU" sz="2000" b="1" dirty="0">
                <a:solidFill>
                  <a:schemeClr val="bg2">
                    <a:lumMod val="60000"/>
                    <a:lumOff val="40000"/>
                  </a:schemeClr>
                </a:solidFill>
                <a:latin typeface="Times New Roman Tj" panose="02020603050405020304" pitchFamily="18" charset="-52"/>
              </a:rPr>
              <a:t> </a:t>
            </a:r>
            <a:r>
              <a:rPr lang="ru-RU" sz="2000" b="1" dirty="0" err="1">
                <a:solidFill>
                  <a:schemeClr val="bg2">
                    <a:lumMod val="60000"/>
                    <a:lumOff val="40000"/>
                  </a:schemeClr>
                </a:solidFill>
                <a:latin typeface="Times New Roman Tj" panose="02020603050405020304" pitchFamily="18" charset="-52"/>
              </a:rPr>
              <a:t>дурахшон</a:t>
            </a:r>
            <a:r>
              <a:rPr lang="ru-RU" sz="2000" b="1" dirty="0">
                <a:solidFill>
                  <a:srgbClr val="0000CC"/>
                </a:solidFill>
                <a:latin typeface="Times New Roman Tj" panose="02020603050405020304" pitchFamily="18" charset="-52"/>
              </a:rPr>
              <a:t/>
            </a:r>
            <a:br>
              <a:rPr lang="ru-RU" sz="2000" b="1" dirty="0">
                <a:solidFill>
                  <a:srgbClr val="0000CC"/>
                </a:solidFill>
                <a:latin typeface="Times New Roman Tj" panose="02020603050405020304" pitchFamily="18" charset="-52"/>
              </a:rPr>
            </a:br>
            <a:r>
              <a:rPr lang="ru-RU" sz="2000" b="1" dirty="0">
                <a:solidFill>
                  <a:srgbClr val="0000CC"/>
                </a:solidFill>
                <a:latin typeface="Times New Roman Tj" panose="02020603050405020304" pitchFamily="18" charset="-52"/>
              </a:rPr>
              <a:t>-</a:t>
            </a:r>
            <a:r>
              <a:rPr lang="ru-RU" sz="2000" b="1" dirty="0" err="1">
                <a:latin typeface="Times New Roman Tj" panose="02020603050405020304" pitchFamily="18" charset="-52"/>
              </a:rPr>
              <a:t>заминаи</a:t>
            </a:r>
            <a:r>
              <a:rPr lang="ru-RU" sz="2000" b="1" dirty="0">
                <a:latin typeface="Times New Roman Tj" panose="02020603050405020304" pitchFamily="18" charset="-52"/>
              </a:rPr>
              <a:t> </a:t>
            </a:r>
            <a:r>
              <a:rPr lang="ru-RU" sz="2000" b="1" dirty="0" err="1">
                <a:latin typeface="Times New Roman Tj" panose="02020603050405020304" pitchFamily="18" charset="-52"/>
              </a:rPr>
              <a:t>воќеї</a:t>
            </a:r>
            <a:r>
              <a:rPr lang="ru-RU" sz="2000" b="1" dirty="0">
                <a:latin typeface="Times New Roman Tj" panose="02020603050405020304" pitchFamily="18" charset="-52"/>
              </a:rPr>
              <a:t> </a:t>
            </a:r>
            <a:r>
              <a:rPr lang="ru-RU" sz="2000" b="1" dirty="0" err="1">
                <a:latin typeface="Times New Roman Tj" panose="02020603050405020304" pitchFamily="18" charset="-52"/>
              </a:rPr>
              <a:t>барои</a:t>
            </a:r>
            <a:r>
              <a:rPr lang="ru-RU" sz="2000" b="1" dirty="0">
                <a:latin typeface="Times New Roman Tj" panose="02020603050405020304" pitchFamily="18" charset="-52"/>
              </a:rPr>
              <a:t> </a:t>
            </a:r>
            <a:r>
              <a:rPr lang="ru-RU" sz="2000" b="1" dirty="0" err="1">
                <a:latin typeface="Times New Roman Tj" panose="02020603050405020304" pitchFamily="18" charset="-52"/>
              </a:rPr>
              <a:t>тањияи</a:t>
            </a:r>
            <a:r>
              <a:rPr lang="ru-RU" sz="2000" b="1" dirty="0">
                <a:latin typeface="Times New Roman Tj" panose="02020603050405020304" pitchFamily="18" charset="-52"/>
              </a:rPr>
              <a:t> </a:t>
            </a:r>
            <a:r>
              <a:rPr kumimoji="0" lang="ru-RU" sz="2000" b="1" i="0" u="none" strike="noStrike" kern="1200" cap="none" spc="0" normalizeH="0" baseline="0" noProof="0" dirty="0" err="1">
                <a:ln>
                  <a:noFill/>
                </a:ln>
                <a:effectLst/>
                <a:uLnTx/>
                <a:uFillTx/>
                <a:latin typeface="Times New Roman Tj" panose="02020603050405020304" pitchFamily="18" charset="-52"/>
                <a:ea typeface="+mj-ea"/>
                <a:cs typeface="+mj-cs"/>
              </a:rPr>
              <a:t>шарҳи</a:t>
            </a:r>
            <a:r>
              <a:rPr kumimoji="0" lang="ru-RU" sz="2000" b="1" i="0" u="none" strike="noStrike" kern="1200" cap="none" spc="0" normalizeH="0" baseline="0" noProof="0" dirty="0">
                <a:ln>
                  <a:noFill/>
                </a:ln>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effectLst/>
                <a:uLnTx/>
                <a:uFillTx/>
                <a:latin typeface="Times New Roman Tj" panose="02020603050405020304" pitchFamily="18" charset="-52"/>
                <a:ea typeface="+mj-ea"/>
                <a:cs typeface="+mj-cs"/>
              </a:rPr>
              <a:t>дуюми</a:t>
            </a:r>
            <a:r>
              <a:rPr kumimoji="0" lang="ru-RU" sz="2000" b="1" i="0" u="none" strike="noStrike" kern="1200" cap="none" spc="0" normalizeH="0" baseline="0" noProof="0" dirty="0">
                <a:ln>
                  <a:noFill/>
                </a:ln>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effectLst/>
                <a:uLnTx/>
                <a:uFillTx/>
                <a:latin typeface="Times New Roman Tj" panose="02020603050405020304" pitchFamily="18" charset="-52"/>
                <a:ea typeface="+mj-ea"/>
                <a:cs typeface="+mj-cs"/>
              </a:rPr>
              <a:t>ихтиёрии</a:t>
            </a:r>
            <a:r>
              <a:rPr kumimoji="0" lang="ru-RU" sz="2000" b="1" i="0" u="none" strike="noStrike" kern="1200" cap="none" spc="0" normalizeH="0" baseline="0" noProof="0" dirty="0">
                <a:ln>
                  <a:noFill/>
                </a:ln>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effectLst/>
                <a:uLnTx/>
                <a:uFillTx/>
                <a:latin typeface="Times New Roman Tj" panose="02020603050405020304" pitchFamily="18" charset="-52"/>
                <a:ea typeface="+mj-ea"/>
                <a:cs typeface="+mj-cs"/>
              </a:rPr>
              <a:t>миллӣ</a:t>
            </a:r>
            <a:endParaRPr lang="ru-RU" sz="2000" b="1" dirty="0">
              <a:latin typeface="Times New Roman Tj" panose="02020603050405020304" pitchFamily="18" charset="-52"/>
            </a:endParaRPr>
          </a:p>
        </p:txBody>
      </p:sp>
      <p:sp>
        <p:nvSpPr>
          <p:cNvPr id="3" name="Объект 2">
            <a:extLst>
              <a:ext uri="{FF2B5EF4-FFF2-40B4-BE49-F238E27FC236}">
                <a16:creationId xmlns:a16="http://schemas.microsoft.com/office/drawing/2014/main" xmlns="" id="{63F4B315-C592-8EEF-3EE3-EC8EC298A30E}"/>
              </a:ext>
            </a:extLst>
          </p:cNvPr>
          <p:cNvSpPr>
            <a:spLocks noGrp="1"/>
          </p:cNvSpPr>
          <p:nvPr>
            <p:ph idx="1"/>
          </p:nvPr>
        </p:nvSpPr>
        <p:spPr>
          <a:xfrm>
            <a:off x="0" y="1340768"/>
            <a:ext cx="9144000" cy="5517232"/>
          </a:xfrm>
        </p:spPr>
        <p:txBody>
          <a:bodyPr/>
          <a:lstStyle/>
          <a:p>
            <a:pPr algn="just">
              <a:buFont typeface="Arial" panose="020B0604020202020204" pitchFamily="34" charset="0"/>
              <a:buChar char="•"/>
              <a:defRPr/>
            </a:pPr>
            <a:r>
              <a:rPr lang="tg-Cyrl-TJ"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Татбиќи </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Стратегияи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миллии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рушди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Љумњурии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Тољикистон</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барои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давраи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то соли 2030»,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бо</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мавриди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амал</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ќарор</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ёфтани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марњилаи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дуюми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он дар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доираи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Барномаи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миёнамуњлати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рушд</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дар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солњои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2021 – 2025…</a:t>
            </a:r>
            <a:endParaRPr lang="ru-RU" sz="2000" dirty="0">
              <a:effectLst/>
              <a:latin typeface="Times New Roman Tj" panose="02020603050405020304" pitchFamily="18" charset="-52"/>
              <a:ea typeface="Times New Roman" panose="02020603050405020304" pitchFamily="18" charset="0"/>
              <a:cs typeface="Times New Roman" panose="02020603050405020304" pitchFamily="18" charset="0"/>
            </a:endParaRPr>
          </a:p>
          <a:p>
            <a:pPr algn="just">
              <a:buFont typeface="Arial" panose="020B0604020202020204" pitchFamily="34" charset="0"/>
              <a:buChar char="•"/>
              <a:defRPr/>
            </a:pPr>
            <a:endParaRPr lang="tg-Cyrl-TJ" sz="500" dirty="0">
              <a:latin typeface="Times New Roman Tj" pitchFamily="18" charset="-52"/>
            </a:endParaRPr>
          </a:p>
          <a:p>
            <a:pPr algn="just">
              <a:buFont typeface="Arial" panose="020B0604020202020204" pitchFamily="34" charset="0"/>
              <a:buChar char="•"/>
              <a:defRPr/>
            </a:pPr>
            <a:r>
              <a:rPr lang="tg-Cyrl-TJ" sz="2000" dirty="0">
                <a:latin typeface="Times New Roman Tj" pitchFamily="18" charset="-52"/>
              </a:rPr>
              <a:t>Ҳадафҳои рушди устувор ба сиёсати Љумњурии Тољикистон торафт бештар ворид мешаванд. Ин ҳам дар ворид намудани ҳадафу вазифаҳои рушди устувор ба барномањои стратегии кишвар ва низоми баҳисобгирии омории нишондиҳандаҳо инъикос меёбад... </a:t>
            </a:r>
          </a:p>
          <a:p>
            <a:pPr algn="just">
              <a:buFont typeface="Arial" panose="020B0604020202020204" pitchFamily="34" charset="0"/>
              <a:buChar char="•"/>
              <a:defRPr/>
            </a:pPr>
            <a:endParaRPr lang="tg-Cyrl-TJ" sz="500" dirty="0">
              <a:latin typeface="Times New Roman Tj" pitchFamily="18" charset="-52"/>
            </a:endParaRPr>
          </a:p>
          <a:p>
            <a:pPr algn="just">
              <a:buFont typeface="Arial" panose="020B0604020202020204" pitchFamily="34" charset="0"/>
              <a:buChar char="•"/>
              <a:defRPr/>
            </a:pPr>
            <a:r>
              <a:rPr lang="ru-RU" sz="2000" dirty="0" err="1">
                <a:latin typeface="Times New Roman Tj" pitchFamily="18" charset="-52"/>
              </a:rPr>
              <a:t>Татбиќи</a:t>
            </a:r>
            <a:r>
              <a:rPr lang="ru-RU" sz="2000" dirty="0">
                <a:latin typeface="Times New Roman Tj" pitchFamily="18" charset="-52"/>
              </a:rPr>
              <a:t> «</a:t>
            </a:r>
            <a:r>
              <a:rPr lang="ru-RU" sz="2000" dirty="0" err="1">
                <a:solidFill>
                  <a:srgbClr val="FF0000"/>
                </a:solidFill>
                <a:latin typeface="Times New Roman Tj" pitchFamily="18" charset="-52"/>
              </a:rPr>
              <a:t>Стратегияи</a:t>
            </a:r>
            <a:r>
              <a:rPr lang="ru-RU" sz="2000" dirty="0">
                <a:solidFill>
                  <a:srgbClr val="FF0000"/>
                </a:solidFill>
                <a:latin typeface="Times New Roman Tj" pitchFamily="18" charset="-52"/>
              </a:rPr>
              <a:t> </a:t>
            </a:r>
            <a:r>
              <a:rPr lang="ru-RU" sz="2000" dirty="0" err="1">
                <a:solidFill>
                  <a:srgbClr val="FF0000"/>
                </a:solidFill>
                <a:latin typeface="Times New Roman Tj" pitchFamily="18" charset="-52"/>
              </a:rPr>
              <a:t>рушди</a:t>
            </a:r>
            <a:r>
              <a:rPr lang="ru-RU" sz="2000" dirty="0">
                <a:solidFill>
                  <a:srgbClr val="FF0000"/>
                </a:solidFill>
                <a:latin typeface="Times New Roman Tj" pitchFamily="18" charset="-52"/>
              </a:rPr>
              <a:t> </a:t>
            </a:r>
            <a:r>
              <a:rPr lang="ru-RU" sz="2000" dirty="0" err="1">
                <a:solidFill>
                  <a:srgbClr val="FF0000"/>
                </a:solidFill>
                <a:latin typeface="Times New Roman Tj" pitchFamily="18" charset="-52"/>
              </a:rPr>
              <a:t>иќтисоди</a:t>
            </a:r>
            <a:r>
              <a:rPr lang="ru-RU" sz="2000" dirty="0">
                <a:solidFill>
                  <a:srgbClr val="FF0000"/>
                </a:solidFill>
                <a:latin typeface="Times New Roman Tj" pitchFamily="18" charset="-52"/>
              </a:rPr>
              <a:t> </a:t>
            </a:r>
            <a:r>
              <a:rPr lang="ru-RU" sz="2000" dirty="0" err="1">
                <a:solidFill>
                  <a:srgbClr val="FF0000"/>
                </a:solidFill>
                <a:latin typeface="Times New Roman Tj" pitchFamily="18" charset="-52"/>
              </a:rPr>
              <a:t>сабз</a:t>
            </a:r>
            <a:r>
              <a:rPr lang="ru-RU" sz="2000" dirty="0">
                <a:solidFill>
                  <a:srgbClr val="FF0000"/>
                </a:solidFill>
                <a:latin typeface="Times New Roman Tj" pitchFamily="18" charset="-52"/>
              </a:rPr>
              <a:t> дар </a:t>
            </a:r>
            <a:r>
              <a:rPr lang="ru-RU" sz="2000" dirty="0" err="1">
                <a:solidFill>
                  <a:srgbClr val="FF0000"/>
                </a:solidFill>
                <a:latin typeface="Times New Roman Tj" pitchFamily="18" charset="-52"/>
              </a:rPr>
              <a:t>Љумњурии</a:t>
            </a:r>
            <a:r>
              <a:rPr lang="ru-RU" sz="2000" dirty="0">
                <a:solidFill>
                  <a:srgbClr val="FF0000"/>
                </a:solidFill>
                <a:latin typeface="Times New Roman Tj" pitchFamily="18" charset="-52"/>
              </a:rPr>
              <a:t> </a:t>
            </a:r>
            <a:r>
              <a:rPr lang="ru-RU" sz="2000" dirty="0" err="1">
                <a:solidFill>
                  <a:srgbClr val="FF0000"/>
                </a:solidFill>
                <a:latin typeface="Times New Roman Tj" pitchFamily="18" charset="-52"/>
              </a:rPr>
              <a:t>Тољикистон</a:t>
            </a:r>
            <a:r>
              <a:rPr lang="ru-RU" sz="2000" dirty="0">
                <a:solidFill>
                  <a:srgbClr val="FF0000"/>
                </a:solidFill>
                <a:latin typeface="Times New Roman Tj" pitchFamily="18" charset="-52"/>
              </a:rPr>
              <a:t>  </a:t>
            </a:r>
            <a:r>
              <a:rPr lang="ru-RU" sz="2000" dirty="0" err="1">
                <a:solidFill>
                  <a:srgbClr val="FF0000"/>
                </a:solidFill>
                <a:latin typeface="Times New Roman Tj" pitchFamily="18" charset="-52"/>
              </a:rPr>
              <a:t>барои</a:t>
            </a:r>
            <a:r>
              <a:rPr lang="ru-RU" sz="2000" dirty="0">
                <a:solidFill>
                  <a:srgbClr val="FF0000"/>
                </a:solidFill>
                <a:latin typeface="Times New Roman Tj" pitchFamily="18" charset="-52"/>
              </a:rPr>
              <a:t> </a:t>
            </a:r>
            <a:r>
              <a:rPr lang="ru-RU" sz="2000" dirty="0" err="1">
                <a:solidFill>
                  <a:srgbClr val="FF0000"/>
                </a:solidFill>
                <a:latin typeface="Times New Roman Tj" pitchFamily="18" charset="-52"/>
              </a:rPr>
              <a:t>солхои</a:t>
            </a:r>
            <a:r>
              <a:rPr lang="ru-RU" sz="2000" dirty="0">
                <a:solidFill>
                  <a:srgbClr val="FF0000"/>
                </a:solidFill>
                <a:latin typeface="Times New Roman Tj" pitchFamily="18" charset="-52"/>
              </a:rPr>
              <a:t> 2023-2037», </a:t>
            </a:r>
            <a:r>
              <a:rPr lang="ru-RU" sz="2000" dirty="0" err="1">
                <a:solidFill>
                  <a:srgbClr val="FF0000"/>
                </a:solidFill>
                <a:latin typeface="Times New Roman Tj" pitchFamily="18" charset="-52"/>
              </a:rPr>
              <a:t>ки</a:t>
            </a:r>
            <a:r>
              <a:rPr lang="ru-RU" sz="2000" dirty="0">
                <a:solidFill>
                  <a:srgbClr val="FF0000"/>
                </a:solidFill>
                <a:latin typeface="Times New Roman Tj" pitchFamily="18" charset="-52"/>
              </a:rPr>
              <a:t> </a:t>
            </a:r>
            <a:r>
              <a:rPr lang="ru-RU" sz="2000" dirty="0" err="1">
                <a:latin typeface="Times New Roman Tj" pitchFamily="18" charset="-52"/>
              </a:rPr>
              <a:t>бо</a:t>
            </a:r>
            <a:r>
              <a:rPr lang="ru-RU" sz="2000" dirty="0">
                <a:latin typeface="Times New Roman Tj" pitchFamily="18" charset="-52"/>
              </a:rPr>
              <a:t> </a:t>
            </a:r>
            <a:r>
              <a:rPr lang="ru-RU" sz="2000" dirty="0" err="1">
                <a:latin typeface="Times New Roman Tj" pitchFamily="18" charset="-52"/>
              </a:rPr>
              <a:t>назардошти</a:t>
            </a:r>
            <a:r>
              <a:rPr lang="ru-RU" sz="2000" dirty="0">
                <a:latin typeface="Times New Roman Tj" pitchFamily="18" charset="-52"/>
              </a:rPr>
              <a:t> </a:t>
            </a:r>
            <a:r>
              <a:rPr lang="ru-RU" sz="2000" dirty="0" err="1">
                <a:latin typeface="Times New Roman Tj" pitchFamily="18" charset="-52"/>
              </a:rPr>
              <a:t>принсипњои</a:t>
            </a:r>
            <a:r>
              <a:rPr lang="ru-RU" sz="2000" dirty="0">
                <a:latin typeface="Times New Roman Tj" pitchFamily="18" charset="-52"/>
              </a:rPr>
              <a:t> </a:t>
            </a:r>
            <a:r>
              <a:rPr lang="ru-RU" sz="2000" dirty="0" err="1">
                <a:latin typeface="Times New Roman Tj" pitchFamily="18" charset="-52"/>
              </a:rPr>
              <a:t>умумии</a:t>
            </a:r>
            <a:r>
              <a:rPr lang="ru-RU" sz="2000" dirty="0">
                <a:latin typeface="Times New Roman Tj" pitchFamily="18" charset="-52"/>
              </a:rPr>
              <a:t> </a:t>
            </a:r>
            <a:r>
              <a:rPr lang="ru-RU" sz="2000" dirty="0" err="1">
                <a:latin typeface="Times New Roman Tj" pitchFamily="18" charset="-52"/>
              </a:rPr>
              <a:t>татбиќи</a:t>
            </a:r>
            <a:r>
              <a:rPr lang="ru-RU" sz="2000" dirty="0">
                <a:latin typeface="Times New Roman Tj" pitchFamily="18" charset="-52"/>
              </a:rPr>
              <a:t> </a:t>
            </a:r>
            <a:r>
              <a:rPr lang="ru-RU" sz="2000" dirty="0" err="1">
                <a:latin typeface="Times New Roman Tj" pitchFamily="18" charset="-52"/>
              </a:rPr>
              <a:t>иќтисоди</a:t>
            </a:r>
            <a:r>
              <a:rPr lang="ru-RU" sz="2000" dirty="0">
                <a:latin typeface="Times New Roman Tj" pitchFamily="18" charset="-52"/>
              </a:rPr>
              <a:t> </a:t>
            </a:r>
            <a:r>
              <a:rPr lang="ru-RU" sz="2000" dirty="0" err="1">
                <a:latin typeface="Times New Roman Tj" pitchFamily="18" charset="-52"/>
              </a:rPr>
              <a:t>сабз</a:t>
            </a:r>
            <a:r>
              <a:rPr lang="ru-RU" sz="2000" dirty="0">
                <a:latin typeface="Times New Roman Tj" pitchFamily="18" charset="-52"/>
              </a:rPr>
              <a:t> </a:t>
            </a:r>
            <a:r>
              <a:rPr lang="ru-RU" sz="2000" dirty="0" err="1">
                <a:latin typeface="Times New Roman Tj" pitchFamily="18" charset="-52"/>
              </a:rPr>
              <a:t>тањия</a:t>
            </a:r>
            <a:r>
              <a:rPr lang="ru-RU" sz="2000" dirty="0">
                <a:latin typeface="Times New Roman Tj" pitchFamily="18" charset="-52"/>
              </a:rPr>
              <a:t> </a:t>
            </a:r>
            <a:r>
              <a:rPr lang="ru-RU" sz="2000" dirty="0" err="1">
                <a:latin typeface="Times New Roman Tj" pitchFamily="18" charset="-52"/>
              </a:rPr>
              <a:t>шуда</a:t>
            </a:r>
            <a:r>
              <a:rPr lang="ru-RU" sz="2000" dirty="0">
                <a:latin typeface="Times New Roman Tj" pitchFamily="18" charset="-52"/>
              </a:rPr>
              <a:t>, </a:t>
            </a:r>
            <a:r>
              <a:rPr lang="ru-RU" sz="2000" dirty="0" err="1">
                <a:latin typeface="Times New Roman Tj" pitchFamily="18" charset="-52"/>
              </a:rPr>
              <a:t>наќшаи</a:t>
            </a:r>
            <a:r>
              <a:rPr lang="ru-RU" sz="2000" dirty="0">
                <a:latin typeface="Times New Roman Tj" pitchFamily="18" charset="-52"/>
              </a:rPr>
              <a:t> </a:t>
            </a:r>
            <a:r>
              <a:rPr lang="ru-RU" sz="2000" dirty="0" err="1">
                <a:latin typeface="Times New Roman Tj" pitchFamily="18" charset="-52"/>
              </a:rPr>
              <a:t>чорабинињои</a:t>
            </a:r>
            <a:r>
              <a:rPr lang="ru-RU" sz="2000" dirty="0">
                <a:latin typeface="Times New Roman Tj" pitchFamily="18" charset="-52"/>
              </a:rPr>
              <a:t> он дар  3 </a:t>
            </a:r>
            <a:r>
              <a:rPr lang="ru-RU" sz="2000" dirty="0" err="1">
                <a:latin typeface="Times New Roman Tj" pitchFamily="18" charset="-52"/>
              </a:rPr>
              <a:t>марњилаи</a:t>
            </a:r>
            <a:r>
              <a:rPr lang="ru-RU" sz="2000" dirty="0">
                <a:latin typeface="Times New Roman Tj" pitchFamily="18" charset="-52"/>
              </a:rPr>
              <a:t> 5 </a:t>
            </a:r>
            <a:r>
              <a:rPr lang="ru-RU" sz="2000" dirty="0" err="1">
                <a:latin typeface="Times New Roman Tj" pitchFamily="18" charset="-52"/>
              </a:rPr>
              <a:t>солї</a:t>
            </a:r>
            <a:r>
              <a:rPr lang="ru-RU" sz="2000" dirty="0">
                <a:latin typeface="Times New Roman Tj" pitchFamily="18" charset="-52"/>
              </a:rPr>
              <a:t> </a:t>
            </a:r>
            <a:r>
              <a:rPr lang="ru-RU" sz="2000" dirty="0" err="1">
                <a:latin typeface="Times New Roman Tj" pitchFamily="18" charset="-52"/>
              </a:rPr>
              <a:t>амалї</a:t>
            </a:r>
            <a:r>
              <a:rPr lang="ru-RU" sz="2000" dirty="0">
                <a:latin typeface="Times New Roman Tj" pitchFamily="18" charset="-52"/>
              </a:rPr>
              <a:t> </a:t>
            </a:r>
            <a:r>
              <a:rPr lang="ru-RU" sz="2000" dirty="0" err="1">
                <a:latin typeface="Times New Roman Tj" pitchFamily="18" charset="-52"/>
              </a:rPr>
              <a:t>мегардад</a:t>
            </a:r>
            <a:endParaRPr lang="ru-RU" sz="2000" dirty="0">
              <a:latin typeface="Times New Roman Tj" pitchFamily="18" charset="-52"/>
            </a:endParaRPr>
          </a:p>
          <a:p>
            <a:pPr algn="just">
              <a:buFont typeface="Arial" panose="020B0604020202020204" pitchFamily="34" charset="0"/>
              <a:buChar char="•"/>
              <a:defRPr/>
            </a:pPr>
            <a:endParaRPr lang="tg-Cyrl-TJ" sz="500" dirty="0">
              <a:latin typeface="Times New Roman Tj" pitchFamily="18" charset="-52"/>
            </a:endParaRPr>
          </a:p>
          <a:p>
            <a:pPr algn="just">
              <a:buFont typeface="Arial" panose="020B0604020202020204" pitchFamily="34" charset="0"/>
              <a:buChar char="•"/>
              <a:defRPr/>
            </a:pPr>
            <a:r>
              <a:rPr lang="tg-Cyrl-TJ" sz="2000" dirty="0">
                <a:latin typeface="Times New Roman Tj" pitchFamily="18" charset="-52"/>
              </a:rPr>
              <a:t>Муњимияти баинобатгирии љанбаъҳои экологӣ, иқтисодӣ ва иҷтимоии иқтисоди сабз дар ҳамгироӣ ба коҳиш додани таъсири манфии истифодаи ғайриоқилонаи захираҳои табиии барқарорнашаванда ба иқлим, роҳандозии рушди иқтисодии захирасарфакунанда ва кампартов  торафт меафзояд... </a:t>
            </a:r>
          </a:p>
        </p:txBody>
      </p:sp>
    </p:spTree>
    <p:extLst>
      <p:ext uri="{BB962C8B-B14F-4D97-AF65-F5344CB8AC3E}">
        <p14:creationId xmlns:p14="http://schemas.microsoft.com/office/powerpoint/2010/main" val="1457570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F366BCF-9D43-6368-635A-EB49A91B001D}"/>
              </a:ext>
            </a:extLst>
          </p:cNvPr>
          <p:cNvSpPr>
            <a:spLocks noGrp="1"/>
          </p:cNvSpPr>
          <p:nvPr>
            <p:ph type="title"/>
          </p:nvPr>
        </p:nvSpPr>
        <p:spPr>
          <a:xfrm>
            <a:off x="0" y="457200"/>
            <a:ext cx="9144000" cy="811560"/>
          </a:xfrm>
        </p:spPr>
        <p:txBody>
          <a:bodyPr/>
          <a:lstStyle/>
          <a:p>
            <a:pPr algn="ctr"/>
            <a:r>
              <a:rPr kumimoji="0" lang="ru-RU" sz="2000" b="1" i="0" u="none" strike="noStrike" kern="1200" cap="none" spc="0" normalizeH="0" baseline="0" noProof="0" dirty="0" err="1">
                <a:ln>
                  <a:noFill/>
                </a:ln>
                <a:effectLst/>
                <a:uLnTx/>
                <a:uFillTx/>
                <a:latin typeface="Times New Roman Tj" panose="02020603050405020304" pitchFamily="18" charset="-52"/>
                <a:ea typeface="+mj-ea"/>
                <a:cs typeface="+mj-cs"/>
              </a:rPr>
              <a:t>Шарҳи</a:t>
            </a:r>
            <a:r>
              <a:rPr kumimoji="0" lang="ru-RU" sz="2000" b="1" i="0" u="none" strike="noStrike" kern="1200" cap="none" spc="0" normalizeH="0" baseline="0" noProof="0" dirty="0">
                <a:ln>
                  <a:noFill/>
                </a:ln>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effectLst/>
                <a:uLnTx/>
                <a:uFillTx/>
                <a:latin typeface="Times New Roman Tj" panose="02020603050405020304" pitchFamily="18" charset="-52"/>
                <a:ea typeface="+mj-ea"/>
                <a:cs typeface="+mj-cs"/>
              </a:rPr>
              <a:t>дуюми</a:t>
            </a:r>
            <a:r>
              <a:rPr kumimoji="0" lang="ru-RU" sz="2000" b="1" i="0" u="none" strike="noStrike" kern="1200" cap="none" spc="0" normalizeH="0" baseline="0" noProof="0" dirty="0">
                <a:ln>
                  <a:noFill/>
                </a:ln>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effectLst/>
                <a:uLnTx/>
                <a:uFillTx/>
                <a:latin typeface="Times New Roman Tj" panose="02020603050405020304" pitchFamily="18" charset="-52"/>
                <a:ea typeface="+mj-ea"/>
                <a:cs typeface="+mj-cs"/>
              </a:rPr>
              <a:t>ихтиёрии</a:t>
            </a:r>
            <a:r>
              <a:rPr kumimoji="0" lang="ru-RU" sz="2000" b="1" i="0" u="none" strike="noStrike" kern="1200" cap="none" spc="0" normalizeH="0" baseline="0" noProof="0" dirty="0">
                <a:ln>
                  <a:noFill/>
                </a:ln>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effectLst/>
                <a:uLnTx/>
                <a:uFillTx/>
                <a:latin typeface="Times New Roman Tj" panose="02020603050405020304" pitchFamily="18" charset="-52"/>
                <a:ea typeface="+mj-ea"/>
                <a:cs typeface="+mj-cs"/>
              </a:rPr>
              <a:t>миллӣ</a:t>
            </a:r>
            <a:r>
              <a:rPr kumimoji="0" lang="ru-RU" sz="2000" b="1" i="0" u="none" strike="noStrike" kern="1200" cap="none" spc="0" normalizeH="0" baseline="0" noProof="0" dirty="0">
                <a:ln>
                  <a:noFill/>
                </a:ln>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a:ln>
                  <a:noFill/>
                </a:ln>
                <a:solidFill>
                  <a:schemeClr val="bg2">
                    <a:lumMod val="60000"/>
                    <a:lumOff val="40000"/>
                  </a:schemeClr>
                </a:solidFill>
                <a:effectLst/>
                <a:uLnTx/>
                <a:uFillTx/>
                <a:latin typeface="Times New Roman Tj" panose="02020603050405020304" pitchFamily="18" charset="-52"/>
                <a:ea typeface="+mj-ea"/>
                <a:cs typeface="+mj-cs"/>
              </a:rPr>
              <a:t/>
            </a:r>
            <a:br>
              <a:rPr kumimoji="0" lang="ru-RU" sz="2000" b="1" i="0" u="none" strike="noStrike" kern="1200" cap="none" spc="0" normalizeH="0" baseline="0" noProof="0" dirty="0">
                <a:ln>
                  <a:noFill/>
                </a:ln>
                <a:solidFill>
                  <a:schemeClr val="bg2">
                    <a:lumMod val="60000"/>
                    <a:lumOff val="40000"/>
                  </a:schemeClr>
                </a:solidFill>
                <a:effectLst/>
                <a:uLnTx/>
                <a:uFillTx/>
                <a:latin typeface="Times New Roman Tj" panose="02020603050405020304" pitchFamily="18" charset="-52"/>
                <a:ea typeface="+mj-ea"/>
                <a:cs typeface="+mj-cs"/>
              </a:rPr>
            </a:br>
            <a:r>
              <a:rPr kumimoji="0" lang="ru-RU" sz="2000" b="1" i="0" u="none" strike="noStrike" kern="1200" cap="none" spc="0" normalizeH="0" baseline="0" noProof="0" dirty="0">
                <a:ln>
                  <a:noFill/>
                </a:ln>
                <a:solidFill>
                  <a:schemeClr val="bg2">
                    <a:lumMod val="60000"/>
                    <a:lumOff val="40000"/>
                  </a:schemeClr>
                </a:solidFill>
                <a:effectLst/>
                <a:uLnTx/>
                <a:uFillTx/>
                <a:latin typeface="Times New Roman Tj" panose="02020603050405020304" pitchFamily="18" charset="-52"/>
                <a:ea typeface="+mj-ea"/>
                <a:cs typeface="+mj-cs"/>
              </a:rPr>
              <a:t>Рушди «</a:t>
            </a:r>
            <a:r>
              <a:rPr kumimoji="0" lang="ru-RU" sz="2000" b="1" i="0" u="none" strike="noStrike" kern="1200" cap="none" spc="0" normalizeH="0" baseline="0" noProof="0" dirty="0" err="1">
                <a:ln>
                  <a:noFill/>
                </a:ln>
                <a:solidFill>
                  <a:schemeClr val="bg2">
                    <a:lumMod val="60000"/>
                    <a:lumOff val="40000"/>
                  </a:schemeClr>
                </a:solidFill>
                <a:effectLst/>
                <a:uLnTx/>
                <a:uFillTx/>
                <a:latin typeface="Times New Roman Tj" panose="02020603050405020304" pitchFamily="18" charset="-52"/>
                <a:ea typeface="+mj-ea"/>
                <a:cs typeface="+mj-cs"/>
              </a:rPr>
              <a:t>сабз</a:t>
            </a:r>
            <a:r>
              <a:rPr kumimoji="0" lang="ru-RU" sz="2000" b="1" i="0" u="none" strike="noStrike" kern="1200" cap="none" spc="0" normalizeH="0" baseline="0" noProof="0" dirty="0">
                <a:ln>
                  <a:noFill/>
                </a:ln>
                <a:solidFill>
                  <a:schemeClr val="bg2">
                    <a:lumMod val="60000"/>
                    <a:lumOff val="40000"/>
                  </a:scheme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chemeClr val="bg2">
                    <a:lumMod val="60000"/>
                    <a:lumOff val="40000"/>
                  </a:schemeClr>
                </a:solidFill>
                <a:effectLst/>
                <a:uLnTx/>
                <a:uFillTx/>
                <a:latin typeface="Times New Roman Tj" panose="02020603050405020304" pitchFamily="18" charset="-52"/>
                <a:ea typeface="+mj-ea"/>
                <a:cs typeface="+mj-cs"/>
              </a:rPr>
              <a:t>барои</a:t>
            </a:r>
            <a:r>
              <a:rPr kumimoji="0" lang="ru-RU" sz="2000" b="1" i="0" u="none" strike="noStrike" kern="1200" cap="none" spc="0" normalizeH="0" baseline="0" noProof="0" dirty="0">
                <a:ln>
                  <a:noFill/>
                </a:ln>
                <a:solidFill>
                  <a:schemeClr val="bg2">
                    <a:lumMod val="60000"/>
                    <a:lumOff val="40000"/>
                  </a:scheme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chemeClr val="bg2">
                    <a:lumMod val="60000"/>
                    <a:lumOff val="40000"/>
                  </a:schemeClr>
                </a:solidFill>
                <a:effectLst/>
                <a:uLnTx/>
                <a:uFillTx/>
                <a:latin typeface="Times New Roman Tj" panose="02020603050405020304" pitchFamily="18" charset="-52"/>
                <a:ea typeface="+mj-ea"/>
                <a:cs typeface="+mj-cs"/>
              </a:rPr>
              <a:t>ояндаи</a:t>
            </a:r>
            <a:r>
              <a:rPr kumimoji="0" lang="ru-RU" sz="2000" b="1" i="0" u="none" strike="noStrike" kern="1200" cap="none" spc="0" normalizeH="0" baseline="0" noProof="0" dirty="0">
                <a:ln>
                  <a:noFill/>
                </a:ln>
                <a:solidFill>
                  <a:schemeClr val="bg2">
                    <a:lumMod val="60000"/>
                    <a:lumOff val="40000"/>
                  </a:scheme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chemeClr val="bg2">
                    <a:lumMod val="60000"/>
                    <a:lumOff val="40000"/>
                  </a:schemeClr>
                </a:solidFill>
                <a:effectLst/>
                <a:uLnTx/>
                <a:uFillTx/>
                <a:latin typeface="Times New Roman Tj" panose="02020603050405020304" pitchFamily="18" charset="-52"/>
                <a:ea typeface="+mj-ea"/>
                <a:cs typeface="+mj-cs"/>
              </a:rPr>
              <a:t>устувор</a:t>
            </a:r>
            <a:r>
              <a:rPr kumimoji="0" lang="ru-RU" sz="2000" b="1" i="0" u="none" strike="noStrike" kern="1200" cap="none" spc="0" normalizeH="0" baseline="0" noProof="0" dirty="0">
                <a:ln>
                  <a:noFill/>
                </a:ln>
                <a:solidFill>
                  <a:schemeClr val="bg2">
                    <a:lumMod val="60000"/>
                    <a:lumOff val="40000"/>
                  </a:scheme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chemeClr val="bg2">
                    <a:lumMod val="60000"/>
                    <a:lumOff val="40000"/>
                  </a:schemeClr>
                </a:solidFill>
                <a:effectLst/>
                <a:uLnTx/>
                <a:uFillTx/>
                <a:latin typeface="Times New Roman Tj" panose="02020603050405020304" pitchFamily="18" charset="-52"/>
                <a:ea typeface="+mj-ea"/>
                <a:cs typeface="+mj-cs"/>
              </a:rPr>
              <a:t>ва</a:t>
            </a:r>
            <a:r>
              <a:rPr kumimoji="0" lang="ru-RU" sz="2000" b="1" i="0" u="none" strike="noStrike" kern="1200" cap="none" spc="0" normalizeH="0" baseline="0" noProof="0" dirty="0">
                <a:ln>
                  <a:noFill/>
                </a:ln>
                <a:solidFill>
                  <a:schemeClr val="bg2">
                    <a:lumMod val="60000"/>
                    <a:lumOff val="40000"/>
                  </a:scheme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chemeClr val="bg2">
                    <a:lumMod val="60000"/>
                    <a:lumOff val="40000"/>
                  </a:schemeClr>
                </a:solidFill>
                <a:effectLst/>
                <a:uLnTx/>
                <a:uFillTx/>
                <a:latin typeface="Times New Roman Tj" panose="02020603050405020304" pitchFamily="18" charset="-52"/>
                <a:ea typeface="+mj-ea"/>
                <a:cs typeface="+mj-cs"/>
              </a:rPr>
              <a:t>дурахшон</a:t>
            </a:r>
            <a:r>
              <a:rPr kumimoji="0" lang="ru-RU" sz="2000" b="1" i="0" u="none" strike="noStrike" kern="1200" cap="none" spc="0" normalizeH="0" baseline="0" noProof="0" dirty="0">
                <a:ln>
                  <a:noFill/>
                </a:ln>
                <a:solidFill>
                  <a:srgbClr val="0000CC"/>
                </a:solidFill>
                <a:effectLst/>
                <a:uLnTx/>
                <a:uFillTx/>
                <a:latin typeface="Times New Roman Tj" panose="02020603050405020304" pitchFamily="18" charset="-52"/>
                <a:ea typeface="+mj-ea"/>
                <a:cs typeface="+mj-cs"/>
              </a:rPr>
              <a:t/>
            </a:r>
            <a:br>
              <a:rPr kumimoji="0" lang="ru-RU" sz="2000" b="1" i="0" u="none" strike="noStrike" kern="1200" cap="none" spc="0" normalizeH="0" baseline="0" noProof="0" dirty="0">
                <a:ln>
                  <a:noFill/>
                </a:ln>
                <a:solidFill>
                  <a:srgbClr val="0000CC"/>
                </a:solidFill>
                <a:effectLst/>
                <a:uLnTx/>
                <a:uFillTx/>
                <a:latin typeface="Times New Roman Tj" panose="02020603050405020304" pitchFamily="18" charset="-52"/>
                <a:ea typeface="+mj-ea"/>
                <a:cs typeface="+mj-cs"/>
              </a:rPr>
            </a:br>
            <a:r>
              <a:rPr kumimoji="0" lang="ru-RU" sz="2000" b="1" i="0" u="none" strike="noStrike" kern="1200" cap="none" spc="0" normalizeH="0" baseline="0" noProof="0" dirty="0">
                <a:ln>
                  <a:noFill/>
                </a:ln>
                <a:solidFill>
                  <a:srgbClr val="0000CC"/>
                </a:solidFill>
                <a:effectLst/>
                <a:uLnTx/>
                <a:uFillTx/>
                <a:latin typeface="Times New Roman Tj" panose="02020603050405020304" pitchFamily="18" charset="-52"/>
                <a:ea typeface="+mj-ea"/>
                <a:cs typeface="+mj-cs"/>
              </a:rPr>
              <a:t>-</a:t>
            </a:r>
            <a:r>
              <a:rPr kumimoji="0" lang="ru-RU" sz="2000" b="1" i="0" u="none" strike="noStrike" kern="1200" cap="none" spc="0" normalizeH="0" baseline="0" noProof="0" dirty="0">
                <a:ln>
                  <a:noFill/>
                </a:ln>
                <a:effectLst/>
                <a:uLnTx/>
                <a:uFillTx/>
                <a:latin typeface="Times New Roman Tj" panose="02020603050405020304" pitchFamily="18" charset="-52"/>
                <a:ea typeface="+mj-ea"/>
                <a:cs typeface="+mj-cs"/>
              </a:rPr>
              <a:t>м</a:t>
            </a:r>
            <a:r>
              <a:rPr lang="ru-RU" sz="2000" b="1" dirty="0" err="1">
                <a:latin typeface="Times New Roman Tj" panose="02020603050405020304" pitchFamily="18" charset="-52"/>
              </a:rPr>
              <a:t>уњимият</a:t>
            </a:r>
            <a:r>
              <a:rPr lang="ru-RU" sz="2000" b="1" dirty="0">
                <a:latin typeface="Times New Roman Tj" panose="02020603050405020304" pitchFamily="18" charset="-52"/>
              </a:rPr>
              <a:t> </a:t>
            </a:r>
            <a:r>
              <a:rPr lang="ru-RU" sz="2000" b="1" dirty="0" err="1">
                <a:latin typeface="Times New Roman Tj" panose="02020603050405020304" pitchFamily="18" charset="-52"/>
              </a:rPr>
              <a:t>ва</a:t>
            </a:r>
            <a:r>
              <a:rPr lang="ru-RU" sz="2000" b="1" dirty="0">
                <a:latin typeface="Times New Roman Tj" panose="02020603050405020304" pitchFamily="18" charset="-52"/>
              </a:rPr>
              <a:t> </a:t>
            </a:r>
            <a:r>
              <a:rPr lang="ru-RU" sz="2000" b="1" dirty="0" err="1">
                <a:latin typeface="Times New Roman Tj" panose="02020603050405020304" pitchFamily="18" charset="-52"/>
              </a:rPr>
              <a:t>маќсади</a:t>
            </a:r>
            <a:r>
              <a:rPr lang="ru-RU" sz="2000" b="1" dirty="0">
                <a:latin typeface="Times New Roman Tj" panose="02020603050405020304" pitchFamily="18" charset="-52"/>
              </a:rPr>
              <a:t> </a:t>
            </a:r>
            <a:r>
              <a:rPr lang="ru-RU" sz="2000" b="1" dirty="0" err="1">
                <a:latin typeface="Times New Roman Tj" panose="02020603050405020304" pitchFamily="18" charset="-52"/>
              </a:rPr>
              <a:t>асос</a:t>
            </a:r>
            <a:r>
              <a:rPr kumimoji="0" lang="ru-RU" sz="2000" b="1" i="0" u="none" strike="noStrike" kern="1200" cap="none" spc="0" normalizeH="0" baseline="0" noProof="0" dirty="0">
                <a:ln>
                  <a:noFill/>
                </a:ln>
                <a:effectLst/>
                <a:uLnTx/>
                <a:uFillTx/>
                <a:latin typeface="Times New Roman Tj" panose="02020603050405020304" pitchFamily="18" charset="-52"/>
                <a:ea typeface="+mj-ea"/>
                <a:cs typeface="+mj-cs"/>
              </a:rPr>
              <a:t>ӣ</a:t>
            </a:r>
            <a:endParaRPr lang="ru-RU" sz="2000" dirty="0"/>
          </a:p>
        </p:txBody>
      </p:sp>
      <p:sp>
        <p:nvSpPr>
          <p:cNvPr id="3" name="Объект 2">
            <a:extLst>
              <a:ext uri="{FF2B5EF4-FFF2-40B4-BE49-F238E27FC236}">
                <a16:creationId xmlns:a16="http://schemas.microsoft.com/office/drawing/2014/main" xmlns="" id="{90C5DA71-7C57-9025-5FD0-8500C9F95D87}"/>
              </a:ext>
            </a:extLst>
          </p:cNvPr>
          <p:cNvSpPr>
            <a:spLocks noGrp="1"/>
          </p:cNvSpPr>
          <p:nvPr>
            <p:ph idx="1"/>
          </p:nvPr>
        </p:nvSpPr>
        <p:spPr>
          <a:xfrm>
            <a:off x="0" y="1484784"/>
            <a:ext cx="9144000" cy="5373216"/>
          </a:xfrm>
        </p:spPr>
        <p:txBody>
          <a:bodyPr/>
          <a:lstStyle/>
          <a:p>
            <a:pPr algn="just">
              <a:buFont typeface="Arial" panose="020B0604020202020204" pitchFamily="34" charset="0"/>
              <a:buChar char="•"/>
            </a:pPr>
            <a:r>
              <a:rPr lang="tg-Cyrl-TJ" sz="2000" dirty="0">
                <a:effectLst/>
                <a:latin typeface="Times New Roman Tj" panose="02020603050405020304" pitchFamily="18" charset="-52"/>
                <a:ea typeface="Calibri" panose="020F0502020204030204" pitchFamily="34" charset="0"/>
                <a:cs typeface="Times New Roman" panose="02020603050405020304" pitchFamily="18" charset="0"/>
              </a:rPr>
              <a:t>Шар</a:t>
            </a:r>
            <a:r>
              <a:rPr lang="tg-Cyrl-TJ" sz="2000" dirty="0">
                <a:effectLst/>
                <a:latin typeface="Times New Roman Tj" panose="02020603050405020304" pitchFamily="18" charset="-52"/>
                <a:ea typeface="Calibri" panose="020F0502020204030204" pitchFamily="34" charset="0"/>
                <a:cs typeface="Cambria" panose="02040503050406030204" pitchFamily="18" charset="0"/>
              </a:rPr>
              <a:t>ҳ</a:t>
            </a:r>
            <a:r>
              <a:rPr lang="tg-Cyrl-TJ" sz="2000" dirty="0">
                <a:effectLst/>
                <a:latin typeface="Times New Roman Tj" panose="02020603050405020304" pitchFamily="18" charset="-52"/>
                <a:ea typeface="Calibri" panose="020F0502020204030204" pitchFamily="34" charset="0"/>
                <a:cs typeface="Times New Roman Tj" panose="02020603050405020304" pitchFamily="18" charset="-52"/>
              </a:rPr>
              <a:t>и</a:t>
            </a:r>
            <a:r>
              <a:rPr lang="tg-Cyrl-TJ"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2000" dirty="0">
                <a:effectLst/>
                <a:latin typeface="Times New Roman Tj" panose="02020603050405020304" pitchFamily="18" charset="-52"/>
                <a:ea typeface="Calibri" panose="020F0502020204030204" pitchFamily="34" charset="0"/>
                <a:cs typeface="Times New Roman Tj" panose="02020603050405020304" pitchFamily="18" charset="-52"/>
              </a:rPr>
              <a:t>ихтиёри</a:t>
            </a:r>
            <a:r>
              <a:rPr lang="tg-Cyrl-TJ"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2000" dirty="0">
                <a:effectLst/>
                <a:latin typeface="Times New Roman Tj" panose="02020603050405020304" pitchFamily="18" charset="-52"/>
                <a:ea typeface="Calibri" panose="020F0502020204030204" pitchFamily="34" charset="0"/>
                <a:cs typeface="Times New Roman Tj" panose="02020603050405020304" pitchFamily="18" charset="-52"/>
              </a:rPr>
              <a:t>миллї </a:t>
            </a:r>
            <a:r>
              <a:rPr lang="tg-Cyrl-TJ"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2000" dirty="0">
                <a:effectLst/>
                <a:latin typeface="Times New Roman Tj" panose="02020603050405020304" pitchFamily="18" charset="-52"/>
                <a:ea typeface="Calibri" panose="020F0502020204030204" pitchFamily="34" charset="0"/>
                <a:cs typeface="Times New Roman Tj" panose="02020603050405020304" pitchFamily="18" charset="-52"/>
              </a:rPr>
              <a:t>р</a:t>
            </a:r>
            <a:r>
              <a:rPr lang="tg-Cyrl-TJ" sz="2000" dirty="0">
                <a:effectLst/>
                <a:latin typeface="Times New Roman Tj" panose="02020603050405020304" pitchFamily="18" charset="-52"/>
                <a:ea typeface="Calibri" panose="020F0502020204030204" pitchFamily="34" charset="0"/>
                <a:cs typeface="Times New Roman" panose="02020603050405020304" pitchFamily="18" charset="0"/>
              </a:rPr>
              <a:t>авандест, ки кишвар</a:t>
            </a:r>
            <a:r>
              <a:rPr lang="tg-Cyrl-TJ" sz="2000" dirty="0">
                <a:effectLst/>
                <a:latin typeface="Times New Roman Tj" panose="02020603050405020304" pitchFamily="18" charset="-52"/>
                <a:ea typeface="Calibri" panose="020F0502020204030204" pitchFamily="34" charset="0"/>
                <a:cs typeface="Cambria" panose="02040503050406030204" pitchFamily="18" charset="0"/>
              </a:rPr>
              <a:t>ҳ</a:t>
            </a:r>
            <a:r>
              <a:rPr lang="tg-Cyrl-TJ" sz="2000" dirty="0">
                <a:effectLst/>
                <a:latin typeface="Times New Roman Tj" panose="02020603050405020304" pitchFamily="18" charset="-52"/>
                <a:ea typeface="Calibri" panose="020F0502020204030204" pitchFamily="34" charset="0"/>
                <a:cs typeface="Times New Roman Tj" panose="02020603050405020304" pitchFamily="18" charset="-52"/>
              </a:rPr>
              <a:t>о</a:t>
            </a:r>
            <a:r>
              <a:rPr lang="tg-Cyrl-TJ" sz="2000" dirty="0">
                <a:effectLst/>
                <a:latin typeface="Times New Roman Tj" panose="02020603050405020304" pitchFamily="18" charset="-52"/>
                <a:ea typeface="Calibri" panose="020F0502020204030204" pitchFamily="34" charset="0"/>
                <a:cs typeface="Times New Roman" panose="02020603050405020304" pitchFamily="18" charset="0"/>
              </a:rPr>
              <a:t> тавассути он вазъи рушди милл</a:t>
            </a:r>
            <a:r>
              <a:rPr lang="tg-Cyrl-TJ" sz="2000" dirty="0">
                <a:effectLst/>
                <a:latin typeface="Times New Roman Tj" panose="02020603050405020304" pitchFamily="18" charset="-52"/>
                <a:ea typeface="Calibri" panose="020F0502020204030204" pitchFamily="34" charset="0"/>
                <a:cs typeface="Cambria" panose="02040503050406030204" pitchFamily="18" charset="0"/>
              </a:rPr>
              <a:t>ї</a:t>
            </a:r>
            <a:r>
              <a:rPr lang="tg-Cyrl-TJ"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20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2000" dirty="0">
                <a:effectLst/>
                <a:latin typeface="Times New Roman Tj" panose="02020603050405020304" pitchFamily="18" charset="-52"/>
                <a:ea typeface="Calibri" panose="020F0502020204030204" pitchFamily="34" charset="0"/>
                <a:cs typeface="Times New Roman Tj" panose="02020603050405020304" pitchFamily="18" charset="-52"/>
              </a:rPr>
              <a:t>пешравиро дар</a:t>
            </a:r>
            <a:r>
              <a:rPr lang="tg-Cyrl-TJ"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2000" dirty="0">
                <a:effectLst/>
                <a:latin typeface="Times New Roman Tj" panose="02020603050405020304" pitchFamily="18" charset="-52"/>
                <a:ea typeface="Calibri" panose="020F0502020204030204" pitchFamily="34" charset="0"/>
                <a:cs typeface="Times New Roman Tj" panose="02020603050405020304" pitchFamily="18" charset="-52"/>
              </a:rPr>
              <a:t>самти</a:t>
            </a:r>
            <a:r>
              <a:rPr lang="tg-Cyrl-TJ"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2000" dirty="0">
                <a:effectLst/>
                <a:latin typeface="Times New Roman Tj" panose="02020603050405020304" pitchFamily="18" charset="-52"/>
                <a:ea typeface="Calibri" panose="020F0502020204030204" pitchFamily="34" charset="0"/>
                <a:cs typeface="Times New Roman Tj" panose="02020603050405020304" pitchFamily="18" charset="-52"/>
              </a:rPr>
              <a:t>татби</a:t>
            </a:r>
            <a:r>
              <a:rPr lang="tg-Cyrl-TJ" sz="2000" dirty="0">
                <a:effectLst/>
                <a:latin typeface="Times New Roman Tj" panose="02020603050405020304" pitchFamily="18" charset="-52"/>
                <a:ea typeface="Calibri" panose="020F0502020204030204" pitchFamily="34" charset="0"/>
                <a:cs typeface="Cambria" panose="02040503050406030204" pitchFamily="18" charset="0"/>
              </a:rPr>
              <a:t>қ</a:t>
            </a:r>
            <a:r>
              <a:rPr lang="tg-Cyrl-TJ" sz="2000" dirty="0">
                <a:effectLst/>
                <a:latin typeface="Times New Roman Tj" panose="02020603050405020304" pitchFamily="18" charset="-52"/>
                <a:ea typeface="Calibri" panose="020F0502020204030204" pitchFamily="34" charset="0"/>
                <a:cs typeface="Times New Roman Tj" panose="02020603050405020304" pitchFamily="18" charset="-52"/>
              </a:rPr>
              <a:t>и</a:t>
            </a:r>
            <a:r>
              <a:rPr lang="tg-Cyrl-TJ"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2000" dirty="0">
                <a:effectLst/>
                <a:latin typeface="Times New Roman Tj" panose="02020603050405020304" pitchFamily="18" charset="-52"/>
                <a:ea typeface="Calibri" panose="020F0502020204030204" pitchFamily="34" charset="0"/>
                <a:cs typeface="Times New Roman Tj" panose="02020603050405020304" pitchFamily="18" charset="-52"/>
              </a:rPr>
              <a:t>Р</a:t>
            </a:r>
            <a:r>
              <a:rPr lang="tg-Cyrl-TJ" sz="2000" dirty="0">
                <a:effectLst/>
                <a:latin typeface="Times New Roman Tj" panose="02020603050405020304" pitchFamily="18" charset="-52"/>
                <a:ea typeface="Calibri" panose="020F0502020204030204" pitchFamily="34" charset="0"/>
                <a:cs typeface="Cambria" panose="02040503050406030204" pitchFamily="18" charset="0"/>
              </a:rPr>
              <a:t>ӯ</a:t>
            </a:r>
            <a:r>
              <a:rPr lang="tg-Cyrl-TJ" sz="2000" dirty="0">
                <a:effectLst/>
                <a:latin typeface="Times New Roman Tj" panose="02020603050405020304" pitchFamily="18" charset="-52"/>
                <a:ea typeface="Calibri" panose="020F0502020204030204" pitchFamily="34" charset="0"/>
                <a:cs typeface="Times New Roman Tj" panose="02020603050405020304" pitchFamily="18" charset="-52"/>
              </a:rPr>
              <a:t>зномаи</a:t>
            </a:r>
            <a:r>
              <a:rPr lang="tg-Cyrl-TJ" sz="2000" dirty="0">
                <a:effectLst/>
                <a:latin typeface="Times New Roman Tj" panose="02020603050405020304" pitchFamily="18" charset="-52"/>
                <a:ea typeface="Calibri" panose="020F0502020204030204" pitchFamily="34" charset="0"/>
                <a:cs typeface="Times New Roman" panose="02020603050405020304" pitchFamily="18" charset="0"/>
              </a:rPr>
              <a:t> 2030 </a:t>
            </a:r>
            <a:r>
              <a:rPr lang="tg-Cyrl-TJ" sz="2000" dirty="0">
                <a:effectLst/>
                <a:latin typeface="Times New Roman Tj" panose="02020603050405020304" pitchFamily="18" charset="-52"/>
                <a:ea typeface="Calibri" panose="020F0502020204030204" pitchFamily="34" charset="0"/>
                <a:cs typeface="Times New Roman Tj" panose="02020603050405020304" pitchFamily="18" charset="-52"/>
              </a:rPr>
              <a:t>арзёб</a:t>
            </a:r>
            <a:r>
              <a:rPr lang="tg-Cyrl-TJ" sz="2000" dirty="0">
                <a:effectLst/>
                <a:latin typeface="Times New Roman Tj" panose="02020603050405020304" pitchFamily="18" charset="-52"/>
                <a:ea typeface="Calibri" panose="020F0502020204030204" pitchFamily="34" charset="0"/>
                <a:cs typeface="Cambria" panose="02040503050406030204" pitchFamily="18" charset="0"/>
              </a:rPr>
              <a:t>ӣ</a:t>
            </a:r>
            <a:r>
              <a:rPr lang="tg-Cyrl-TJ"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2000" dirty="0">
                <a:effectLst/>
                <a:latin typeface="Times New Roman Tj" panose="02020603050405020304" pitchFamily="18" charset="-52"/>
                <a:ea typeface="Calibri" panose="020F0502020204030204" pitchFamily="34" charset="0"/>
                <a:cs typeface="Times New Roman Tj" panose="02020603050405020304" pitchFamily="18" charset="-52"/>
              </a:rPr>
              <a:t>ва</a:t>
            </a:r>
            <a:r>
              <a:rPr lang="tg-Cyrl-TJ"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2000" dirty="0">
                <a:effectLst/>
                <a:latin typeface="Times New Roman Tj" panose="02020603050405020304" pitchFamily="18" charset="-52"/>
                <a:ea typeface="Calibri" panose="020F0502020204030204" pitchFamily="34" charset="0"/>
                <a:cs typeface="Times New Roman Tj" panose="02020603050405020304" pitchFamily="18" charset="-52"/>
              </a:rPr>
              <a:t>пешни</a:t>
            </a:r>
            <a:r>
              <a:rPr lang="tg-Cyrl-TJ" sz="2000" dirty="0">
                <a:effectLst/>
                <a:latin typeface="Times New Roman Tj" panose="02020603050405020304" pitchFamily="18" charset="-52"/>
                <a:ea typeface="Calibri" panose="020F0502020204030204" pitchFamily="34" charset="0"/>
                <a:cs typeface="Cambria" panose="02040503050406030204" pitchFamily="18" charset="0"/>
              </a:rPr>
              <a:t>ҳ</a:t>
            </a:r>
            <a:r>
              <a:rPr lang="tg-Cyrl-TJ" sz="2000" dirty="0">
                <a:effectLst/>
                <a:latin typeface="Times New Roman Tj" panose="02020603050405020304" pitchFamily="18" charset="-52"/>
                <a:ea typeface="Calibri" panose="020F0502020204030204" pitchFamily="34" charset="0"/>
                <a:cs typeface="Times New Roman Tj" panose="02020603050405020304" pitchFamily="18" charset="-52"/>
              </a:rPr>
              <a:t>од</a:t>
            </a:r>
            <a:r>
              <a:rPr lang="tg-Cyrl-TJ"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tg-Cyrl-TJ" sz="2000" dirty="0">
                <a:effectLst/>
                <a:latin typeface="Times New Roman Tj" panose="02020603050405020304" pitchFamily="18" charset="-52"/>
                <a:ea typeface="Calibri" panose="020F0502020204030204" pitchFamily="34" charset="0"/>
                <a:cs typeface="Times New Roman Tj" panose="02020603050405020304" pitchFamily="18" charset="-52"/>
              </a:rPr>
              <a:t>ме</a:t>
            </a:r>
            <a:r>
              <a:rPr lang="tg-Cyrl-TJ" sz="2000" dirty="0">
                <a:effectLst/>
                <a:latin typeface="Times New Roman Tj" panose="02020603050405020304" pitchFamily="18" charset="-52"/>
                <a:ea typeface="Calibri" panose="020F0502020204030204" pitchFamily="34" charset="0"/>
                <a:cs typeface="Times New Roman" panose="02020603050405020304" pitchFamily="18" charset="0"/>
              </a:rPr>
              <a:t>намоянд... </a:t>
            </a:r>
          </a:p>
          <a:p>
            <a:pPr marL="0" indent="0" algn="just">
              <a:buNone/>
            </a:pPr>
            <a:endParaRPr lang="tg-Cyrl-TJ" sz="500" dirty="0">
              <a:latin typeface="Times New Roman Tj" panose="02020603050405020304" pitchFamily="18" charset="-52"/>
              <a:cs typeface="Times New Roman" panose="02020603050405020304" pitchFamily="18" charset="0"/>
            </a:endParaRPr>
          </a:p>
          <a:p>
            <a:pPr algn="just">
              <a:buFont typeface="Arial" panose="020B0604020202020204" pitchFamily="34" charset="0"/>
              <a:buChar char="•"/>
            </a:pPr>
            <a:r>
              <a:rPr lang="ru-RU" sz="2000" dirty="0" err="1">
                <a:solidFill>
                  <a:srgbClr val="FF0000"/>
                </a:solidFill>
                <a:latin typeface="Times New Roman Tj" panose="02020603050405020304" pitchFamily="18" charset="-52"/>
              </a:rPr>
              <a:t>Ҳадафи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шарҳи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ихтиёрии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миллӣ</a:t>
            </a:r>
            <a:r>
              <a:rPr lang="en-US" sz="2000" dirty="0">
                <a:solidFill>
                  <a:srgbClr val="FF0000"/>
                </a:solidFill>
                <a:latin typeface="Times New Roman Tj" panose="02020603050405020304" pitchFamily="18" charset="-52"/>
              </a:rPr>
              <a:t> -</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таҳкими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сиёсат</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ва</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ниҳодҳо</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барои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сафарбар</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кардани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шарикии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бисёрҷониба</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баҳри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ноил</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шудан</a:t>
            </a:r>
            <a:r>
              <a:rPr lang="ru-RU" sz="2000" dirty="0">
                <a:solidFill>
                  <a:srgbClr val="FF0000"/>
                </a:solidFill>
                <a:latin typeface="Times New Roman Tj" panose="02020603050405020304" pitchFamily="18" charset="-52"/>
              </a:rPr>
              <a:t> ба </a:t>
            </a:r>
            <a:r>
              <a:rPr lang="ru-RU" sz="2000" dirty="0" err="1">
                <a:solidFill>
                  <a:srgbClr val="FF0000"/>
                </a:solidFill>
                <a:latin typeface="Times New Roman Tj" panose="02020603050405020304" pitchFamily="18" charset="-52"/>
              </a:rPr>
              <a:t>Ҳадафҳои</a:t>
            </a:r>
            <a:r>
              <a:rPr lang="ru-RU" sz="2000" dirty="0">
                <a:solidFill>
                  <a:srgbClr val="FF0000"/>
                </a:solidFill>
                <a:latin typeface="Times New Roman Tj" panose="02020603050405020304" pitchFamily="18" charset="-52"/>
              </a:rPr>
              <a:t> Рушди </a:t>
            </a:r>
            <a:r>
              <a:rPr lang="ru-RU" sz="2000" dirty="0" err="1">
                <a:solidFill>
                  <a:srgbClr val="FF0000"/>
                </a:solidFill>
                <a:latin typeface="Times New Roman Tj" panose="02020603050405020304" pitchFamily="18" charset="-52"/>
              </a:rPr>
              <a:t>Устувор</a:t>
            </a:r>
            <a:r>
              <a:rPr lang="ru-RU" sz="2000" dirty="0">
                <a:solidFill>
                  <a:srgbClr val="FF0000"/>
                </a:solidFill>
                <a:latin typeface="Times New Roman Tj" panose="02020603050405020304" pitchFamily="18" charset="-52"/>
              </a:rPr>
              <a:t> (ЊРУ) </a:t>
            </a:r>
            <a:r>
              <a:rPr lang="ru-RU" sz="2000" dirty="0" err="1">
                <a:solidFill>
                  <a:srgbClr val="FF0000"/>
                </a:solidFill>
                <a:latin typeface="Times New Roman Tj" panose="02020603050405020304" pitchFamily="18" charset="-52"/>
              </a:rPr>
              <a:t>мебошад</a:t>
            </a:r>
            <a:r>
              <a:rPr lang="ru-RU" sz="2000" dirty="0">
                <a:solidFill>
                  <a:srgbClr val="FF0000"/>
                </a:solidFill>
                <a:latin typeface="Times New Roman Tj" panose="02020603050405020304" pitchFamily="18" charset="-52"/>
              </a:rPr>
              <a:t>.</a:t>
            </a:r>
          </a:p>
          <a:p>
            <a:pPr algn="just">
              <a:buFont typeface="Arial" panose="020B0604020202020204" pitchFamily="34" charset="0"/>
              <a:buChar char="•"/>
            </a:pPr>
            <a:endParaRPr lang="ru-RU" sz="500" dirty="0">
              <a:latin typeface="Times New Roman Tj" panose="02020603050405020304" pitchFamily="18" charset="-52"/>
            </a:endParaRPr>
          </a:p>
          <a:p>
            <a:pPr algn="just">
              <a:buFont typeface="Arial" panose="020B0604020202020204" pitchFamily="34" charset="0"/>
              <a:buChar char="•"/>
            </a:pPr>
            <a:r>
              <a:rPr lang="ru-RU" sz="2000" dirty="0" err="1">
                <a:latin typeface="Times New Roman Tj" panose="02020603050405020304" pitchFamily="18" charset="-52"/>
              </a:rPr>
              <a:t>Тоҷикистон</a:t>
            </a:r>
            <a:r>
              <a:rPr lang="ru-RU" sz="2000" dirty="0">
                <a:latin typeface="Times New Roman Tj" panose="02020603050405020304" pitchFamily="18" charset="-52"/>
              </a:rPr>
              <a:t> </a:t>
            </a:r>
            <a:r>
              <a:rPr lang="ru-RU" sz="2000" dirty="0" err="1">
                <a:latin typeface="Times New Roman Tj" panose="02020603050405020304" pitchFamily="18" charset="-52"/>
              </a:rPr>
              <a:t>аввалин</a:t>
            </a:r>
            <a:r>
              <a:rPr lang="ru-RU" sz="2000" dirty="0">
                <a:latin typeface="Times New Roman Tj" panose="02020603050405020304" pitchFamily="18" charset="-52"/>
              </a:rPr>
              <a:t> </a:t>
            </a:r>
            <a:r>
              <a:rPr lang="ru-RU" sz="2000" dirty="0" err="1">
                <a:latin typeface="Times New Roman Tj" panose="02020603050405020304" pitchFamily="18" charset="-52"/>
              </a:rPr>
              <a:t>шарҳи</a:t>
            </a:r>
            <a:r>
              <a:rPr lang="ru-RU" sz="2000" dirty="0">
                <a:latin typeface="Times New Roman Tj" panose="02020603050405020304" pitchFamily="18" charset="-52"/>
              </a:rPr>
              <a:t> </a:t>
            </a:r>
            <a:r>
              <a:rPr lang="ru-RU" sz="2000" dirty="0" err="1">
                <a:latin typeface="Times New Roman Tj" panose="02020603050405020304" pitchFamily="18" charset="-52"/>
              </a:rPr>
              <a:t>ихтиёрии</a:t>
            </a:r>
            <a:r>
              <a:rPr lang="ru-RU" sz="2000" dirty="0">
                <a:latin typeface="Times New Roman Tj" panose="02020603050405020304" pitchFamily="18" charset="-52"/>
              </a:rPr>
              <a:t> </a:t>
            </a:r>
            <a:r>
              <a:rPr lang="ru-RU" sz="2000" dirty="0" err="1">
                <a:latin typeface="Times New Roman Tj" panose="02020603050405020304" pitchFamily="18" charset="-52"/>
              </a:rPr>
              <a:t>миллии</a:t>
            </a:r>
            <a:r>
              <a:rPr lang="ru-RU" sz="2000" dirty="0">
                <a:latin typeface="Times New Roman Tj" panose="02020603050405020304" pitchFamily="18" charset="-52"/>
              </a:rPr>
              <a:t> </a:t>
            </a:r>
            <a:r>
              <a:rPr lang="ru-RU" sz="2000" dirty="0" err="1">
                <a:latin typeface="Times New Roman Tj" panose="02020603050405020304" pitchFamily="18" charset="-52"/>
              </a:rPr>
              <a:t>худро</a:t>
            </a:r>
            <a:r>
              <a:rPr lang="ru-RU" sz="2000" dirty="0">
                <a:latin typeface="Times New Roman Tj" panose="02020603050405020304" pitchFamily="18" charset="-52"/>
              </a:rPr>
              <a:t> соли 2017 </a:t>
            </a:r>
            <a:r>
              <a:rPr lang="ru-RU" sz="2000" dirty="0" err="1">
                <a:latin typeface="Times New Roman Tj" panose="02020603050405020304" pitchFamily="18" charset="-52"/>
              </a:rPr>
              <a:t>барои</a:t>
            </a:r>
            <a:r>
              <a:rPr lang="ru-RU" sz="2000" dirty="0">
                <a:latin typeface="Times New Roman Tj" panose="02020603050405020304" pitchFamily="18" charset="-52"/>
              </a:rPr>
              <a:t> </a:t>
            </a:r>
            <a:r>
              <a:rPr lang="ru-RU" sz="2000" dirty="0" err="1">
                <a:latin typeface="Times New Roman Tj" panose="02020603050405020304" pitchFamily="18" charset="-52"/>
              </a:rPr>
              <a:t>арзёбии</a:t>
            </a:r>
            <a:r>
              <a:rPr lang="ru-RU" sz="2000" dirty="0">
                <a:latin typeface="Times New Roman Tj" panose="02020603050405020304" pitchFamily="18" charset="-52"/>
              </a:rPr>
              <a:t> </a:t>
            </a:r>
            <a:r>
              <a:rPr lang="ru-RU" sz="2000" dirty="0" err="1">
                <a:latin typeface="Times New Roman Tj" panose="02020603050405020304" pitchFamily="18" charset="-52"/>
              </a:rPr>
              <a:t>ҳамгироии</a:t>
            </a:r>
            <a:r>
              <a:rPr lang="ru-RU" sz="2000" dirty="0">
                <a:latin typeface="Times New Roman Tj" panose="02020603050405020304" pitchFamily="18" charset="-52"/>
              </a:rPr>
              <a:t> </a:t>
            </a:r>
            <a:r>
              <a:rPr lang="ru-RU" sz="2000" dirty="0" err="1">
                <a:latin typeface="Times New Roman Tj" panose="02020603050405020304" pitchFamily="18" charset="-52"/>
              </a:rPr>
              <a:t>Рӯзномаи</a:t>
            </a:r>
            <a:r>
              <a:rPr lang="ru-RU" sz="2000" dirty="0">
                <a:latin typeface="Times New Roman Tj" panose="02020603050405020304" pitchFamily="18" charset="-52"/>
              </a:rPr>
              <a:t> 2030 дар </a:t>
            </a:r>
            <a:r>
              <a:rPr lang="ru-RU" sz="2000" dirty="0" err="1">
                <a:latin typeface="Times New Roman Tj" panose="02020603050405020304" pitchFamily="18" charset="-52"/>
              </a:rPr>
              <a:t>ҳошияи</a:t>
            </a:r>
            <a:r>
              <a:rPr lang="ru-RU" sz="2000" dirty="0">
                <a:latin typeface="Times New Roman Tj" panose="02020603050405020304" pitchFamily="18" charset="-52"/>
              </a:rPr>
              <a:t> </a:t>
            </a:r>
            <a:r>
              <a:rPr lang="ru-RU" sz="2000" dirty="0" err="1">
                <a:latin typeface="Times New Roman Tj" panose="02020603050405020304" pitchFamily="18" charset="-52"/>
              </a:rPr>
              <a:t>сиёсати</a:t>
            </a:r>
            <a:r>
              <a:rPr lang="ru-RU" sz="2000" dirty="0">
                <a:latin typeface="Times New Roman Tj" panose="02020603050405020304" pitchFamily="18" charset="-52"/>
              </a:rPr>
              <a:t> </a:t>
            </a:r>
            <a:r>
              <a:rPr lang="ru-RU" sz="2000" dirty="0" err="1">
                <a:latin typeface="Times New Roman Tj" panose="02020603050405020304" pitchFamily="18" charset="-52"/>
              </a:rPr>
              <a:t>миллӣ</a:t>
            </a:r>
            <a:r>
              <a:rPr lang="ru-RU" sz="2000" dirty="0">
                <a:latin typeface="Times New Roman Tj" panose="02020603050405020304" pitchFamily="18" charset="-52"/>
              </a:rPr>
              <a:t> </a:t>
            </a:r>
            <a:r>
              <a:rPr lang="ru-RU" sz="2000" dirty="0" err="1">
                <a:latin typeface="Times New Roman Tj" panose="02020603050405020304" pitchFamily="18" charset="-52"/>
              </a:rPr>
              <a:t>баргузор</a:t>
            </a:r>
            <a:r>
              <a:rPr lang="ru-RU" sz="2000" dirty="0">
                <a:latin typeface="Times New Roman Tj" panose="02020603050405020304" pitchFamily="18" charset="-52"/>
              </a:rPr>
              <a:t> </a:t>
            </a:r>
            <a:r>
              <a:rPr lang="ru-RU" sz="2000" dirty="0" err="1">
                <a:latin typeface="Times New Roman Tj" panose="02020603050405020304" pitchFamily="18" charset="-52"/>
              </a:rPr>
              <a:t>намуд</a:t>
            </a:r>
            <a:r>
              <a:rPr lang="ru-RU" sz="2000" dirty="0">
                <a:latin typeface="Times New Roman Tj" panose="02020603050405020304" pitchFamily="18" charset="-52"/>
              </a:rPr>
              <a:t>… </a:t>
            </a:r>
          </a:p>
          <a:p>
            <a:pPr algn="just">
              <a:buFont typeface="Arial" panose="020B0604020202020204" pitchFamily="34" charset="0"/>
              <a:buChar char="•"/>
            </a:pPr>
            <a:endParaRPr lang="ru-RU" sz="500" dirty="0">
              <a:latin typeface="Times New Roman Tj" panose="02020603050405020304" pitchFamily="18" charset="-52"/>
            </a:endParaRPr>
          </a:p>
          <a:p>
            <a:pPr algn="just">
              <a:buFont typeface="Arial" panose="020B0604020202020204" pitchFamily="34" charset="0"/>
              <a:buChar char="•"/>
            </a:pPr>
            <a:r>
              <a:rPr lang="ru-RU" sz="2000" dirty="0" err="1">
                <a:solidFill>
                  <a:srgbClr val="FF0000"/>
                </a:solidFill>
                <a:latin typeface="Times New Roman Tj" panose="02020603050405020304" pitchFamily="18" charset="-52"/>
              </a:rPr>
              <a:t>Хеле</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мухим</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аст</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ки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раванди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шарҳи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ихтиёрии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миллиро</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барои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омӯхтани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робитаи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байни</a:t>
            </a:r>
            <a:r>
              <a:rPr lang="ru-RU" sz="2000" dirty="0">
                <a:solidFill>
                  <a:srgbClr val="FF0000"/>
                </a:solidFill>
                <a:latin typeface="Times New Roman Tj" panose="02020603050405020304" pitchFamily="18" charset="-52"/>
              </a:rPr>
              <a:t> об, энергетика </a:t>
            </a:r>
            <a:r>
              <a:rPr lang="ru-RU" sz="2000" dirty="0" err="1">
                <a:solidFill>
                  <a:srgbClr val="FF0000"/>
                </a:solidFill>
                <a:latin typeface="Times New Roman Tj" panose="02020603050405020304" pitchFamily="18" charset="-52"/>
              </a:rPr>
              <a:t>ва</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саноатикунонӣ</a:t>
            </a:r>
            <a:r>
              <a:rPr lang="ru-RU" sz="2000" dirty="0">
                <a:solidFill>
                  <a:srgbClr val="FF0000"/>
                </a:solidFill>
                <a:latin typeface="Times New Roman Tj" panose="02020603050405020304" pitchFamily="18" charset="-52"/>
              </a:rPr>
              <a:t> дар </a:t>
            </a:r>
            <a:r>
              <a:rPr lang="ru-RU" sz="2000" dirty="0" err="1">
                <a:solidFill>
                  <a:srgbClr val="FF0000"/>
                </a:solidFill>
                <a:latin typeface="Times New Roman Tj" panose="02020603050405020304" pitchFamily="18" charset="-52"/>
              </a:rPr>
              <a:t>доираи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мавзӯи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васеи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тањаввулоти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сабзи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иќтисоди</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миллї</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истифода</a:t>
            </a:r>
            <a:r>
              <a:rPr lang="ru-RU" sz="2000" dirty="0">
                <a:solidFill>
                  <a:srgbClr val="FF0000"/>
                </a:solidFill>
                <a:latin typeface="Times New Roman Tj" panose="02020603050405020304" pitchFamily="18" charset="-52"/>
              </a:rPr>
              <a:t> </a:t>
            </a:r>
            <a:r>
              <a:rPr lang="ru-RU" sz="2000" dirty="0" err="1">
                <a:solidFill>
                  <a:srgbClr val="FF0000"/>
                </a:solidFill>
                <a:latin typeface="Times New Roman Tj" panose="02020603050405020304" pitchFamily="18" charset="-52"/>
              </a:rPr>
              <a:t>барем</a:t>
            </a:r>
            <a:r>
              <a:rPr lang="ru-RU" sz="2000" dirty="0">
                <a:solidFill>
                  <a:srgbClr val="FF0000"/>
                </a:solidFill>
                <a:latin typeface="Times New Roman Tj" panose="02020603050405020304" pitchFamily="18" charset="-52"/>
              </a:rPr>
              <a:t>… </a:t>
            </a:r>
          </a:p>
          <a:p>
            <a:pPr algn="just">
              <a:buFont typeface="Arial" panose="020B0604020202020204" pitchFamily="34" charset="0"/>
              <a:buChar char="•"/>
            </a:pPr>
            <a:endParaRPr lang="ru-RU" sz="500" dirty="0">
              <a:latin typeface="Times New Roman Tj" panose="02020603050405020304" pitchFamily="18" charset="-52"/>
            </a:endParaRPr>
          </a:p>
          <a:p>
            <a:pPr algn="just">
              <a:buFont typeface="Arial" panose="020B0604020202020204" pitchFamily="34" charset="0"/>
              <a:buChar char="•"/>
            </a:pPr>
            <a:r>
              <a:rPr lang="ru-RU" sz="2000" dirty="0" err="1">
                <a:latin typeface="Times New Roman Tj" panose="02020603050405020304" pitchFamily="18" charset="-52"/>
              </a:rPr>
              <a:t>Таҳлил</a:t>
            </a:r>
            <a:r>
              <a:rPr lang="ru-RU" sz="2000" dirty="0">
                <a:latin typeface="Times New Roman Tj" panose="02020603050405020304" pitchFamily="18" charset="-52"/>
              </a:rPr>
              <a:t> </a:t>
            </a:r>
            <a:r>
              <a:rPr lang="ru-RU" sz="2000" dirty="0" err="1">
                <a:latin typeface="Times New Roman Tj" panose="02020603050405020304" pitchFamily="18" charset="-52"/>
              </a:rPr>
              <a:t>ва</a:t>
            </a:r>
            <a:r>
              <a:rPr lang="ru-RU" sz="2000" dirty="0">
                <a:latin typeface="Times New Roman Tj" panose="02020603050405020304" pitchFamily="18" charset="-52"/>
              </a:rPr>
              <a:t> </a:t>
            </a:r>
            <a:r>
              <a:rPr lang="ru-RU" sz="2000" dirty="0" err="1">
                <a:latin typeface="Times New Roman Tj" panose="02020603050405020304" pitchFamily="18" charset="-52"/>
              </a:rPr>
              <a:t>маслиҳатҳо</a:t>
            </a:r>
            <a:r>
              <a:rPr lang="ru-RU" sz="2000" dirty="0">
                <a:latin typeface="Times New Roman Tj" panose="02020603050405020304" pitchFamily="18" charset="-52"/>
              </a:rPr>
              <a:t> </a:t>
            </a:r>
            <a:r>
              <a:rPr lang="ru-RU" sz="2000" dirty="0" err="1">
                <a:latin typeface="Times New Roman Tj" panose="02020603050405020304" pitchFamily="18" charset="-52"/>
              </a:rPr>
              <a:t>оид</a:t>
            </a:r>
            <a:r>
              <a:rPr lang="ru-RU" sz="2000" dirty="0">
                <a:latin typeface="Times New Roman Tj" panose="02020603050405020304" pitchFamily="18" charset="-52"/>
              </a:rPr>
              <a:t> ба </a:t>
            </a:r>
            <a:r>
              <a:rPr lang="tg-Cyrl-TJ" sz="2000" dirty="0">
                <a:latin typeface="Times New Roman Tj" panose="02020603050405020304" pitchFamily="18" charset="-52"/>
              </a:rPr>
              <a:t>шарҳи ихтиёрии миллӣ </a:t>
            </a:r>
            <a:r>
              <a:rPr lang="ru-RU" sz="2000" dirty="0" err="1">
                <a:latin typeface="Times New Roman Tj" panose="02020603050405020304" pitchFamily="18" charset="-52"/>
              </a:rPr>
              <a:t>метавона</a:t>
            </a:r>
            <a:r>
              <a:rPr lang="tg-Cyrl-TJ" sz="2000" dirty="0">
                <a:latin typeface="Times New Roman Tj" panose="02020603050405020304" pitchFamily="18" charset="-52"/>
              </a:rPr>
              <a:t>н</a:t>
            </a:r>
            <a:r>
              <a:rPr lang="ru-RU" sz="2000" dirty="0">
                <a:latin typeface="Times New Roman Tj" panose="02020603050405020304" pitchFamily="18" charset="-52"/>
              </a:rPr>
              <a:t>д ба </a:t>
            </a:r>
            <a:r>
              <a:rPr lang="ru-RU" sz="2000" dirty="0" err="1">
                <a:latin typeface="Times New Roman Tj" panose="02020603050405020304" pitchFamily="18" charset="-52"/>
              </a:rPr>
              <a:t>табдил</a:t>
            </a:r>
            <a:r>
              <a:rPr lang="ru-RU" sz="2000" dirty="0">
                <a:latin typeface="Times New Roman Tj" panose="02020603050405020304" pitchFamily="18" charset="-52"/>
              </a:rPr>
              <a:t> </a:t>
            </a:r>
            <a:r>
              <a:rPr lang="ru-RU" sz="2000" dirty="0" err="1">
                <a:latin typeface="Times New Roman Tj" panose="02020603050405020304" pitchFamily="18" charset="-52"/>
              </a:rPr>
              <a:t>додани</a:t>
            </a:r>
            <a:r>
              <a:rPr lang="ru-RU" sz="2000" dirty="0">
                <a:latin typeface="Times New Roman Tj" panose="02020603050405020304" pitchFamily="18" charset="-52"/>
              </a:rPr>
              <a:t> </a:t>
            </a:r>
            <a:r>
              <a:rPr lang="ru-RU" sz="2000" dirty="0" err="1">
                <a:latin typeface="Times New Roman Tj" panose="02020603050405020304" pitchFamily="18" charset="-52"/>
              </a:rPr>
              <a:t>Тоҷикистон</a:t>
            </a:r>
            <a:r>
              <a:rPr lang="ru-RU" sz="2000" dirty="0">
                <a:latin typeface="Times New Roman Tj" panose="02020603050405020304" pitchFamily="18" charset="-52"/>
              </a:rPr>
              <a:t> аз </a:t>
            </a:r>
            <a:r>
              <a:rPr lang="ru-RU" sz="2000" dirty="0" err="1">
                <a:latin typeface="Times New Roman Tj" panose="02020603050405020304" pitchFamily="18" charset="-52"/>
              </a:rPr>
              <a:t>кишвари</a:t>
            </a:r>
            <a:r>
              <a:rPr lang="ru-RU" sz="2000" dirty="0">
                <a:latin typeface="Times New Roman Tj" panose="02020603050405020304" pitchFamily="18" charset="-52"/>
              </a:rPr>
              <a:t> </a:t>
            </a:r>
            <a:r>
              <a:rPr lang="ru-RU" sz="2000" dirty="0" err="1">
                <a:latin typeface="Times New Roman Tj" panose="02020603050405020304" pitchFamily="18" charset="-52"/>
              </a:rPr>
              <a:t>даромадаш</a:t>
            </a:r>
            <a:r>
              <a:rPr lang="ru-RU" sz="2000" dirty="0">
                <a:latin typeface="Times New Roman Tj" panose="02020603050405020304" pitchFamily="18" charset="-52"/>
              </a:rPr>
              <a:t> </a:t>
            </a:r>
            <a:r>
              <a:rPr lang="ru-RU" sz="2000" dirty="0" err="1">
                <a:latin typeface="Times New Roman Tj" panose="02020603050405020304" pitchFamily="18" charset="-52"/>
              </a:rPr>
              <a:t>миёна</a:t>
            </a:r>
            <a:r>
              <a:rPr lang="ru-RU" sz="2000" dirty="0">
                <a:latin typeface="Times New Roman Tj" panose="02020603050405020304" pitchFamily="18" charset="-52"/>
              </a:rPr>
              <a:t> ба як </a:t>
            </a:r>
            <a:r>
              <a:rPr lang="ru-RU" sz="2000" dirty="0" err="1">
                <a:latin typeface="Times New Roman Tj" panose="02020603050405020304" pitchFamily="18" charset="-52"/>
              </a:rPr>
              <a:t>кишвари</a:t>
            </a:r>
            <a:r>
              <a:rPr lang="ru-RU" sz="2000" dirty="0">
                <a:latin typeface="Times New Roman Tj" panose="02020603050405020304" pitchFamily="18" charset="-52"/>
              </a:rPr>
              <a:t> </a:t>
            </a:r>
            <a:r>
              <a:rPr lang="ru-RU" sz="2000" dirty="0" err="1">
                <a:latin typeface="Times New Roman Tj" panose="02020603050405020304" pitchFamily="18" charset="-52"/>
              </a:rPr>
              <a:t>даромадаш</a:t>
            </a:r>
            <a:r>
              <a:rPr lang="ru-RU" sz="2000" dirty="0">
                <a:latin typeface="Times New Roman Tj" panose="02020603050405020304" pitchFamily="18" charset="-52"/>
              </a:rPr>
              <a:t> </a:t>
            </a:r>
            <a:r>
              <a:rPr lang="ru-RU" sz="2000" dirty="0" err="1">
                <a:latin typeface="Times New Roman Tj" panose="02020603050405020304" pitchFamily="18" charset="-52"/>
              </a:rPr>
              <a:t>боло</a:t>
            </a:r>
            <a:r>
              <a:rPr lang="ru-RU" sz="2000" dirty="0">
                <a:latin typeface="Times New Roman Tj" panose="02020603050405020304" pitchFamily="18" charset="-52"/>
              </a:rPr>
              <a:t> </a:t>
            </a:r>
            <a:r>
              <a:rPr lang="ru-RU" sz="2000" dirty="0" err="1">
                <a:latin typeface="Times New Roman Tj" panose="02020603050405020304" pitchFamily="18" charset="-52"/>
              </a:rPr>
              <a:t>равона</a:t>
            </a:r>
            <a:r>
              <a:rPr lang="ru-RU" sz="2000" dirty="0">
                <a:latin typeface="Times New Roman Tj" panose="02020603050405020304" pitchFamily="18" charset="-52"/>
              </a:rPr>
              <a:t> карда </a:t>
            </a:r>
            <a:r>
              <a:rPr lang="ru-RU" sz="2000" dirty="0" err="1">
                <a:latin typeface="Times New Roman Tj" panose="02020603050405020304" pitchFamily="18" charset="-52"/>
              </a:rPr>
              <a:t>шава</a:t>
            </a:r>
            <a:r>
              <a:rPr lang="tg-Cyrl-TJ" sz="2000" dirty="0">
                <a:latin typeface="Times New Roman Tj" panose="02020603050405020304" pitchFamily="18" charset="-52"/>
              </a:rPr>
              <a:t>н</a:t>
            </a:r>
            <a:r>
              <a:rPr lang="ru-RU" sz="2000" dirty="0">
                <a:latin typeface="Times New Roman Tj" panose="02020603050405020304" pitchFamily="18" charset="-52"/>
              </a:rPr>
              <a:t>д</a:t>
            </a:r>
          </a:p>
          <a:p>
            <a:endParaRPr lang="ru-RU" dirty="0">
              <a:latin typeface="Times New Roman Tj" panose="02020603050405020304" pitchFamily="18" charset="-52"/>
            </a:endParaRPr>
          </a:p>
        </p:txBody>
      </p:sp>
    </p:spTree>
    <p:extLst>
      <p:ext uri="{BB962C8B-B14F-4D97-AF65-F5344CB8AC3E}">
        <p14:creationId xmlns:p14="http://schemas.microsoft.com/office/powerpoint/2010/main" val="938487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3852C3A-EE34-6CEB-2E7F-29A1A2F5A061}"/>
              </a:ext>
            </a:extLst>
          </p:cNvPr>
          <p:cNvSpPr>
            <a:spLocks noGrp="1"/>
          </p:cNvSpPr>
          <p:nvPr>
            <p:ph type="title"/>
          </p:nvPr>
        </p:nvSpPr>
        <p:spPr>
          <a:xfrm>
            <a:off x="457200" y="457200"/>
            <a:ext cx="8229600" cy="1027584"/>
          </a:xfrm>
        </p:spPr>
        <p:txBody>
          <a:bodyPr/>
          <a:lstStyle/>
          <a:p>
            <a:pPr algn="ctr"/>
            <a:r>
              <a:rPr kumimoji="0" lang="ru-RU" sz="2400" b="1" i="0" u="none" strike="noStrike" kern="1200" cap="none" spc="0" normalizeH="0" baseline="0" noProof="0" dirty="0" err="1">
                <a:ln>
                  <a:noFill/>
                </a:ln>
                <a:effectLst/>
                <a:uLnTx/>
                <a:uFillTx/>
                <a:latin typeface="Times New Roman Tj" panose="02020603050405020304" pitchFamily="18" charset="-52"/>
                <a:ea typeface="+mj-ea"/>
                <a:cs typeface="+mj-cs"/>
              </a:rPr>
              <a:t>Шарҳи</a:t>
            </a:r>
            <a:r>
              <a:rPr kumimoji="0" lang="ru-RU" sz="2400" b="1" i="0" u="none" strike="noStrike" kern="1200" cap="none" spc="0" normalizeH="0" baseline="0" noProof="0" dirty="0">
                <a:ln>
                  <a:noFill/>
                </a:ln>
                <a:effectLst/>
                <a:uLnTx/>
                <a:uFillTx/>
                <a:latin typeface="Times New Roman Tj" panose="02020603050405020304" pitchFamily="18" charset="-52"/>
                <a:ea typeface="+mj-ea"/>
                <a:cs typeface="+mj-cs"/>
              </a:rPr>
              <a:t> </a:t>
            </a:r>
            <a:r>
              <a:rPr kumimoji="0" lang="ru-RU" sz="2400" b="1" i="0" u="none" strike="noStrike" kern="1200" cap="none" spc="0" normalizeH="0" baseline="0" noProof="0" dirty="0" err="1">
                <a:ln>
                  <a:noFill/>
                </a:ln>
                <a:effectLst/>
                <a:uLnTx/>
                <a:uFillTx/>
                <a:latin typeface="Times New Roman Tj" panose="02020603050405020304" pitchFamily="18" charset="-52"/>
                <a:ea typeface="+mj-ea"/>
                <a:cs typeface="+mj-cs"/>
              </a:rPr>
              <a:t>дуюми</a:t>
            </a:r>
            <a:r>
              <a:rPr kumimoji="0" lang="ru-RU" sz="2400" b="1" i="0" u="none" strike="noStrike" kern="1200" cap="none" spc="0" normalizeH="0" baseline="0" noProof="0" dirty="0">
                <a:ln>
                  <a:noFill/>
                </a:ln>
                <a:effectLst/>
                <a:uLnTx/>
                <a:uFillTx/>
                <a:latin typeface="Times New Roman Tj" panose="02020603050405020304" pitchFamily="18" charset="-52"/>
                <a:ea typeface="+mj-ea"/>
                <a:cs typeface="+mj-cs"/>
              </a:rPr>
              <a:t> </a:t>
            </a:r>
            <a:r>
              <a:rPr kumimoji="0" lang="ru-RU" sz="2400" b="1" i="0" u="none" strike="noStrike" kern="1200" cap="none" spc="0" normalizeH="0" baseline="0" noProof="0" dirty="0" err="1">
                <a:ln>
                  <a:noFill/>
                </a:ln>
                <a:effectLst/>
                <a:uLnTx/>
                <a:uFillTx/>
                <a:latin typeface="Times New Roman Tj" panose="02020603050405020304" pitchFamily="18" charset="-52"/>
                <a:ea typeface="+mj-ea"/>
                <a:cs typeface="+mj-cs"/>
              </a:rPr>
              <a:t>ихтиёрии</a:t>
            </a:r>
            <a:r>
              <a:rPr kumimoji="0" lang="ru-RU" sz="2400" b="1" i="0" u="none" strike="noStrike" kern="1200" cap="none" spc="0" normalizeH="0" baseline="0" noProof="0" dirty="0">
                <a:ln>
                  <a:noFill/>
                </a:ln>
                <a:effectLst/>
                <a:uLnTx/>
                <a:uFillTx/>
                <a:latin typeface="Times New Roman Tj" panose="02020603050405020304" pitchFamily="18" charset="-52"/>
                <a:ea typeface="+mj-ea"/>
                <a:cs typeface="+mj-cs"/>
              </a:rPr>
              <a:t> </a:t>
            </a:r>
            <a:r>
              <a:rPr kumimoji="0" lang="ru-RU" sz="2400" b="1" i="0" u="none" strike="noStrike" kern="1200" cap="none" spc="0" normalizeH="0" baseline="0" noProof="0" dirty="0" err="1">
                <a:ln>
                  <a:noFill/>
                </a:ln>
                <a:effectLst/>
                <a:uLnTx/>
                <a:uFillTx/>
                <a:latin typeface="Times New Roman Tj" panose="02020603050405020304" pitchFamily="18" charset="-52"/>
                <a:ea typeface="+mj-ea"/>
                <a:cs typeface="+mj-cs"/>
              </a:rPr>
              <a:t>миллӣ</a:t>
            </a:r>
            <a:r>
              <a:rPr kumimoji="0" lang="ru-RU" sz="2400" b="1" i="0" u="none" strike="noStrike" kern="1200" cap="none" spc="0" normalizeH="0" baseline="0" noProof="0" dirty="0">
                <a:ln>
                  <a:noFill/>
                </a:ln>
                <a:effectLst/>
                <a:uLnTx/>
                <a:uFillTx/>
                <a:latin typeface="Times New Roman Tj" panose="02020603050405020304" pitchFamily="18" charset="-52"/>
                <a:ea typeface="+mj-ea"/>
                <a:cs typeface="+mj-cs"/>
              </a:rPr>
              <a:t>: </a:t>
            </a:r>
            <a:r>
              <a:rPr kumimoji="0" lang="ru-RU" sz="2400" b="1" i="0" u="none" strike="noStrike" kern="1200" cap="none" spc="0" normalizeH="0" baseline="0" noProof="0" dirty="0">
                <a:ln>
                  <a:noFill/>
                </a:ln>
                <a:solidFill>
                  <a:schemeClr val="bg2">
                    <a:lumMod val="60000"/>
                    <a:lumOff val="40000"/>
                  </a:schemeClr>
                </a:solidFill>
                <a:effectLst/>
                <a:uLnTx/>
                <a:uFillTx/>
                <a:latin typeface="Times New Roman Tj" panose="02020603050405020304" pitchFamily="18" charset="-52"/>
                <a:ea typeface="+mj-ea"/>
                <a:cs typeface="+mj-cs"/>
              </a:rPr>
              <a:t/>
            </a:r>
            <a:br>
              <a:rPr kumimoji="0" lang="ru-RU" sz="2400" b="1" i="0" u="none" strike="noStrike" kern="1200" cap="none" spc="0" normalizeH="0" baseline="0" noProof="0" dirty="0">
                <a:ln>
                  <a:noFill/>
                </a:ln>
                <a:solidFill>
                  <a:schemeClr val="bg2">
                    <a:lumMod val="60000"/>
                    <a:lumOff val="40000"/>
                  </a:schemeClr>
                </a:solidFill>
                <a:effectLst/>
                <a:uLnTx/>
                <a:uFillTx/>
                <a:latin typeface="Times New Roman Tj" panose="02020603050405020304" pitchFamily="18" charset="-52"/>
                <a:ea typeface="+mj-ea"/>
                <a:cs typeface="+mj-cs"/>
              </a:rPr>
            </a:br>
            <a:r>
              <a:rPr kumimoji="0" lang="ru-RU" sz="2400" b="1" i="0" u="none" strike="noStrike" kern="1200" cap="none" spc="0" normalizeH="0" baseline="0" noProof="0" dirty="0">
                <a:ln>
                  <a:noFill/>
                </a:ln>
                <a:solidFill>
                  <a:schemeClr val="bg2">
                    <a:lumMod val="60000"/>
                    <a:lumOff val="40000"/>
                  </a:schemeClr>
                </a:solidFill>
                <a:effectLst/>
                <a:uLnTx/>
                <a:uFillTx/>
                <a:latin typeface="Times New Roman Tj" panose="02020603050405020304" pitchFamily="18" charset="-52"/>
                <a:ea typeface="+mj-ea"/>
                <a:cs typeface="+mj-cs"/>
              </a:rPr>
              <a:t>Рушди «</a:t>
            </a:r>
            <a:r>
              <a:rPr kumimoji="0" lang="ru-RU" sz="2400" b="1" i="0" u="none" strike="noStrike" kern="1200" cap="none" spc="0" normalizeH="0" baseline="0" noProof="0" dirty="0" err="1">
                <a:ln>
                  <a:noFill/>
                </a:ln>
                <a:solidFill>
                  <a:schemeClr val="bg2">
                    <a:lumMod val="60000"/>
                    <a:lumOff val="40000"/>
                  </a:schemeClr>
                </a:solidFill>
                <a:effectLst/>
                <a:uLnTx/>
                <a:uFillTx/>
                <a:latin typeface="Times New Roman Tj" panose="02020603050405020304" pitchFamily="18" charset="-52"/>
                <a:ea typeface="+mj-ea"/>
                <a:cs typeface="+mj-cs"/>
              </a:rPr>
              <a:t>сабз</a:t>
            </a:r>
            <a:r>
              <a:rPr kumimoji="0" lang="ru-RU" sz="2400" b="1" i="0" u="none" strike="noStrike" kern="1200" cap="none" spc="0" normalizeH="0" baseline="0" noProof="0" dirty="0">
                <a:ln>
                  <a:noFill/>
                </a:ln>
                <a:solidFill>
                  <a:schemeClr val="bg2">
                    <a:lumMod val="60000"/>
                    <a:lumOff val="40000"/>
                  </a:schemeClr>
                </a:solidFill>
                <a:effectLst/>
                <a:uLnTx/>
                <a:uFillTx/>
                <a:latin typeface="Times New Roman Tj" panose="02020603050405020304" pitchFamily="18" charset="-52"/>
                <a:ea typeface="+mj-ea"/>
                <a:cs typeface="+mj-cs"/>
              </a:rPr>
              <a:t>» </a:t>
            </a:r>
            <a:r>
              <a:rPr kumimoji="0" lang="ru-RU" sz="2400" b="1" i="0" u="none" strike="noStrike" kern="1200" cap="none" spc="0" normalizeH="0" baseline="0" noProof="0" dirty="0" err="1">
                <a:ln>
                  <a:noFill/>
                </a:ln>
                <a:solidFill>
                  <a:schemeClr val="bg2">
                    <a:lumMod val="60000"/>
                    <a:lumOff val="40000"/>
                  </a:schemeClr>
                </a:solidFill>
                <a:effectLst/>
                <a:uLnTx/>
                <a:uFillTx/>
                <a:latin typeface="Times New Roman Tj" panose="02020603050405020304" pitchFamily="18" charset="-52"/>
                <a:ea typeface="+mj-ea"/>
                <a:cs typeface="+mj-cs"/>
              </a:rPr>
              <a:t>барои</a:t>
            </a:r>
            <a:r>
              <a:rPr kumimoji="0" lang="ru-RU" sz="2400" b="1" i="0" u="none" strike="noStrike" kern="1200" cap="none" spc="0" normalizeH="0" baseline="0" noProof="0" dirty="0">
                <a:ln>
                  <a:noFill/>
                </a:ln>
                <a:solidFill>
                  <a:schemeClr val="bg2">
                    <a:lumMod val="60000"/>
                    <a:lumOff val="40000"/>
                  </a:schemeClr>
                </a:solidFill>
                <a:effectLst/>
                <a:uLnTx/>
                <a:uFillTx/>
                <a:latin typeface="Times New Roman Tj" panose="02020603050405020304" pitchFamily="18" charset="-52"/>
                <a:ea typeface="+mj-ea"/>
                <a:cs typeface="+mj-cs"/>
              </a:rPr>
              <a:t> </a:t>
            </a:r>
            <a:r>
              <a:rPr kumimoji="0" lang="ru-RU" sz="2400" b="1" i="0" u="none" strike="noStrike" kern="1200" cap="none" spc="0" normalizeH="0" baseline="0" noProof="0" dirty="0" err="1">
                <a:ln>
                  <a:noFill/>
                </a:ln>
                <a:solidFill>
                  <a:schemeClr val="bg2">
                    <a:lumMod val="60000"/>
                    <a:lumOff val="40000"/>
                  </a:schemeClr>
                </a:solidFill>
                <a:effectLst/>
                <a:uLnTx/>
                <a:uFillTx/>
                <a:latin typeface="Times New Roman Tj" panose="02020603050405020304" pitchFamily="18" charset="-52"/>
                <a:ea typeface="+mj-ea"/>
                <a:cs typeface="+mj-cs"/>
              </a:rPr>
              <a:t>ояндаи</a:t>
            </a:r>
            <a:r>
              <a:rPr kumimoji="0" lang="ru-RU" sz="2400" b="1" i="0" u="none" strike="noStrike" kern="1200" cap="none" spc="0" normalizeH="0" baseline="0" noProof="0" dirty="0">
                <a:ln>
                  <a:noFill/>
                </a:ln>
                <a:solidFill>
                  <a:schemeClr val="bg2">
                    <a:lumMod val="60000"/>
                    <a:lumOff val="40000"/>
                  </a:schemeClr>
                </a:solidFill>
                <a:effectLst/>
                <a:uLnTx/>
                <a:uFillTx/>
                <a:latin typeface="Times New Roman Tj" panose="02020603050405020304" pitchFamily="18" charset="-52"/>
                <a:ea typeface="+mj-ea"/>
                <a:cs typeface="+mj-cs"/>
              </a:rPr>
              <a:t> </a:t>
            </a:r>
            <a:r>
              <a:rPr kumimoji="0" lang="ru-RU" sz="2400" b="1" i="0" u="none" strike="noStrike" kern="1200" cap="none" spc="0" normalizeH="0" baseline="0" noProof="0" dirty="0" err="1">
                <a:ln>
                  <a:noFill/>
                </a:ln>
                <a:solidFill>
                  <a:schemeClr val="bg2">
                    <a:lumMod val="60000"/>
                    <a:lumOff val="40000"/>
                  </a:schemeClr>
                </a:solidFill>
                <a:effectLst/>
                <a:uLnTx/>
                <a:uFillTx/>
                <a:latin typeface="Times New Roman Tj" panose="02020603050405020304" pitchFamily="18" charset="-52"/>
                <a:ea typeface="+mj-ea"/>
                <a:cs typeface="+mj-cs"/>
              </a:rPr>
              <a:t>устувор</a:t>
            </a:r>
            <a:r>
              <a:rPr kumimoji="0" lang="ru-RU" sz="2400" b="1" i="0" u="none" strike="noStrike" kern="1200" cap="none" spc="0" normalizeH="0" baseline="0" noProof="0" dirty="0">
                <a:ln>
                  <a:noFill/>
                </a:ln>
                <a:solidFill>
                  <a:schemeClr val="bg2">
                    <a:lumMod val="60000"/>
                    <a:lumOff val="40000"/>
                  </a:schemeClr>
                </a:solidFill>
                <a:effectLst/>
                <a:uLnTx/>
                <a:uFillTx/>
                <a:latin typeface="Times New Roman Tj" panose="02020603050405020304" pitchFamily="18" charset="-52"/>
                <a:ea typeface="+mj-ea"/>
                <a:cs typeface="+mj-cs"/>
              </a:rPr>
              <a:t> </a:t>
            </a:r>
            <a:r>
              <a:rPr kumimoji="0" lang="ru-RU" sz="2400" b="1" i="0" u="none" strike="noStrike" kern="1200" cap="none" spc="0" normalizeH="0" baseline="0" noProof="0" dirty="0" err="1">
                <a:ln>
                  <a:noFill/>
                </a:ln>
                <a:solidFill>
                  <a:schemeClr val="bg2">
                    <a:lumMod val="60000"/>
                    <a:lumOff val="40000"/>
                  </a:schemeClr>
                </a:solidFill>
                <a:effectLst/>
                <a:uLnTx/>
                <a:uFillTx/>
                <a:latin typeface="Times New Roman Tj" panose="02020603050405020304" pitchFamily="18" charset="-52"/>
                <a:ea typeface="+mj-ea"/>
                <a:cs typeface="+mj-cs"/>
              </a:rPr>
              <a:t>ва</a:t>
            </a:r>
            <a:r>
              <a:rPr kumimoji="0" lang="ru-RU" sz="2400" b="1" i="0" u="none" strike="noStrike" kern="1200" cap="none" spc="0" normalizeH="0" baseline="0" noProof="0" dirty="0">
                <a:ln>
                  <a:noFill/>
                </a:ln>
                <a:solidFill>
                  <a:schemeClr val="bg2">
                    <a:lumMod val="60000"/>
                    <a:lumOff val="40000"/>
                  </a:schemeClr>
                </a:solidFill>
                <a:effectLst/>
                <a:uLnTx/>
                <a:uFillTx/>
                <a:latin typeface="Times New Roman Tj" panose="02020603050405020304" pitchFamily="18" charset="-52"/>
                <a:ea typeface="+mj-ea"/>
                <a:cs typeface="+mj-cs"/>
              </a:rPr>
              <a:t> </a:t>
            </a:r>
            <a:r>
              <a:rPr kumimoji="0" lang="ru-RU" sz="2400" b="1" i="0" u="none" strike="noStrike" kern="1200" cap="none" spc="0" normalizeH="0" baseline="0" noProof="0" dirty="0" err="1">
                <a:ln>
                  <a:noFill/>
                </a:ln>
                <a:solidFill>
                  <a:schemeClr val="bg2">
                    <a:lumMod val="60000"/>
                    <a:lumOff val="40000"/>
                  </a:schemeClr>
                </a:solidFill>
                <a:effectLst/>
                <a:uLnTx/>
                <a:uFillTx/>
                <a:latin typeface="Times New Roman Tj" panose="02020603050405020304" pitchFamily="18" charset="-52"/>
                <a:ea typeface="+mj-ea"/>
                <a:cs typeface="+mj-cs"/>
              </a:rPr>
              <a:t>дурахшон</a:t>
            </a:r>
            <a:r>
              <a:rPr kumimoji="0" lang="ru-RU" sz="2400" b="1" i="0" u="none" strike="noStrike" kern="1200" cap="none" spc="0" normalizeH="0" baseline="0" noProof="0" dirty="0">
                <a:ln>
                  <a:noFill/>
                </a:ln>
                <a:solidFill>
                  <a:schemeClr val="bg2">
                    <a:lumMod val="60000"/>
                    <a:lumOff val="40000"/>
                  </a:schemeClr>
                </a:solidFill>
                <a:effectLst/>
                <a:uLnTx/>
                <a:uFillTx/>
                <a:latin typeface="Times New Roman Tj" panose="02020603050405020304" pitchFamily="18" charset="-52"/>
                <a:ea typeface="+mj-ea"/>
                <a:cs typeface="+mj-cs"/>
              </a:rPr>
              <a:t>  </a:t>
            </a:r>
            <a:br>
              <a:rPr kumimoji="0" lang="ru-RU" sz="2400" b="1" i="0" u="none" strike="noStrike" kern="1200" cap="none" spc="0" normalizeH="0" baseline="0" noProof="0" dirty="0">
                <a:ln>
                  <a:noFill/>
                </a:ln>
                <a:solidFill>
                  <a:schemeClr val="bg2">
                    <a:lumMod val="60000"/>
                    <a:lumOff val="40000"/>
                  </a:schemeClr>
                </a:solidFill>
                <a:effectLst/>
                <a:uLnTx/>
                <a:uFillTx/>
                <a:latin typeface="Times New Roman Tj" panose="02020603050405020304" pitchFamily="18" charset="-52"/>
                <a:ea typeface="+mj-ea"/>
                <a:cs typeface="+mj-cs"/>
              </a:rPr>
            </a:br>
            <a:r>
              <a:rPr kumimoji="0" lang="ru-RU" sz="2400" b="1" i="0" u="none" strike="noStrike" kern="1200" cap="none" spc="0" normalizeH="0" baseline="0" noProof="0" dirty="0">
                <a:ln>
                  <a:noFill/>
                </a:ln>
                <a:effectLst/>
                <a:uLnTx/>
                <a:uFillTx/>
                <a:latin typeface="Times New Roman Tj" panose="02020603050405020304" pitchFamily="18" charset="-52"/>
                <a:ea typeface="+mj-ea"/>
                <a:cs typeface="+mj-cs"/>
              </a:rPr>
              <a:t>-</a:t>
            </a:r>
            <a:r>
              <a:rPr kumimoji="0" lang="ru-RU" sz="2400" b="1" i="0" u="none" strike="noStrike" kern="1200" cap="none" spc="0" normalizeH="0" baseline="0" noProof="0" dirty="0" err="1">
                <a:ln>
                  <a:noFill/>
                </a:ln>
                <a:effectLst/>
                <a:uLnTx/>
                <a:uFillTx/>
                <a:latin typeface="Times New Roman Tj" panose="02020603050405020304" pitchFamily="18" charset="-52"/>
                <a:ea typeface="+mj-ea"/>
                <a:cs typeface="+mj-cs"/>
              </a:rPr>
              <a:t>зермаќсадњои</a:t>
            </a:r>
            <a:r>
              <a:rPr kumimoji="0" lang="ru-RU" sz="2400" b="1" i="0" u="none" strike="noStrike" kern="1200" cap="none" spc="0" normalizeH="0" baseline="0" noProof="0" dirty="0">
                <a:ln>
                  <a:noFill/>
                </a:ln>
                <a:effectLst/>
                <a:uLnTx/>
                <a:uFillTx/>
                <a:latin typeface="Times New Roman Tj" panose="02020603050405020304" pitchFamily="18" charset="-52"/>
                <a:ea typeface="+mj-ea"/>
                <a:cs typeface="+mj-cs"/>
              </a:rPr>
              <a:t> </a:t>
            </a:r>
            <a:r>
              <a:rPr kumimoji="0" lang="ru-RU" sz="2400" b="1" i="0" u="none" strike="noStrike" kern="1200" cap="none" spc="0" normalizeH="0" baseline="0" noProof="0" dirty="0" err="1">
                <a:ln>
                  <a:noFill/>
                </a:ln>
                <a:effectLst/>
                <a:uLnTx/>
                <a:uFillTx/>
                <a:latin typeface="Times New Roman Tj" panose="02020603050405020304" pitchFamily="18" charset="-52"/>
                <a:ea typeface="+mj-ea"/>
                <a:cs typeface="+mj-cs"/>
              </a:rPr>
              <a:t>махсус</a:t>
            </a:r>
            <a:endParaRPr lang="ru-RU" sz="2400" b="1" dirty="0"/>
          </a:p>
        </p:txBody>
      </p:sp>
      <p:sp>
        <p:nvSpPr>
          <p:cNvPr id="3" name="Объект 2">
            <a:extLst>
              <a:ext uri="{FF2B5EF4-FFF2-40B4-BE49-F238E27FC236}">
                <a16:creationId xmlns:a16="http://schemas.microsoft.com/office/drawing/2014/main" xmlns="" id="{56429ECF-1816-62DE-94A3-9810FE9F2512}"/>
              </a:ext>
            </a:extLst>
          </p:cNvPr>
          <p:cNvSpPr>
            <a:spLocks noGrp="1"/>
          </p:cNvSpPr>
          <p:nvPr>
            <p:ph idx="1"/>
          </p:nvPr>
        </p:nvSpPr>
        <p:spPr>
          <a:xfrm>
            <a:off x="0" y="1700808"/>
            <a:ext cx="9144000" cy="5157192"/>
          </a:xfrm>
        </p:spPr>
        <p:txBody>
          <a:bodyPr/>
          <a:lstStyle/>
          <a:p>
            <a:pPr>
              <a:buFont typeface="Arial" panose="020B0604020202020204" pitchFamily="34" charset="0"/>
              <a:buChar char="•"/>
            </a:pPr>
            <a:r>
              <a:rPr lang="ru-RU" sz="2000" i="0" dirty="0" err="1">
                <a:solidFill>
                  <a:srgbClr val="000000"/>
                </a:solidFill>
                <a:effectLst/>
                <a:latin typeface="Times New Roman Tj" panose="02020603050405020304" pitchFamily="18" charset="-52"/>
              </a:rPr>
              <a:t>Инъикоси</a:t>
            </a:r>
            <a:r>
              <a:rPr lang="ru-RU" sz="2000" i="0" dirty="0">
                <a:solidFill>
                  <a:srgbClr val="000000"/>
                </a:solidFill>
                <a:effectLst/>
                <a:latin typeface="Times New Roman Tj" panose="02020603050405020304" pitchFamily="18" charset="-52"/>
              </a:rPr>
              <a:t> </a:t>
            </a:r>
            <a:r>
              <a:rPr lang="ru-RU" sz="2000" i="0" dirty="0" err="1">
                <a:solidFill>
                  <a:srgbClr val="000000"/>
                </a:solidFill>
                <a:effectLst/>
                <a:latin typeface="Times New Roman Tj" panose="02020603050405020304" pitchFamily="18" charset="-52"/>
              </a:rPr>
              <a:t>вазъ</a:t>
            </a:r>
            <a:r>
              <a:rPr lang="ru-RU" sz="2000" i="0" dirty="0">
                <a:solidFill>
                  <a:srgbClr val="000000"/>
                </a:solidFill>
                <a:effectLst/>
                <a:latin typeface="Times New Roman Tj" panose="02020603050405020304" pitchFamily="18" charset="-52"/>
              </a:rPr>
              <a:t>, </a:t>
            </a:r>
            <a:r>
              <a:rPr lang="ru-RU" sz="2000" i="0" dirty="0" err="1">
                <a:solidFill>
                  <a:srgbClr val="000000"/>
                </a:solidFill>
                <a:effectLst/>
                <a:latin typeface="Times New Roman Tj" panose="02020603050405020304" pitchFamily="18" charset="-52"/>
              </a:rPr>
              <a:t>масъалахо</a:t>
            </a:r>
            <a:r>
              <a:rPr lang="ru-RU" sz="2000" i="0" dirty="0">
                <a:solidFill>
                  <a:srgbClr val="000000"/>
                </a:solidFill>
                <a:effectLst/>
                <a:latin typeface="Times New Roman Tj" panose="02020603050405020304" pitchFamily="18" charset="-52"/>
              </a:rPr>
              <a:t> </a:t>
            </a:r>
            <a:r>
              <a:rPr lang="ru-RU" sz="2000" i="0" dirty="0" err="1">
                <a:solidFill>
                  <a:srgbClr val="000000"/>
                </a:solidFill>
                <a:effectLst/>
                <a:latin typeface="Times New Roman Tj" panose="02020603050405020304" pitchFamily="18" charset="-52"/>
              </a:rPr>
              <a:t>ва</a:t>
            </a:r>
            <a:r>
              <a:rPr lang="ru-RU" sz="2000" i="0" dirty="0">
                <a:solidFill>
                  <a:srgbClr val="000000"/>
                </a:solidFill>
                <a:effectLst/>
                <a:latin typeface="Times New Roman Tj" panose="02020603050405020304" pitchFamily="18" charset="-52"/>
              </a:rPr>
              <a:t> </a:t>
            </a:r>
            <a:r>
              <a:rPr lang="ru-RU" sz="2000" i="0" dirty="0" err="1">
                <a:solidFill>
                  <a:srgbClr val="000000"/>
                </a:solidFill>
                <a:effectLst/>
                <a:latin typeface="Times New Roman Tj" panose="02020603050405020304" pitchFamily="18" charset="-52"/>
              </a:rPr>
              <a:t>заминаи</a:t>
            </a:r>
            <a:r>
              <a:rPr lang="ru-RU" sz="2000" i="0" dirty="0">
                <a:solidFill>
                  <a:srgbClr val="000000"/>
                </a:solidFill>
                <a:effectLst/>
                <a:latin typeface="Times New Roman Tj" panose="02020603050405020304" pitchFamily="18" charset="-52"/>
              </a:rPr>
              <a:t> </a:t>
            </a:r>
            <a:r>
              <a:rPr lang="ru-RU" sz="2000" i="0" dirty="0" err="1">
                <a:solidFill>
                  <a:srgbClr val="000000"/>
                </a:solidFill>
                <a:effectLst/>
                <a:latin typeface="Times New Roman Tj" panose="02020603050405020304" pitchFamily="18" charset="-52"/>
              </a:rPr>
              <a:t>сохторӣ</a:t>
            </a:r>
            <a:r>
              <a:rPr lang="ru-RU" sz="2000" i="0" dirty="0">
                <a:solidFill>
                  <a:srgbClr val="000000"/>
                </a:solidFill>
                <a:effectLst/>
                <a:latin typeface="Times New Roman Tj" panose="02020603050405020304" pitchFamily="18" charset="-52"/>
              </a:rPr>
              <a:t> </a:t>
            </a:r>
            <a:r>
              <a:rPr lang="ru-RU" sz="2000" i="0" dirty="0" err="1">
                <a:solidFill>
                  <a:srgbClr val="000000"/>
                </a:solidFill>
                <a:effectLst/>
                <a:latin typeface="Times New Roman Tj" panose="02020603050405020304" pitchFamily="18" charset="-52"/>
              </a:rPr>
              <a:t>барои</a:t>
            </a:r>
            <a:r>
              <a:rPr lang="ru-RU" sz="2000" i="0" dirty="0">
                <a:solidFill>
                  <a:srgbClr val="000000"/>
                </a:solidFill>
                <a:effectLst/>
                <a:latin typeface="Times New Roman Tj" panose="02020603050405020304" pitchFamily="18" charset="-52"/>
              </a:rPr>
              <a:t> </a:t>
            </a:r>
            <a:r>
              <a:rPr lang="ru-RU" sz="2000" i="0" dirty="0" err="1">
                <a:solidFill>
                  <a:srgbClr val="000000"/>
                </a:solidFill>
                <a:effectLst/>
                <a:latin typeface="Times New Roman Tj" panose="02020603050405020304" pitchFamily="18" charset="-52"/>
              </a:rPr>
              <a:t>рушди</a:t>
            </a:r>
            <a:r>
              <a:rPr lang="ru-RU" sz="2000" i="0" dirty="0">
                <a:solidFill>
                  <a:srgbClr val="000000"/>
                </a:solidFill>
                <a:effectLst/>
                <a:latin typeface="Times New Roman Tj" panose="02020603050405020304" pitchFamily="18" charset="-52"/>
              </a:rPr>
              <a:t> «</a:t>
            </a:r>
            <a:r>
              <a:rPr kumimoji="0" lang="ru-RU" sz="2000" i="0" u="none" strike="noStrike" kern="1200" cap="none" spc="0" normalizeH="0" baseline="0" noProof="0" dirty="0" err="1">
                <a:ln>
                  <a:noFill/>
                </a:ln>
                <a:effectLst/>
                <a:uLnTx/>
                <a:uFillTx/>
                <a:latin typeface="Times New Roman Tj" panose="02020603050405020304" pitchFamily="18" charset="-52"/>
                <a:ea typeface="+mj-ea"/>
                <a:cs typeface="+mj-cs"/>
              </a:rPr>
              <a:t>сабз</a:t>
            </a:r>
            <a:r>
              <a:rPr kumimoji="0" lang="ru-RU" sz="2000" i="0" u="none" strike="noStrike" kern="1200" cap="none" spc="0" normalizeH="0" baseline="0" noProof="0" dirty="0">
                <a:ln>
                  <a:noFill/>
                </a:ln>
                <a:effectLst/>
                <a:uLnTx/>
                <a:uFillTx/>
                <a:latin typeface="Times New Roman Tj" panose="02020603050405020304" pitchFamily="18" charset="-52"/>
                <a:ea typeface="+mj-ea"/>
                <a:cs typeface="+mj-cs"/>
              </a:rPr>
              <a:t>»-</a:t>
            </a:r>
            <a:r>
              <a:rPr lang="ru-RU" sz="2000" dirty="0">
                <a:latin typeface="Times New Roman Tj" panose="02020603050405020304" pitchFamily="18" charset="-52"/>
                <a:ea typeface="+mj-ea"/>
                <a:cs typeface="+mj-cs"/>
              </a:rPr>
              <a:t>и</a:t>
            </a:r>
            <a:r>
              <a:rPr kumimoji="0" lang="ru-RU" sz="2000" i="0" u="none" strike="noStrike" kern="1200" cap="none" spc="0" normalizeH="0" baseline="0" noProof="0" dirty="0">
                <a:ln>
                  <a:noFill/>
                </a:ln>
                <a:effectLst/>
                <a:uLnTx/>
                <a:uFillTx/>
                <a:latin typeface="Times New Roman Tj" panose="02020603050405020304" pitchFamily="18" charset="-52"/>
                <a:ea typeface="+mj-ea"/>
                <a:cs typeface="+mj-cs"/>
              </a:rPr>
              <a:t> </a:t>
            </a:r>
            <a:r>
              <a:rPr lang="ru-RU" sz="2000" i="0" dirty="0" err="1">
                <a:effectLst/>
                <a:latin typeface="Times New Roman Tj" panose="02020603050405020304" pitchFamily="18" charset="-52"/>
              </a:rPr>
              <a:t>иқтисодиёт</a:t>
            </a:r>
            <a:r>
              <a:rPr lang="ru-RU" sz="2000" i="0" dirty="0">
                <a:effectLst/>
                <a:latin typeface="Times New Roman Tj" panose="02020603050405020304" pitchFamily="18" charset="-52"/>
              </a:rPr>
              <a:t> </a:t>
            </a:r>
          </a:p>
          <a:p>
            <a:pPr>
              <a:buFont typeface="Arial" panose="020B0604020202020204" pitchFamily="34" charset="0"/>
              <a:buChar char="•"/>
            </a:pPr>
            <a:endParaRPr lang="ru-RU" sz="500" b="1" dirty="0">
              <a:latin typeface="Times New Roman Tj" panose="02020603050405020304" pitchFamily="18" charset="-52"/>
            </a:endParaRPr>
          </a:p>
          <a:p>
            <a:pPr>
              <a:buFont typeface="Arial" panose="020B0604020202020204" pitchFamily="34" charset="0"/>
              <a:buChar char="•"/>
            </a:pPr>
            <a:r>
              <a:rPr lang="ru-RU" sz="2000" dirty="0" err="1">
                <a:solidFill>
                  <a:srgbClr val="000000"/>
                </a:solidFill>
                <a:latin typeface="Times New Roman Tj" panose="02020603050405020304" pitchFamily="18" charset="-52"/>
              </a:rPr>
              <a:t>Арзёбии</a:t>
            </a:r>
            <a:r>
              <a:rPr lang="ru-RU" sz="2000" dirty="0">
                <a:solidFill>
                  <a:srgbClr val="000000"/>
                </a:solidFill>
                <a:latin typeface="Times New Roman Tj" panose="02020603050405020304" pitchFamily="18" charset="-52"/>
              </a:rPr>
              <a:t> </a:t>
            </a:r>
            <a:r>
              <a:rPr lang="ru-RU" sz="2000" dirty="0" err="1">
                <a:solidFill>
                  <a:srgbClr val="000000"/>
                </a:solidFill>
                <a:latin typeface="Times New Roman Tj" panose="02020603050405020304" pitchFamily="18" charset="-52"/>
              </a:rPr>
              <a:t>имкониятхо</a:t>
            </a:r>
            <a:r>
              <a:rPr lang="ru-RU" sz="2000" dirty="0">
                <a:solidFill>
                  <a:srgbClr val="000000"/>
                </a:solidFill>
                <a:latin typeface="Times New Roman Tj" panose="02020603050405020304" pitchFamily="18" charset="-52"/>
              </a:rPr>
              <a:t>  </a:t>
            </a:r>
            <a:r>
              <a:rPr lang="ru-RU" sz="2000" dirty="0" err="1">
                <a:solidFill>
                  <a:srgbClr val="000000"/>
                </a:solidFill>
                <a:latin typeface="Times New Roman Tj" panose="02020603050405020304" pitchFamily="18" charset="-52"/>
              </a:rPr>
              <a:t>ва</a:t>
            </a:r>
            <a:r>
              <a:rPr lang="ru-RU" sz="2000" dirty="0">
                <a:solidFill>
                  <a:srgbClr val="000000"/>
                </a:solidFill>
                <a:latin typeface="Times New Roman Tj" panose="02020603050405020304" pitchFamily="18" charset="-52"/>
              </a:rPr>
              <a:t> </a:t>
            </a:r>
            <a:r>
              <a:rPr lang="ru-RU" sz="2000" dirty="0" err="1">
                <a:solidFill>
                  <a:srgbClr val="000000"/>
                </a:solidFill>
                <a:latin typeface="Times New Roman Tj" panose="02020603050405020304" pitchFamily="18" charset="-52"/>
              </a:rPr>
              <a:t>ташаккули</a:t>
            </a:r>
            <a:r>
              <a:rPr lang="ru-RU" sz="2000" dirty="0">
                <a:solidFill>
                  <a:srgbClr val="000000"/>
                </a:solidFill>
                <a:latin typeface="Times New Roman Tj" panose="02020603050405020304" pitchFamily="18" charset="-52"/>
              </a:rPr>
              <a:t> </a:t>
            </a:r>
            <a:r>
              <a:rPr lang="ru-RU" sz="2000" dirty="0" err="1">
                <a:solidFill>
                  <a:srgbClr val="000000"/>
                </a:solidFill>
                <a:latin typeface="Times New Roman Tj" panose="02020603050405020304" pitchFamily="18" charset="-52"/>
              </a:rPr>
              <a:t>тавсияхо</a:t>
            </a:r>
            <a:r>
              <a:rPr lang="ru-RU" sz="2000" dirty="0">
                <a:solidFill>
                  <a:srgbClr val="000000"/>
                </a:solidFill>
                <a:latin typeface="Times New Roman Tj" panose="02020603050405020304" pitchFamily="18" charset="-52"/>
              </a:rPr>
              <a:t> дар </a:t>
            </a:r>
            <a:r>
              <a:rPr lang="ru-RU" sz="2000" dirty="0" err="1">
                <a:solidFill>
                  <a:srgbClr val="000000"/>
                </a:solidFill>
                <a:latin typeface="Times New Roman Tj" panose="02020603050405020304" pitchFamily="18" charset="-52"/>
              </a:rPr>
              <a:t>самти</a:t>
            </a:r>
            <a:r>
              <a:rPr lang="ru-RU" sz="2000" dirty="0">
                <a:solidFill>
                  <a:srgbClr val="000000"/>
                </a:solidFill>
                <a:latin typeface="Times New Roman Tj" panose="02020603050405020304" pitchFamily="18" charset="-52"/>
              </a:rPr>
              <a:t>:</a:t>
            </a:r>
          </a:p>
          <a:p>
            <a:pPr marL="0" indent="0">
              <a:buNone/>
            </a:pPr>
            <a:r>
              <a:rPr lang="ru-RU" sz="2000" dirty="0">
                <a:solidFill>
                  <a:srgbClr val="000000"/>
                </a:solidFill>
                <a:latin typeface="Times New Roman Tj" panose="02020603050405020304" pitchFamily="18" charset="-52"/>
              </a:rPr>
              <a:t>  - </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сабзгардонии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соњањои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мављуда</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ва</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пешбурди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соњањои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сабз</a:t>
            </a:r>
            <a:r>
              <a:rPr lang="ru-RU" sz="2000" b="0" i="0" dirty="0">
                <a:solidFill>
                  <a:srgbClr val="000000"/>
                </a:solidFill>
                <a:effectLst/>
                <a:latin typeface="Times New Roman Tj" panose="02020603050405020304" pitchFamily="18" charset="-52"/>
              </a:rPr>
              <a:t> </a:t>
            </a:r>
          </a:p>
          <a:p>
            <a:pPr marL="0" indent="0">
              <a:buNone/>
            </a:pPr>
            <a:r>
              <a:rPr lang="ru-RU" sz="2000" b="0" i="0" dirty="0">
                <a:solidFill>
                  <a:srgbClr val="000000"/>
                </a:solidFill>
                <a:effectLst/>
                <a:latin typeface="Times New Roman Tj" panose="02020603050405020304" pitchFamily="18" charset="-52"/>
              </a:rPr>
              <a:t>    - </a:t>
            </a:r>
            <a:r>
              <a:rPr lang="ru-RU" sz="2000" b="0" i="0" dirty="0" err="1">
                <a:solidFill>
                  <a:srgbClr val="000000"/>
                </a:solidFill>
                <a:effectLst/>
                <a:latin typeface="Times New Roman Tj" panose="02020603050405020304" pitchFamily="18" charset="-52"/>
              </a:rPr>
              <a:t>пешбурди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технологияҳои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сабз</a:t>
            </a:r>
            <a:r>
              <a:rPr lang="ru-RU" sz="2000" b="0" i="0" dirty="0">
                <a:solidFill>
                  <a:srgbClr val="000000"/>
                </a:solidFill>
                <a:effectLst/>
                <a:latin typeface="Times New Roman Tj" panose="02020603050405020304" pitchFamily="18" charset="-52"/>
              </a:rPr>
              <a:t> </a:t>
            </a:r>
          </a:p>
          <a:p>
            <a:pPr marL="0" indent="0">
              <a:buNone/>
            </a:pPr>
            <a:r>
              <a:rPr lang="ru-RU" sz="2000" dirty="0">
                <a:solidFill>
                  <a:srgbClr val="000000"/>
                </a:solidFill>
                <a:latin typeface="Times New Roman Tj" panose="02020603050405020304" pitchFamily="18" charset="-52"/>
              </a:rPr>
              <a:t>    -  </a:t>
            </a:r>
            <a:r>
              <a:rPr lang="ru-RU" sz="2000" dirty="0" err="1">
                <a:solidFill>
                  <a:srgbClr val="000000"/>
                </a:solidFill>
                <a:latin typeface="Times New Roman Tj" panose="02020603050405020304" pitchFamily="18" charset="-52"/>
              </a:rPr>
              <a:t>истифодаи</a:t>
            </a:r>
            <a:r>
              <a:rPr lang="ru-RU" sz="2000" dirty="0">
                <a:solidFill>
                  <a:srgbClr val="000000"/>
                </a:solidFill>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воситаҳои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иқтисодии</a:t>
            </a:r>
            <a:r>
              <a:rPr lang="ru-RU" sz="2000" b="0" i="0" dirty="0">
                <a:solidFill>
                  <a:srgbClr val="000000"/>
                </a:solidFill>
                <a:effectLst/>
                <a:latin typeface="Times New Roman Tj" panose="02020603050405020304" pitchFamily="18" charset="-52"/>
              </a:rPr>
              <a:t> </a:t>
            </a:r>
            <a:r>
              <a:rPr lang="ru-RU" sz="2000" dirty="0" err="1">
                <a:solidFill>
                  <a:srgbClr val="000000"/>
                </a:solidFill>
                <a:latin typeface="Times New Roman Tj" panose="02020603050405020304" pitchFamily="18" charset="-52"/>
              </a:rPr>
              <a:t>таъмини</a:t>
            </a:r>
            <a:r>
              <a:rPr lang="ru-RU" sz="2000" dirty="0">
                <a:solidFill>
                  <a:srgbClr val="000000"/>
                </a:solidFill>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самаранокии</a:t>
            </a:r>
            <a:r>
              <a:rPr lang="ru-RU" sz="2000" b="0" i="0" dirty="0">
                <a:solidFill>
                  <a:srgbClr val="000000"/>
                </a:solidFill>
                <a:effectLst/>
                <a:latin typeface="Times New Roman Tj" panose="02020603050405020304" pitchFamily="18" charset="-52"/>
              </a:rPr>
              <a:t> </a:t>
            </a:r>
            <a:r>
              <a:rPr lang="ru-RU" sz="2000" dirty="0" err="1">
                <a:solidFill>
                  <a:srgbClr val="000000"/>
                </a:solidFill>
                <a:latin typeface="Times New Roman Tj" panose="02020603050405020304" pitchFamily="18" charset="-52"/>
              </a:rPr>
              <a:t>истифодаи</a:t>
            </a:r>
            <a:r>
              <a:rPr lang="ru-RU" sz="2000" dirty="0">
                <a:solidFill>
                  <a:srgbClr val="000000"/>
                </a:solidFill>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захираҳо</a:t>
            </a:r>
            <a:r>
              <a:rPr lang="ru-RU" sz="2000" b="0" i="0" dirty="0">
                <a:solidFill>
                  <a:srgbClr val="000000"/>
                </a:solidFill>
                <a:effectLst/>
                <a:latin typeface="Times New Roman Tj" panose="02020603050405020304" pitchFamily="18" charset="-52"/>
              </a:rPr>
              <a:t> </a:t>
            </a:r>
          </a:p>
          <a:p>
            <a:pPr marL="0" indent="0">
              <a:buNone/>
            </a:pPr>
            <a:r>
              <a:rPr lang="ru-RU" sz="2000" dirty="0">
                <a:solidFill>
                  <a:srgbClr val="000000"/>
                </a:solidFill>
                <a:latin typeface="Times New Roman Tj" panose="02020603050405020304" pitchFamily="18" charset="-52"/>
              </a:rPr>
              <a:t>     - </a:t>
            </a:r>
            <a:r>
              <a:rPr lang="ru-RU" sz="2000" dirty="0" err="1">
                <a:solidFill>
                  <a:srgbClr val="000000"/>
                </a:solidFill>
                <a:latin typeface="Times New Roman Tj" panose="02020603050405020304" pitchFamily="18" charset="-52"/>
              </a:rPr>
              <a:t>ташаккули</a:t>
            </a:r>
            <a:r>
              <a:rPr lang="ru-RU" sz="2000" dirty="0">
                <a:solidFill>
                  <a:srgbClr val="000000"/>
                </a:solidFill>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инфрасохтори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сабзи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нақлиёт</a:t>
            </a:r>
            <a:endParaRPr lang="ru-RU" sz="2000" dirty="0">
              <a:solidFill>
                <a:srgbClr val="000000"/>
              </a:solidFill>
              <a:latin typeface="Times New Roman Tj" panose="02020603050405020304" pitchFamily="18" charset="-52"/>
            </a:endParaRPr>
          </a:p>
          <a:p>
            <a:pPr marL="0" indent="0">
              <a:buNone/>
            </a:pPr>
            <a:r>
              <a:rPr lang="ru-RU" sz="2000" b="0" i="0" dirty="0">
                <a:solidFill>
                  <a:srgbClr val="000000"/>
                </a:solidFill>
                <a:effectLst/>
                <a:latin typeface="Times New Roman Tj" panose="02020603050405020304" pitchFamily="18" charset="-52"/>
              </a:rPr>
              <a:t>      - </a:t>
            </a:r>
            <a:r>
              <a:rPr lang="ru-RU" sz="2000" b="0" i="0" dirty="0" err="1">
                <a:solidFill>
                  <a:srgbClr val="000000"/>
                </a:solidFill>
                <a:effectLst/>
                <a:latin typeface="Times New Roman Tj" panose="02020603050405020304" pitchFamily="18" charset="-52"/>
              </a:rPr>
              <a:t>пешбурди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масолеҳи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сохтмонии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сабз</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ва</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сертификатсияи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биноҳои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сабз</a:t>
            </a:r>
            <a:endParaRPr lang="ru-RU" sz="2000" b="0" i="0" dirty="0">
              <a:solidFill>
                <a:srgbClr val="000000"/>
              </a:solidFill>
              <a:effectLst/>
              <a:latin typeface="Times New Roman Tj" panose="02020603050405020304" pitchFamily="18" charset="-52"/>
            </a:endParaRPr>
          </a:p>
          <a:p>
            <a:pPr marL="0" indent="0">
              <a:buNone/>
            </a:pPr>
            <a:r>
              <a:rPr lang="ru-RU" sz="2000" dirty="0">
                <a:solidFill>
                  <a:srgbClr val="000000"/>
                </a:solidFill>
                <a:latin typeface="Times New Roman Tj" panose="02020603050405020304" pitchFamily="18" charset="-52"/>
              </a:rPr>
              <a:t>      - </a:t>
            </a:r>
            <a:r>
              <a:rPr lang="ru-RU" sz="2000" dirty="0" err="1">
                <a:solidFill>
                  <a:srgbClr val="000000"/>
                </a:solidFill>
                <a:latin typeface="Times New Roman Tj" panose="02020603050405020304" pitchFamily="18" charset="-52"/>
              </a:rPr>
              <a:t>т</a:t>
            </a:r>
            <a:r>
              <a:rPr lang="ru-RU" sz="2000" b="0" i="0" dirty="0" err="1">
                <a:solidFill>
                  <a:srgbClr val="000000"/>
                </a:solidFill>
                <a:effectLst/>
                <a:latin typeface="Times New Roman Tj" panose="02020603050405020304" pitchFamily="18" charset="-52"/>
              </a:rPr>
              <a:t>аъсис</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ва</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пешбурди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ҷойҳои</a:t>
            </a:r>
            <a:r>
              <a:rPr lang="ru-RU" sz="2000" b="0" i="0" dirty="0">
                <a:solidFill>
                  <a:srgbClr val="000000"/>
                </a:solidFill>
                <a:effectLst/>
                <a:latin typeface="Times New Roman Tj" panose="02020603050405020304" pitchFamily="18" charset="-52"/>
              </a:rPr>
              <a:t> нави </a:t>
            </a:r>
            <a:r>
              <a:rPr lang="ru-RU" sz="2000" b="0" i="0" dirty="0" err="1">
                <a:solidFill>
                  <a:srgbClr val="000000"/>
                </a:solidFill>
                <a:effectLst/>
                <a:latin typeface="Times New Roman Tj" panose="02020603050405020304" pitchFamily="18" charset="-52"/>
              </a:rPr>
              <a:t>корӣ</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ва</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сабз</a:t>
            </a:r>
            <a:r>
              <a:rPr lang="ru-RU" sz="2000" b="0" i="0" dirty="0">
                <a:solidFill>
                  <a:srgbClr val="000000"/>
                </a:solidFill>
                <a:effectLst/>
                <a:latin typeface="Times New Roman Tj" panose="02020603050405020304" pitchFamily="18" charset="-52"/>
              </a:rPr>
              <a:t> </a:t>
            </a:r>
          </a:p>
          <a:p>
            <a:pPr marL="0" indent="0">
              <a:buNone/>
            </a:pPr>
            <a:r>
              <a:rPr lang="ru-RU" sz="2000" dirty="0">
                <a:solidFill>
                  <a:srgbClr val="000000"/>
                </a:solidFill>
                <a:latin typeface="Times New Roman Tj" panose="02020603050405020304" pitchFamily="18" charset="-52"/>
              </a:rPr>
              <a:t>      - </a:t>
            </a:r>
            <a:r>
              <a:rPr lang="ru-RU" sz="2000" dirty="0" err="1">
                <a:solidFill>
                  <a:srgbClr val="000000"/>
                </a:solidFill>
                <a:latin typeface="Times New Roman Tj" panose="02020603050405020304" pitchFamily="18" charset="-52"/>
              </a:rPr>
              <a:t>т</a:t>
            </a:r>
            <a:r>
              <a:rPr lang="ru-RU" sz="2000" b="0" i="0" dirty="0" err="1">
                <a:solidFill>
                  <a:srgbClr val="000000"/>
                </a:solidFill>
                <a:effectLst/>
                <a:latin typeface="Times New Roman Tj" panose="02020603050405020304" pitchFamily="18" charset="-52"/>
              </a:rPr>
              <a:t>ақвияти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иқтидори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мутобиқшавӣ</a:t>
            </a:r>
            <a:r>
              <a:rPr lang="ru-RU" sz="2000" b="0" i="0" dirty="0">
                <a:solidFill>
                  <a:srgbClr val="000000"/>
                </a:solidFill>
                <a:effectLst/>
                <a:latin typeface="Times New Roman Tj" panose="02020603050405020304" pitchFamily="18" charset="-52"/>
              </a:rPr>
              <a:t> ба </a:t>
            </a:r>
            <a:r>
              <a:rPr lang="ru-RU" sz="2000" b="0" i="0" dirty="0" err="1">
                <a:solidFill>
                  <a:srgbClr val="000000"/>
                </a:solidFill>
                <a:effectLst/>
                <a:latin typeface="Times New Roman Tj" panose="02020603050405020304" pitchFamily="18" charset="-52"/>
              </a:rPr>
              <a:t>тағйирёбии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иқлим</a:t>
            </a:r>
            <a:r>
              <a:rPr lang="ru-RU" sz="2000" b="0" i="0" dirty="0">
                <a:solidFill>
                  <a:srgbClr val="000000"/>
                </a:solidFill>
                <a:effectLst/>
                <a:latin typeface="Times New Roman Tj" panose="02020603050405020304" pitchFamily="18" charset="-52"/>
              </a:rPr>
              <a:t> </a:t>
            </a:r>
          </a:p>
          <a:p>
            <a:pPr marL="0" indent="0">
              <a:buNone/>
            </a:pPr>
            <a:endParaRPr lang="ru-RU" sz="500" dirty="0">
              <a:solidFill>
                <a:srgbClr val="000000"/>
              </a:solidFill>
              <a:latin typeface="Times New Roman Tj" panose="02020603050405020304" pitchFamily="18" charset="-52"/>
            </a:endParaRPr>
          </a:p>
          <a:p>
            <a:pPr algn="just">
              <a:buFont typeface="Arial" panose="020B0604020202020204" pitchFamily="34" charset="0"/>
              <a:buChar char="•"/>
            </a:pPr>
            <a:r>
              <a:rPr lang="ru-RU" sz="2000" b="0" i="0" dirty="0" err="1">
                <a:solidFill>
                  <a:srgbClr val="000000"/>
                </a:solidFill>
                <a:effectLst/>
                <a:latin typeface="Times New Roman Tj" panose="02020603050405020304" pitchFamily="18" charset="-52"/>
              </a:rPr>
              <a:t>Барои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кишвар</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баррасии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масъалахои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рушди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сабз</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намунаи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ибрат</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метавонад</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шавад</a:t>
            </a:r>
            <a:r>
              <a:rPr lang="ru-RU" sz="2000" b="0" i="0" dirty="0">
                <a:solidFill>
                  <a:srgbClr val="000000"/>
                </a:solidFill>
                <a:effectLst/>
                <a:latin typeface="Times New Roman Tj" panose="02020603050405020304" pitchFamily="18" charset="-52"/>
              </a:rPr>
              <a:t>-</a:t>
            </a:r>
            <a:endParaRPr lang="ru-RU" sz="2000" dirty="0">
              <a:latin typeface="Times New Roman Tj" panose="02020603050405020304" pitchFamily="18" charset="-52"/>
            </a:endParaRPr>
          </a:p>
        </p:txBody>
      </p:sp>
    </p:spTree>
    <p:extLst>
      <p:ext uri="{BB962C8B-B14F-4D97-AF65-F5344CB8AC3E}">
        <p14:creationId xmlns:p14="http://schemas.microsoft.com/office/powerpoint/2010/main" val="2152398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a:extLst>
              <a:ext uri="{FF2B5EF4-FFF2-40B4-BE49-F238E27FC236}">
                <a16:creationId xmlns:a16="http://schemas.microsoft.com/office/drawing/2014/main" xmlns="" id="{1082507C-1B87-CF9A-BC0A-9C797C56DB61}"/>
              </a:ext>
            </a:extLst>
          </p:cNvPr>
          <p:cNvPicPr>
            <a:picLocks noChangeAspect="1"/>
          </p:cNvPicPr>
          <p:nvPr/>
        </p:nvPicPr>
        <p:blipFill>
          <a:blip r:embed="rId2"/>
          <a:stretch>
            <a:fillRect/>
          </a:stretch>
        </p:blipFill>
        <p:spPr>
          <a:xfrm>
            <a:off x="251520" y="0"/>
            <a:ext cx="8640960" cy="6858000"/>
          </a:xfrm>
          <a:prstGeom prst="rect">
            <a:avLst/>
          </a:prstGeom>
        </p:spPr>
      </p:pic>
    </p:spTree>
    <p:extLst>
      <p:ext uri="{BB962C8B-B14F-4D97-AF65-F5344CB8AC3E}">
        <p14:creationId xmlns:p14="http://schemas.microsoft.com/office/powerpoint/2010/main" val="1483291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xmlns="" id="{0458ECD0-B9F2-0E4A-AA5E-16A027D68118}"/>
              </a:ext>
            </a:extLst>
          </p:cNvPr>
          <p:cNvPicPr>
            <a:picLocks noChangeAspect="1"/>
          </p:cNvPicPr>
          <p:nvPr/>
        </p:nvPicPr>
        <p:blipFill>
          <a:blip r:embed="rId2"/>
          <a:stretch>
            <a:fillRect/>
          </a:stretch>
        </p:blipFill>
        <p:spPr>
          <a:xfrm>
            <a:off x="0" y="476672"/>
            <a:ext cx="9200072" cy="6381328"/>
          </a:xfrm>
          <a:prstGeom prst="rect">
            <a:avLst/>
          </a:prstGeom>
        </p:spPr>
      </p:pic>
    </p:spTree>
    <p:extLst>
      <p:ext uri="{BB962C8B-B14F-4D97-AF65-F5344CB8AC3E}">
        <p14:creationId xmlns:p14="http://schemas.microsoft.com/office/powerpoint/2010/main" val="356737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6A3D133-35BD-69AB-A522-31A032EFF2F1}"/>
              </a:ext>
            </a:extLst>
          </p:cNvPr>
          <p:cNvSpPr>
            <a:spLocks noGrp="1"/>
          </p:cNvSpPr>
          <p:nvPr>
            <p:ph type="title"/>
          </p:nvPr>
        </p:nvSpPr>
        <p:spPr>
          <a:xfrm>
            <a:off x="457200" y="457200"/>
            <a:ext cx="8229600" cy="883568"/>
          </a:xfrm>
        </p:spPr>
        <p:txBody>
          <a:bodyPr/>
          <a:lstStyle/>
          <a:p>
            <a:pPr algn="ctr"/>
            <a:r>
              <a:rPr kumimoji="0" lang="ru-RU" sz="2000" b="1" i="0" u="none" strike="noStrike" kern="1200" cap="none" spc="0" normalizeH="0" baseline="0" noProof="0" dirty="0">
                <a:ln>
                  <a:noFill/>
                </a:ln>
                <a:solidFill>
                  <a:srgbClr val="000000"/>
                </a:solidFill>
                <a:effectLst/>
                <a:uLnTx/>
                <a:uFillTx/>
                <a:latin typeface="Times New Roman Tj" panose="02020603050405020304" pitchFamily="18" charset="-52"/>
                <a:ea typeface="+mj-ea"/>
                <a:cs typeface="+mj-cs"/>
              </a:rPr>
              <a:t/>
            </a:r>
            <a:br>
              <a:rPr kumimoji="0" lang="ru-RU" sz="2000" b="1" i="0" u="none" strike="noStrike" kern="1200" cap="none" spc="0" normalizeH="0" baseline="0" noProof="0" dirty="0">
                <a:ln>
                  <a:noFill/>
                </a:ln>
                <a:solidFill>
                  <a:srgbClr val="000000"/>
                </a:solidFill>
                <a:effectLst/>
                <a:uLnTx/>
                <a:uFillTx/>
                <a:latin typeface="Times New Roman Tj" panose="02020603050405020304" pitchFamily="18" charset="-52"/>
                <a:ea typeface="+mj-ea"/>
                <a:cs typeface="+mj-cs"/>
              </a:rPr>
            </a:br>
            <a:r>
              <a:rPr kumimoji="0" lang="ru-RU" sz="2000" b="1" i="0" u="none" strike="noStrike" kern="1200" cap="none" spc="0" normalizeH="0" baseline="0" noProof="0" dirty="0">
                <a:ln>
                  <a:noFill/>
                </a:ln>
                <a:solidFill>
                  <a:srgbClr val="000000"/>
                </a:solidFill>
                <a:effectLst/>
                <a:uLnTx/>
                <a:uFillTx/>
                <a:latin typeface="Times New Roman Tj" panose="02020603050405020304" pitchFamily="18" charset="-52"/>
                <a:ea typeface="+mj-ea"/>
                <a:cs typeface="+mj-cs"/>
              </a:rPr>
              <a:t/>
            </a:r>
            <a:br>
              <a:rPr kumimoji="0" lang="ru-RU" sz="2000" b="1" i="0" u="none" strike="noStrike" kern="1200" cap="none" spc="0" normalizeH="0" baseline="0" noProof="0" dirty="0">
                <a:ln>
                  <a:noFill/>
                </a:ln>
                <a:solidFill>
                  <a:srgbClr val="000000"/>
                </a:solidFill>
                <a:effectLst/>
                <a:uLnTx/>
                <a:uFillTx/>
                <a:latin typeface="Times New Roman Tj" panose="02020603050405020304" pitchFamily="18" charset="-52"/>
                <a:ea typeface="+mj-ea"/>
                <a:cs typeface="+mj-cs"/>
              </a:rPr>
            </a:br>
            <a:r>
              <a:rPr kumimoji="0" lang="ru-RU" sz="2000" b="1" i="0" u="none" strike="noStrike" kern="1200" cap="none" spc="0" normalizeH="0" baseline="0" noProof="0" dirty="0" err="1">
                <a:ln>
                  <a:noFill/>
                </a:ln>
                <a:solidFill>
                  <a:srgbClr val="000000"/>
                </a:solidFill>
                <a:effectLst/>
                <a:uLnTx/>
                <a:uFillTx/>
                <a:latin typeface="Times New Roman Tj" panose="02020603050405020304" pitchFamily="18" charset="-52"/>
                <a:ea typeface="+mj-ea"/>
                <a:cs typeface="+mj-cs"/>
              </a:rPr>
              <a:t>Шарҳи</a:t>
            </a:r>
            <a:r>
              <a:rPr kumimoji="0" lang="ru-RU" sz="2000" b="1" i="0" u="none" strike="noStrike" kern="1200" cap="none" spc="0" normalizeH="0" baseline="0" noProof="0" dirty="0">
                <a:ln>
                  <a:noFill/>
                </a:ln>
                <a:solidFill>
                  <a:srgbClr val="000000"/>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00"/>
                </a:solidFill>
                <a:effectLst/>
                <a:uLnTx/>
                <a:uFillTx/>
                <a:latin typeface="Times New Roman Tj" panose="02020603050405020304" pitchFamily="18" charset="-52"/>
                <a:ea typeface="+mj-ea"/>
                <a:cs typeface="+mj-cs"/>
              </a:rPr>
              <a:t>дуюми</a:t>
            </a:r>
            <a:r>
              <a:rPr kumimoji="0" lang="ru-RU" sz="2000" b="1" i="0" u="none" strike="noStrike" kern="1200" cap="none" spc="0" normalizeH="0" baseline="0" noProof="0" dirty="0">
                <a:ln>
                  <a:noFill/>
                </a:ln>
                <a:solidFill>
                  <a:srgbClr val="000000"/>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00"/>
                </a:solidFill>
                <a:effectLst/>
                <a:uLnTx/>
                <a:uFillTx/>
                <a:latin typeface="Times New Roman Tj" panose="02020603050405020304" pitchFamily="18" charset="-52"/>
                <a:ea typeface="+mj-ea"/>
                <a:cs typeface="+mj-cs"/>
              </a:rPr>
              <a:t>ихтиёрии</a:t>
            </a:r>
            <a:r>
              <a:rPr kumimoji="0" lang="ru-RU" sz="2000" b="1" i="0" u="none" strike="noStrike" kern="1200" cap="none" spc="0" normalizeH="0" baseline="0" noProof="0" dirty="0">
                <a:ln>
                  <a:noFill/>
                </a:ln>
                <a:solidFill>
                  <a:srgbClr val="000000"/>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00"/>
                </a:solidFill>
                <a:effectLst/>
                <a:uLnTx/>
                <a:uFillTx/>
                <a:latin typeface="Times New Roman Tj" panose="02020603050405020304" pitchFamily="18" charset="-52"/>
                <a:ea typeface="+mj-ea"/>
                <a:cs typeface="+mj-cs"/>
              </a:rPr>
              <a:t>миллӣ</a:t>
            </a:r>
            <a:r>
              <a:rPr kumimoji="0" lang="ru-RU" sz="2000" b="1" i="0" u="none" strike="noStrike" kern="1200" cap="none" spc="0" normalizeH="0" baseline="0" noProof="0" dirty="0">
                <a:ln>
                  <a:noFill/>
                </a:ln>
                <a:solidFill>
                  <a:srgbClr val="000000"/>
                </a:solidFill>
                <a:effectLst/>
                <a:uLnTx/>
                <a:uFillTx/>
                <a:latin typeface="Times New Roman Tj" panose="02020603050405020304" pitchFamily="18" charset="-52"/>
                <a:ea typeface="+mj-ea"/>
                <a:cs typeface="+mj-cs"/>
              </a:rPr>
              <a:t>: </a:t>
            </a:r>
            <a:br>
              <a:rPr kumimoji="0" lang="ru-RU" sz="2000" b="1" i="0" u="none" strike="noStrike" kern="1200" cap="none" spc="0" normalizeH="0" baseline="0" noProof="0" dirty="0">
                <a:ln>
                  <a:noFill/>
                </a:ln>
                <a:solidFill>
                  <a:srgbClr val="000000"/>
                </a:solidFill>
                <a:effectLst/>
                <a:uLnTx/>
                <a:uFillTx/>
                <a:latin typeface="Times New Roman Tj" panose="02020603050405020304" pitchFamily="18" charset="-52"/>
                <a:ea typeface="+mj-ea"/>
                <a:cs typeface="+mj-cs"/>
              </a:rPr>
            </a:br>
            <a:r>
              <a:rPr kumimoji="0" lang="ru-RU" sz="2000" b="1" i="0" u="none" strike="noStrike" kern="1200" cap="none" spc="0" normalizeH="0" baseline="0" noProof="0" dirty="0">
                <a:ln>
                  <a:noFill/>
                </a:ln>
                <a:solidFill>
                  <a:schemeClr val="bg2">
                    <a:lumMod val="60000"/>
                    <a:lumOff val="40000"/>
                  </a:schemeClr>
                </a:solidFill>
                <a:effectLst/>
                <a:uLnTx/>
                <a:uFillTx/>
                <a:latin typeface="Times New Roman Tj" panose="02020603050405020304" pitchFamily="18" charset="-52"/>
                <a:ea typeface="+mj-ea"/>
                <a:cs typeface="+mj-cs"/>
              </a:rPr>
              <a:t>Рушди «</a:t>
            </a:r>
            <a:r>
              <a:rPr kumimoji="0" lang="ru-RU" sz="2000" b="1" i="0" u="none" strike="noStrike" kern="1200" cap="none" spc="0" normalizeH="0" baseline="0" noProof="0" dirty="0" err="1">
                <a:ln>
                  <a:noFill/>
                </a:ln>
                <a:solidFill>
                  <a:schemeClr val="bg2">
                    <a:lumMod val="60000"/>
                    <a:lumOff val="40000"/>
                  </a:schemeClr>
                </a:solidFill>
                <a:effectLst/>
                <a:uLnTx/>
                <a:uFillTx/>
                <a:latin typeface="Times New Roman Tj" panose="02020603050405020304" pitchFamily="18" charset="-52"/>
                <a:ea typeface="+mj-ea"/>
                <a:cs typeface="+mj-cs"/>
              </a:rPr>
              <a:t>с</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абз</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барои</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ояндаи</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устувор</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ва</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дурахшон</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r>
            <a:b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br>
            <a:r>
              <a:rPr kumimoji="0" lang="ru-RU" sz="2000" b="1" i="0" u="none" strike="noStrike" kern="1200" cap="none" spc="0" normalizeH="0" baseline="0" noProof="0" dirty="0">
                <a:ln>
                  <a:noFill/>
                </a:ln>
                <a:effectLst/>
                <a:uLnTx/>
                <a:uFillTx/>
                <a:latin typeface="Times New Roman Tj" panose="02020603050405020304" pitchFamily="18" charset="-52"/>
                <a:ea typeface="+mj-ea"/>
                <a:cs typeface="+mj-cs"/>
              </a:rPr>
              <a:t>-</a:t>
            </a:r>
            <a:r>
              <a:rPr kumimoji="0" lang="ru-RU" sz="2000" b="1" i="0" u="none" strike="noStrike" kern="1200" cap="none" spc="0" normalizeH="0" baseline="0" noProof="0" dirty="0" err="1">
                <a:ln>
                  <a:noFill/>
                </a:ln>
                <a:effectLst/>
                <a:uLnTx/>
                <a:uFillTx/>
                <a:latin typeface="Times New Roman Tj" panose="02020603050405020304" pitchFamily="18" charset="-52"/>
                <a:ea typeface="+mj-ea"/>
                <a:cs typeface="+mj-cs"/>
              </a:rPr>
              <a:t>љанбањои</a:t>
            </a:r>
            <a:r>
              <a:rPr kumimoji="0" lang="ru-RU" sz="2000" b="1" i="0" u="none" strike="noStrike" kern="1200" cap="none" spc="0" normalizeH="0" baseline="0" noProof="0" dirty="0">
                <a:ln>
                  <a:noFill/>
                </a:ln>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effectLst/>
                <a:uLnTx/>
                <a:uFillTx/>
                <a:latin typeface="Times New Roman Tj" panose="02020603050405020304" pitchFamily="18" charset="-52"/>
                <a:ea typeface="+mj-ea"/>
                <a:cs typeface="+mj-cs"/>
              </a:rPr>
              <a:t>калидии</a:t>
            </a:r>
            <a:r>
              <a:rPr kumimoji="0" lang="ru-RU" sz="2000" b="1" i="0" u="none" strike="noStrike" kern="1200" cap="none" spc="0" normalizeH="0" baseline="0" noProof="0" dirty="0">
                <a:ln>
                  <a:noFill/>
                </a:ln>
                <a:effectLst/>
                <a:uLnTx/>
                <a:uFillTx/>
                <a:latin typeface="Times New Roman Tj" panose="02020603050405020304" pitchFamily="18" charset="-52"/>
                <a:ea typeface="+mj-ea"/>
                <a:cs typeface="+mj-cs"/>
              </a:rPr>
              <a:t> </a:t>
            </a:r>
            <a:r>
              <a:rPr lang="ru-RU" sz="2000" b="1" dirty="0" err="1">
                <a:latin typeface="Times New Roman Tj" panose="02020603050405020304" pitchFamily="18" charset="-52"/>
              </a:rPr>
              <a:t>ташаккули</a:t>
            </a:r>
            <a:r>
              <a:rPr lang="ru-RU" sz="2000" b="1" dirty="0">
                <a:latin typeface="Times New Roman Tj" panose="02020603050405020304" pitchFamily="18" charset="-52"/>
              </a:rPr>
              <a:t> </a:t>
            </a:r>
            <a:r>
              <a:rPr lang="ru-RU" sz="2000" b="1" dirty="0" err="1">
                <a:latin typeface="Times New Roman Tj" panose="02020603050405020304" pitchFamily="18" charset="-52"/>
              </a:rPr>
              <a:t>Шарх</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r>
            <a:b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br>
            <a:endParaRPr lang="ru-RU" dirty="0"/>
          </a:p>
        </p:txBody>
      </p:sp>
      <p:sp>
        <p:nvSpPr>
          <p:cNvPr id="3" name="Объект 2">
            <a:extLst>
              <a:ext uri="{FF2B5EF4-FFF2-40B4-BE49-F238E27FC236}">
                <a16:creationId xmlns:a16="http://schemas.microsoft.com/office/drawing/2014/main" xmlns="" id="{316D3BE7-5732-AA2D-DC46-84335E480333}"/>
              </a:ext>
            </a:extLst>
          </p:cNvPr>
          <p:cNvSpPr>
            <a:spLocks noGrp="1"/>
          </p:cNvSpPr>
          <p:nvPr>
            <p:ph idx="1"/>
          </p:nvPr>
        </p:nvSpPr>
        <p:spPr>
          <a:xfrm>
            <a:off x="0" y="1412776"/>
            <a:ext cx="9144000" cy="5445224"/>
          </a:xfrm>
        </p:spPr>
        <p:txBody>
          <a:bodyPr/>
          <a:lstStyle/>
          <a:p>
            <a:pPr algn="just">
              <a:buFont typeface="Arial" panose="020B0604020202020204" pitchFamily="34" charset="0"/>
              <a:buChar char="•"/>
            </a:pPr>
            <a:r>
              <a:rPr lang="ru-RU" sz="2000" b="0" i="0" dirty="0" err="1">
                <a:solidFill>
                  <a:srgbClr val="000000"/>
                </a:solidFill>
                <a:effectLst/>
                <a:latin typeface="Times New Roman Tj" panose="02020603050405020304" pitchFamily="18" charset="-52"/>
              </a:rPr>
              <a:t>арзёбии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вазъ</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ва</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имкониятҳо</a:t>
            </a:r>
            <a:r>
              <a:rPr lang="ru-RU" sz="2000" b="0" i="0" dirty="0">
                <a:solidFill>
                  <a:srgbClr val="000000"/>
                </a:solidFill>
                <a:effectLst/>
                <a:latin typeface="Times New Roman Tj" panose="02020603050405020304" pitchFamily="18" charset="-52"/>
              </a:rPr>
              <a:t> дар </a:t>
            </a:r>
            <a:r>
              <a:rPr lang="ru-RU" sz="2000" b="0" i="0" dirty="0" err="1">
                <a:solidFill>
                  <a:srgbClr val="000000"/>
                </a:solidFill>
                <a:effectLst/>
                <a:latin typeface="Times New Roman Tj" panose="02020603050405020304" pitchFamily="18" charset="-52"/>
              </a:rPr>
              <a:t>ташаккули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иқтисодиёти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сабз</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тамоми</a:t>
            </a:r>
            <a:r>
              <a:rPr lang="ru-RU" sz="2000" b="0" i="0" dirty="0">
                <a:solidFill>
                  <a:srgbClr val="000000"/>
                </a:solidFill>
                <a:effectLst/>
                <a:latin typeface="Times New Roman Tj" panose="02020603050405020304" pitchFamily="18" charset="-52"/>
              </a:rPr>
              <a:t> низом  -аз </a:t>
            </a:r>
            <a:r>
              <a:rPr lang="ru-RU" sz="2000" b="0" i="0" dirty="0" err="1">
                <a:solidFill>
                  <a:srgbClr val="000000"/>
                </a:solidFill>
                <a:effectLst/>
                <a:latin typeface="Times New Roman Tj" panose="02020603050405020304" pitchFamily="18" charset="-52"/>
              </a:rPr>
              <a:t>сиёсат</a:t>
            </a:r>
            <a:r>
              <a:rPr lang="ru-RU" sz="2000" b="0" i="0" dirty="0">
                <a:solidFill>
                  <a:srgbClr val="000000"/>
                </a:solidFill>
                <a:effectLst/>
                <a:latin typeface="Times New Roman Tj" panose="02020603050405020304" pitchFamily="18" charset="-52"/>
              </a:rPr>
              <a:t> дар бахши </a:t>
            </a:r>
            <a:r>
              <a:rPr lang="ru-RU" sz="2000" b="0" i="0" dirty="0" err="1">
                <a:solidFill>
                  <a:srgbClr val="000000"/>
                </a:solidFill>
                <a:effectLst/>
                <a:latin typeface="Times New Roman Tj" panose="02020603050405020304" pitchFamily="18" charset="-52"/>
              </a:rPr>
              <a:t>қонунгузорӣ</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фаъолияти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макомотхо</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ва</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истифодаи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воситаҳои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танзими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рушд</a:t>
            </a:r>
            <a:r>
              <a:rPr lang="ru-RU" sz="2000" b="0" i="0" dirty="0">
                <a:solidFill>
                  <a:srgbClr val="000000"/>
                </a:solidFill>
                <a:effectLst/>
                <a:latin typeface="Times New Roman Tj" panose="02020603050405020304" pitchFamily="18" charset="-52"/>
              </a:rPr>
              <a:t> то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тамоюлњою</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чорабинињои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амалиро</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b="0" i="0" dirty="0" err="1">
                <a:solidFill>
                  <a:srgbClr val="000000"/>
                </a:solidFill>
                <a:effectLst/>
                <a:latin typeface="Times New Roman Tj" panose="02020603050405020304" pitchFamily="18" charset="-52"/>
              </a:rPr>
              <a:t>фаро</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мегирад</a:t>
            </a:r>
            <a:r>
              <a:rPr lang="ru-RU" sz="2000" b="0" i="0" dirty="0">
                <a:solidFill>
                  <a:srgbClr val="000000"/>
                </a:solidFill>
                <a:effectLst/>
                <a:latin typeface="Times New Roman Tj" panose="02020603050405020304" pitchFamily="18" charset="-52"/>
              </a:rPr>
              <a:t>….</a:t>
            </a:r>
          </a:p>
          <a:p>
            <a:pPr algn="just">
              <a:buFont typeface="Arial" panose="020B0604020202020204" pitchFamily="34" charset="0"/>
              <a:buChar char="•"/>
            </a:pPr>
            <a:endParaRPr lang="ru-RU" sz="500" b="0" i="0" dirty="0">
              <a:solidFill>
                <a:srgbClr val="000000"/>
              </a:solidFill>
              <a:effectLst/>
              <a:latin typeface="Times New Roman Tj" panose="02020603050405020304" pitchFamily="18" charset="-52"/>
            </a:endParaRPr>
          </a:p>
          <a:p>
            <a:pPr algn="just">
              <a:buFont typeface="Arial" panose="020B0604020202020204" pitchFamily="34" charset="0"/>
              <a:buChar char="•"/>
            </a:pPr>
            <a:r>
              <a:rPr lang="ru-RU" sz="2000" b="0" i="0" dirty="0" err="1">
                <a:solidFill>
                  <a:srgbClr val="000000"/>
                </a:solidFill>
                <a:effectLst/>
                <a:latin typeface="Times New Roman Tj" panose="02020603050405020304" pitchFamily="18" charset="-52"/>
              </a:rPr>
              <a:t>принсипи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ҳеҷ</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кас</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набояд</a:t>
            </a:r>
            <a:r>
              <a:rPr lang="ru-RU" sz="2000" b="0" i="0" dirty="0">
                <a:solidFill>
                  <a:srgbClr val="000000"/>
                </a:solidFill>
                <a:effectLst/>
                <a:latin typeface="Times New Roman Tj" panose="02020603050405020304" pitchFamily="18" charset="-52"/>
              </a:rPr>
              <a:t> дар </a:t>
            </a:r>
            <a:r>
              <a:rPr lang="ru-RU" sz="2000" b="0" i="0" dirty="0" err="1">
                <a:solidFill>
                  <a:srgbClr val="000000"/>
                </a:solidFill>
                <a:effectLst/>
                <a:latin typeface="Times New Roman Tj" panose="02020603050405020304" pitchFamily="18" charset="-52"/>
              </a:rPr>
              <a:t>канор</a:t>
            </a:r>
            <a:r>
              <a:rPr lang="ru-RU" sz="2000" b="0" i="0" dirty="0">
                <a:solidFill>
                  <a:srgbClr val="000000"/>
                </a:solidFill>
                <a:effectLst/>
                <a:latin typeface="Times New Roman Tj" panose="02020603050405020304" pitchFamily="18" charset="-52"/>
              </a:rPr>
              <a:t> монад» </a:t>
            </a:r>
            <a:r>
              <a:rPr lang="ru-RU" sz="2000" b="0" i="0" dirty="0" err="1">
                <a:solidFill>
                  <a:srgbClr val="000000"/>
                </a:solidFill>
                <a:effectLst/>
                <a:latin typeface="Times New Roman Tj" panose="02020603050405020304" pitchFamily="18" charset="-52"/>
              </a:rPr>
              <a:t>риоя</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мегардад</a:t>
            </a:r>
            <a:r>
              <a:rPr lang="ru-RU" sz="2000" b="0" i="0" dirty="0">
                <a:solidFill>
                  <a:srgbClr val="000000"/>
                </a:solidFill>
                <a:effectLst/>
                <a:latin typeface="Times New Roman Tj" panose="02020603050405020304" pitchFamily="18" charset="-52"/>
              </a:rPr>
              <a:t> - ин </a:t>
            </a:r>
            <a:r>
              <a:rPr lang="ru-RU" sz="2000" b="0" i="0" dirty="0" err="1">
                <a:solidFill>
                  <a:srgbClr val="000000"/>
                </a:solidFill>
                <a:effectLst/>
                <a:latin typeface="Times New Roman Tj" panose="02020603050405020304" pitchFamily="18" charset="-52"/>
              </a:rPr>
              <a:t>метавонад</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бо</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инъикоси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амалҳо</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барои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гурӯҳҳои</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осебпазир</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пайваст</a:t>
            </a:r>
            <a:r>
              <a:rPr lang="ru-RU" sz="2000" b="0" i="0" dirty="0">
                <a:solidFill>
                  <a:srgbClr val="000000"/>
                </a:solidFill>
                <a:effectLst/>
                <a:latin typeface="Times New Roman Tj" panose="02020603050405020304" pitchFamily="18" charset="-52"/>
              </a:rPr>
              <a:t> </a:t>
            </a:r>
            <a:r>
              <a:rPr lang="ru-RU" sz="2000" b="0" i="0" dirty="0" err="1">
                <a:solidFill>
                  <a:srgbClr val="000000"/>
                </a:solidFill>
                <a:effectLst/>
                <a:latin typeface="Times New Roman Tj" panose="02020603050405020304" pitchFamily="18" charset="-52"/>
              </a:rPr>
              <a:t>бошад</a:t>
            </a:r>
            <a:r>
              <a:rPr lang="ru-RU" sz="2000" b="0" i="0" dirty="0">
                <a:solidFill>
                  <a:srgbClr val="000000"/>
                </a:solidFill>
                <a:effectLst/>
                <a:latin typeface="Times New Roman Tj" panose="02020603050405020304" pitchFamily="18" charset="-52"/>
              </a:rPr>
              <a:t>….</a:t>
            </a:r>
          </a:p>
          <a:p>
            <a:pPr algn="just">
              <a:buFont typeface="Arial" panose="020B0604020202020204" pitchFamily="34" charset="0"/>
              <a:buChar char="•"/>
            </a:pPr>
            <a:endParaRPr lang="ru-RU" sz="500" dirty="0">
              <a:solidFill>
                <a:srgbClr val="000000"/>
              </a:solidFill>
              <a:latin typeface="Times New Roman Tj" panose="02020603050405020304" pitchFamily="18" charset="-52"/>
            </a:endParaRPr>
          </a:p>
          <a:p>
            <a:pPr algn="just">
              <a:lnSpc>
                <a:spcPct val="107000"/>
              </a:lnSpc>
              <a:spcAft>
                <a:spcPts val="800"/>
              </a:spcAft>
              <a:buFont typeface="Arial" panose="020B0604020202020204" pitchFamily="34" charset="0"/>
              <a:buChar char="•"/>
            </a:pPr>
            <a:r>
              <a:rPr lang="ru-RU" sz="2000" b="0" i="0" dirty="0">
                <a:effectLst/>
                <a:latin typeface="Times New Roman Tj" panose="02020603050405020304" pitchFamily="18" charset="-52"/>
              </a:rPr>
              <a:t>дар </a:t>
            </a:r>
            <a:r>
              <a:rPr lang="ru-RU" sz="2000" b="0" i="0" dirty="0" err="1">
                <a:effectLst/>
                <a:latin typeface="Times New Roman Tj" panose="02020603050405020304" pitchFamily="18" charset="-52"/>
              </a:rPr>
              <a:t>раванди</a:t>
            </a:r>
            <a:r>
              <a:rPr lang="ru-RU" sz="2000" b="0" i="0" dirty="0">
                <a:effectLst/>
                <a:latin typeface="Times New Roman Tj" panose="02020603050405020304" pitchFamily="18" charset="-52"/>
              </a:rPr>
              <a:t> </a:t>
            </a:r>
            <a:r>
              <a:rPr lang="ru-RU" sz="2000" b="0" i="0" dirty="0" err="1">
                <a:effectLst/>
                <a:latin typeface="Times New Roman Tj" panose="02020603050405020304" pitchFamily="18" charset="-52"/>
              </a:rPr>
              <a:t>баргузории</a:t>
            </a:r>
            <a:r>
              <a:rPr lang="ru-RU" sz="2000" b="0" i="0" dirty="0">
                <a:effectLst/>
                <a:latin typeface="Times New Roman Tj" panose="02020603050405020304" pitchFamily="18" charset="-52"/>
              </a:rPr>
              <a:t> </a:t>
            </a:r>
            <a:r>
              <a:rPr lang="ru-RU" sz="2000" b="0" i="0" dirty="0" err="1">
                <a:effectLst/>
                <a:latin typeface="Times New Roman Tj" panose="02020603050405020304" pitchFamily="18" charset="-52"/>
              </a:rPr>
              <a:t>таҳлилҳо</a:t>
            </a:r>
            <a:r>
              <a:rPr lang="ru-RU" sz="2000" b="0" i="0" dirty="0">
                <a:effectLst/>
                <a:latin typeface="Times New Roman Tj" panose="02020603050405020304" pitchFamily="18" charset="-52"/>
              </a:rPr>
              <a:t> </a:t>
            </a:r>
            <a:r>
              <a:rPr lang="ru-RU" sz="2000" b="0" i="0" dirty="0" err="1">
                <a:effectLst/>
                <a:latin typeface="Times New Roman Tj" panose="02020603050405020304" pitchFamily="18" charset="-52"/>
              </a:rPr>
              <a:t>такя</a:t>
            </a:r>
            <a:r>
              <a:rPr lang="ru-RU" sz="2000" b="0" i="0" dirty="0">
                <a:effectLst/>
                <a:latin typeface="Times New Roman Tj" panose="02020603050405020304" pitchFamily="18" charset="-52"/>
              </a:rPr>
              <a:t> ба </a:t>
            </a:r>
            <a:r>
              <a:rPr lang="ru-RU" sz="2000" b="0" i="0" dirty="0" err="1">
                <a:effectLst/>
                <a:latin typeface="Times New Roman Tj" panose="02020603050405020304" pitchFamily="18" charset="-52"/>
              </a:rPr>
              <a:t>нишондихандахои</a:t>
            </a:r>
            <a:r>
              <a:rPr lang="ru-RU" sz="2000" b="0" i="0" dirty="0">
                <a:effectLst/>
                <a:latin typeface="Times New Roman Tj" panose="02020603050405020304" pitchFamily="18" charset="-52"/>
              </a:rPr>
              <a:t> </a:t>
            </a:r>
            <a:r>
              <a:rPr lang="ru-RU" sz="2000" b="0" i="0" dirty="0" err="1">
                <a:effectLst/>
                <a:latin typeface="Times New Roman Tj" panose="02020603050405020304" pitchFamily="18" charset="-52"/>
              </a:rPr>
              <a:t>расмии</a:t>
            </a:r>
            <a:r>
              <a:rPr lang="ru-RU" sz="2000" b="0" i="0" dirty="0">
                <a:effectLst/>
                <a:latin typeface="Times New Roman Tj" panose="02020603050405020304" pitchFamily="18" charset="-52"/>
              </a:rPr>
              <a:t> </a:t>
            </a:r>
            <a:r>
              <a:rPr lang="ru-RU" sz="2000" b="0" i="0" dirty="0" err="1">
                <a:effectLst/>
                <a:latin typeface="Times New Roman Tj" panose="02020603050405020304" pitchFamily="18" charset="-52"/>
              </a:rPr>
              <a:t>омори</a:t>
            </a:r>
            <a:r>
              <a:rPr lang="ru-RU" sz="2000" b="0" i="0" dirty="0">
                <a:effectLst/>
                <a:latin typeface="Times New Roman Tj" panose="02020603050405020304" pitchFamily="18" charset="-52"/>
              </a:rPr>
              <a:t> </a:t>
            </a:r>
            <a:r>
              <a:rPr lang="ru-RU" sz="2000" b="0" i="0" dirty="0" err="1">
                <a:effectLst/>
                <a:latin typeface="Times New Roman Tj" panose="02020603050405020304" pitchFamily="18" charset="-52"/>
              </a:rPr>
              <a:t>таъмин</a:t>
            </a:r>
            <a:r>
              <a:rPr lang="ru-RU" sz="2000" b="0" i="0" dirty="0">
                <a:effectLst/>
                <a:latin typeface="Times New Roman Tj" panose="02020603050405020304" pitchFamily="18" charset="-52"/>
              </a:rPr>
              <a:t> </a:t>
            </a:r>
            <a:r>
              <a:rPr lang="ru-RU" sz="2000" b="0" i="0" dirty="0" err="1">
                <a:effectLst/>
                <a:latin typeface="Times New Roman Tj" panose="02020603050405020304" pitchFamily="18" charset="-52"/>
              </a:rPr>
              <a:t>гардида</a:t>
            </a:r>
            <a:r>
              <a:rPr lang="ru-RU" sz="2000" b="0" i="0" dirty="0">
                <a:effectLst/>
                <a:latin typeface="Times New Roman Tj" panose="02020603050405020304" pitchFamily="18" charset="-52"/>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мухокимањои</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васеъ</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доир</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ба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љанбањои</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мушаххаси</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ноилшавї</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ба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Ҳадафҳои</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Рушди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Устувор</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таъмин</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мегардад</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a:t>
            </a:r>
          </a:p>
          <a:p>
            <a:pPr>
              <a:buFont typeface="Arial" panose="020B0604020202020204" pitchFamily="34" charset="0"/>
              <a:buChar char="•"/>
            </a:pP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азбаски</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ин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шархи</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дуюми</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ихтиёрии</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милл</a:t>
            </a:r>
            <a:r>
              <a:rPr lang="ru-RU" sz="2000" dirty="0" err="1">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ӣ</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аст</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дастоварду</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масъалахои</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татбиқи</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тавсияҳои</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қаблӣ</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анҷом</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дода</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мешаванд</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a:t>
            </a:r>
          </a:p>
          <a:p>
            <a:pPr>
              <a:buFont typeface="Arial" panose="020B0604020202020204" pitchFamily="34" charset="0"/>
              <a:buChar char="•"/>
            </a:pPr>
            <a:endParaRPr lang="ru-RU" sz="500" dirty="0">
              <a:effectLst/>
              <a:latin typeface="Times New Roman Tj" panose="02020603050405020304" pitchFamily="18" charset="-52"/>
              <a:ea typeface="Calibri" panose="020F0502020204030204" pitchFamily="34" charset="0"/>
              <a:cs typeface="Times New Roman" panose="02020603050405020304" pitchFamily="18" charset="0"/>
            </a:endParaRPr>
          </a:p>
          <a:p>
            <a:pPr>
              <a:buFont typeface="Arial" panose="020B0604020202020204" pitchFamily="34" charset="0"/>
              <a:buChar char="•"/>
            </a:pPr>
            <a:r>
              <a:rPr lang="ru-RU" sz="2000" dirty="0">
                <a:latin typeface="Times New Roman Tj" panose="02020603050405020304" pitchFamily="18" charset="-52"/>
                <a:ea typeface="Calibri" panose="020F0502020204030204" pitchFamily="34" charset="0"/>
                <a:cs typeface="Times New Roman" panose="02020603050405020304" pitchFamily="18" charset="0"/>
              </a:rPr>
              <a:t>д</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ар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асоси</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натиҷахои</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тахлил</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ва</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баррасиҳо</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тавсияхо</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ба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оянда</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барои</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густариши</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иҷрои</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Барномаи</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2030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пешниход</a:t>
            </a:r>
            <a:r>
              <a:rPr lang="ru-RU" sz="20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effectLst/>
                <a:latin typeface="Times New Roman Tj" panose="02020603050405020304" pitchFamily="18" charset="-52"/>
                <a:ea typeface="Calibri" panose="020F0502020204030204" pitchFamily="34" charset="0"/>
                <a:cs typeface="Times New Roman" panose="02020603050405020304" pitchFamily="18" charset="0"/>
              </a:rPr>
              <a:t>мешаванд</a:t>
            </a:r>
            <a:endParaRPr lang="ru-RU" sz="2000" dirty="0">
              <a:effectLst/>
              <a:latin typeface="Times New Roman Tj" panose="02020603050405020304" pitchFamily="18" charset="-52"/>
              <a:ea typeface="Calibri" panose="020F0502020204030204" pitchFamily="34" charset="0"/>
              <a:cs typeface="Times New Roman" panose="02020603050405020304" pitchFamily="18" charset="0"/>
            </a:endParaRPr>
          </a:p>
          <a:p>
            <a:pPr>
              <a:buFont typeface="Arial" panose="020B0604020202020204" pitchFamily="34" charset="0"/>
              <a:buChar char="•"/>
            </a:pPr>
            <a:endParaRPr lang="ru-RU" sz="2000" dirty="0">
              <a:latin typeface="Times New Roman Tj" panose="02020603050405020304" pitchFamily="18" charset="-52"/>
            </a:endParaRPr>
          </a:p>
        </p:txBody>
      </p:sp>
    </p:spTree>
    <p:extLst>
      <p:ext uri="{BB962C8B-B14F-4D97-AF65-F5344CB8AC3E}">
        <p14:creationId xmlns:p14="http://schemas.microsoft.com/office/powerpoint/2010/main" val="4225631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24440"/>
            <a:ext cx="9144000" cy="844320"/>
          </a:xfrm>
        </p:spPr>
        <p:txBody>
          <a:bodyPr/>
          <a:lstStyle/>
          <a:p>
            <a:pPr algn="ctr"/>
            <a:r>
              <a:rPr lang="ru-RU" sz="2000" b="1" dirty="0" err="1">
                <a:solidFill>
                  <a:srgbClr val="000000"/>
                </a:solidFill>
                <a:latin typeface="Times New Roman Tj" panose="02020603050405020304" pitchFamily="18" charset="-52"/>
              </a:rPr>
              <a:t>Шарҳи</a:t>
            </a:r>
            <a:r>
              <a:rPr lang="ru-RU" sz="2000" b="1" dirty="0">
                <a:solidFill>
                  <a:srgbClr val="000000"/>
                </a:solidFill>
                <a:latin typeface="Times New Roman Tj" panose="02020603050405020304" pitchFamily="18" charset="-52"/>
              </a:rPr>
              <a:t> </a:t>
            </a:r>
            <a:r>
              <a:rPr lang="ru-RU" sz="2000" b="1" dirty="0" err="1">
                <a:solidFill>
                  <a:srgbClr val="000000"/>
                </a:solidFill>
                <a:latin typeface="Times New Roman Tj" panose="02020603050405020304" pitchFamily="18" charset="-52"/>
              </a:rPr>
              <a:t>дуюми</a:t>
            </a:r>
            <a:r>
              <a:rPr lang="ru-RU" sz="2000" b="1" dirty="0">
                <a:solidFill>
                  <a:srgbClr val="000000"/>
                </a:solidFill>
                <a:latin typeface="Times New Roman Tj" panose="02020603050405020304" pitchFamily="18" charset="-52"/>
              </a:rPr>
              <a:t> </a:t>
            </a:r>
            <a:r>
              <a:rPr lang="ru-RU" sz="2000" b="1" dirty="0" err="1">
                <a:solidFill>
                  <a:srgbClr val="000000"/>
                </a:solidFill>
                <a:latin typeface="Times New Roman Tj" panose="02020603050405020304" pitchFamily="18" charset="-52"/>
              </a:rPr>
              <a:t>ихтиёрии</a:t>
            </a:r>
            <a:r>
              <a:rPr lang="ru-RU" sz="2000" b="1" dirty="0">
                <a:solidFill>
                  <a:srgbClr val="000000"/>
                </a:solidFill>
                <a:latin typeface="Times New Roman Tj" panose="02020603050405020304" pitchFamily="18" charset="-52"/>
              </a:rPr>
              <a:t> </a:t>
            </a:r>
            <a:r>
              <a:rPr lang="ru-RU" sz="2000" b="1" dirty="0" err="1">
                <a:solidFill>
                  <a:srgbClr val="000000"/>
                </a:solidFill>
                <a:latin typeface="Times New Roman Tj" panose="02020603050405020304" pitchFamily="18" charset="-52"/>
              </a:rPr>
              <a:t>миллӣ</a:t>
            </a:r>
            <a:r>
              <a:rPr lang="ru-RU" sz="2000" b="1" dirty="0">
                <a:solidFill>
                  <a:srgbClr val="000000"/>
                </a:solidFill>
                <a:latin typeface="Times New Roman Tj" panose="02020603050405020304" pitchFamily="18" charset="-52"/>
              </a:rPr>
              <a:t>: </a:t>
            </a:r>
            <a:br>
              <a:rPr lang="ru-RU" sz="2000" b="1" dirty="0">
                <a:solidFill>
                  <a:srgbClr val="000000"/>
                </a:solidFill>
                <a:latin typeface="Times New Roman Tj" panose="02020603050405020304" pitchFamily="18" charset="-52"/>
              </a:rPr>
            </a:br>
            <a:r>
              <a:rPr lang="ru-RU" sz="2000" b="1" dirty="0">
                <a:solidFill>
                  <a:srgbClr val="00007D">
                    <a:lumMod val="60000"/>
                    <a:lumOff val="40000"/>
                  </a:srgbClr>
                </a:solidFill>
                <a:latin typeface="Times New Roman Tj" panose="02020603050405020304" pitchFamily="18" charset="-52"/>
              </a:rPr>
              <a:t>Рушди «</a:t>
            </a:r>
            <a:r>
              <a:rPr lang="ru-RU" sz="2000" b="1" dirty="0" err="1">
                <a:solidFill>
                  <a:srgbClr val="00007D">
                    <a:lumMod val="60000"/>
                    <a:lumOff val="40000"/>
                  </a:srgbClr>
                </a:solidFill>
                <a:latin typeface="Times New Roman Tj" panose="02020603050405020304" pitchFamily="18" charset="-52"/>
              </a:rPr>
              <a:t>сабз</a:t>
            </a:r>
            <a:r>
              <a:rPr lang="ru-RU" sz="2000" b="1" dirty="0">
                <a:solidFill>
                  <a:srgbClr val="00007D">
                    <a:lumMod val="60000"/>
                    <a:lumOff val="40000"/>
                  </a:srgbClr>
                </a:solidFill>
                <a:latin typeface="Times New Roman Tj" panose="02020603050405020304" pitchFamily="18" charset="-52"/>
              </a:rPr>
              <a:t>» </a:t>
            </a:r>
            <a:r>
              <a:rPr lang="ru-RU" sz="2000" b="1" dirty="0" err="1">
                <a:solidFill>
                  <a:srgbClr val="00007D">
                    <a:lumMod val="60000"/>
                    <a:lumOff val="40000"/>
                  </a:srgbClr>
                </a:solidFill>
                <a:latin typeface="Times New Roman Tj" panose="02020603050405020304" pitchFamily="18" charset="-52"/>
              </a:rPr>
              <a:t>барои</a:t>
            </a:r>
            <a:r>
              <a:rPr lang="ru-RU" sz="2000" b="1" dirty="0">
                <a:solidFill>
                  <a:srgbClr val="00007D">
                    <a:lumMod val="60000"/>
                    <a:lumOff val="40000"/>
                  </a:srgbClr>
                </a:solidFill>
                <a:latin typeface="Times New Roman Tj" panose="02020603050405020304" pitchFamily="18" charset="-52"/>
              </a:rPr>
              <a:t> </a:t>
            </a:r>
            <a:r>
              <a:rPr lang="ru-RU" sz="2000" b="1" dirty="0" err="1">
                <a:solidFill>
                  <a:srgbClr val="00007D">
                    <a:lumMod val="60000"/>
                    <a:lumOff val="40000"/>
                  </a:srgbClr>
                </a:solidFill>
                <a:latin typeface="Times New Roman Tj" panose="02020603050405020304" pitchFamily="18" charset="-52"/>
              </a:rPr>
              <a:t>ояндаи</a:t>
            </a:r>
            <a:r>
              <a:rPr lang="ru-RU" sz="2000" b="1" dirty="0">
                <a:solidFill>
                  <a:srgbClr val="00007D">
                    <a:lumMod val="60000"/>
                    <a:lumOff val="40000"/>
                  </a:srgbClr>
                </a:solidFill>
                <a:latin typeface="Times New Roman Tj" panose="02020603050405020304" pitchFamily="18" charset="-52"/>
              </a:rPr>
              <a:t> </a:t>
            </a:r>
            <a:r>
              <a:rPr lang="ru-RU" sz="2000" b="1" dirty="0" err="1">
                <a:solidFill>
                  <a:srgbClr val="00007D">
                    <a:lumMod val="60000"/>
                    <a:lumOff val="40000"/>
                  </a:srgbClr>
                </a:solidFill>
                <a:latin typeface="Times New Roman Tj" panose="02020603050405020304" pitchFamily="18" charset="-52"/>
              </a:rPr>
              <a:t>устувор</a:t>
            </a:r>
            <a:r>
              <a:rPr lang="ru-RU" sz="2000" b="1" dirty="0">
                <a:solidFill>
                  <a:srgbClr val="00007D">
                    <a:lumMod val="60000"/>
                    <a:lumOff val="40000"/>
                  </a:srgbClr>
                </a:solidFill>
                <a:latin typeface="Times New Roman Tj" panose="02020603050405020304" pitchFamily="18" charset="-52"/>
              </a:rPr>
              <a:t> </a:t>
            </a:r>
            <a:r>
              <a:rPr lang="ru-RU" sz="2000" b="1" dirty="0" err="1">
                <a:solidFill>
                  <a:srgbClr val="00007D">
                    <a:lumMod val="60000"/>
                    <a:lumOff val="40000"/>
                  </a:srgbClr>
                </a:solidFill>
                <a:latin typeface="Times New Roman Tj" panose="02020603050405020304" pitchFamily="18" charset="-52"/>
              </a:rPr>
              <a:t>ва</a:t>
            </a:r>
            <a:r>
              <a:rPr lang="ru-RU" sz="2000" b="1" dirty="0">
                <a:solidFill>
                  <a:srgbClr val="00007D">
                    <a:lumMod val="60000"/>
                    <a:lumOff val="40000"/>
                  </a:srgbClr>
                </a:solidFill>
                <a:latin typeface="Times New Roman Tj" panose="02020603050405020304" pitchFamily="18" charset="-52"/>
              </a:rPr>
              <a:t> </a:t>
            </a:r>
            <a:r>
              <a:rPr lang="ru-RU" sz="2000" b="1" dirty="0" err="1">
                <a:solidFill>
                  <a:srgbClr val="00007D">
                    <a:lumMod val="60000"/>
                    <a:lumOff val="40000"/>
                  </a:srgbClr>
                </a:solidFill>
                <a:latin typeface="Times New Roman Tj" panose="02020603050405020304" pitchFamily="18" charset="-52"/>
              </a:rPr>
              <a:t>дурахшон</a:t>
            </a:r>
            <a:r>
              <a:rPr lang="ru-RU" sz="2000" b="1" dirty="0">
                <a:solidFill>
                  <a:srgbClr val="00007D">
                    <a:lumMod val="60000"/>
                    <a:lumOff val="40000"/>
                  </a:srgbClr>
                </a:solidFill>
                <a:latin typeface="Times New Roman Tj" panose="02020603050405020304" pitchFamily="18" charset="-52"/>
              </a:rPr>
              <a:t/>
            </a:r>
            <a:br>
              <a:rPr lang="ru-RU" sz="2000" b="1" dirty="0">
                <a:solidFill>
                  <a:srgbClr val="00007D">
                    <a:lumMod val="60000"/>
                    <a:lumOff val="40000"/>
                  </a:srgbClr>
                </a:solidFill>
                <a:latin typeface="Times New Roman Tj" panose="02020603050405020304" pitchFamily="18" charset="-52"/>
              </a:rPr>
            </a:br>
            <a:r>
              <a:rPr lang="ru-RU" sz="2000" b="1" dirty="0">
                <a:solidFill>
                  <a:srgbClr val="000000"/>
                </a:solidFill>
                <a:latin typeface="Times New Roman Tj" panose="02020603050405020304" pitchFamily="18" charset="-52"/>
              </a:rPr>
              <a:t>-</a:t>
            </a:r>
            <a:r>
              <a:rPr lang="ru-RU" sz="2000" b="1" dirty="0" err="1">
                <a:solidFill>
                  <a:srgbClr val="000000"/>
                </a:solidFill>
                <a:latin typeface="Times New Roman Tj" panose="02020603050405020304" pitchFamily="18" charset="-52"/>
              </a:rPr>
              <a:t>тарафхои</a:t>
            </a:r>
            <a:r>
              <a:rPr lang="ru-RU" sz="2000" b="1" dirty="0">
                <a:solidFill>
                  <a:srgbClr val="000000"/>
                </a:solidFill>
                <a:latin typeface="Times New Roman Tj" panose="02020603050405020304" pitchFamily="18" charset="-52"/>
              </a:rPr>
              <a:t> </a:t>
            </a:r>
            <a:r>
              <a:rPr lang="ru-RU" sz="2000" b="1" dirty="0" err="1">
                <a:solidFill>
                  <a:srgbClr val="000000"/>
                </a:solidFill>
                <a:latin typeface="Times New Roman Tj" panose="02020603050405020304" pitchFamily="18" charset="-52"/>
              </a:rPr>
              <a:t>манфиатдор</a:t>
            </a:r>
            <a:endParaRPr lang="ru-RU" dirty="0"/>
          </a:p>
        </p:txBody>
      </p:sp>
      <p:grpSp>
        <p:nvGrpSpPr>
          <p:cNvPr id="46" name="Группа 45"/>
          <p:cNvGrpSpPr/>
          <p:nvPr/>
        </p:nvGrpSpPr>
        <p:grpSpPr>
          <a:xfrm>
            <a:off x="179512" y="1340768"/>
            <a:ext cx="8784976" cy="5440948"/>
            <a:chOff x="179512" y="1385226"/>
            <a:chExt cx="8784976" cy="5469464"/>
          </a:xfrm>
        </p:grpSpPr>
        <p:sp>
          <p:nvSpPr>
            <p:cNvPr id="7" name="Прямоугольник 6"/>
            <p:cNvSpPr/>
            <p:nvPr/>
          </p:nvSpPr>
          <p:spPr>
            <a:xfrm>
              <a:off x="193849" y="1700807"/>
              <a:ext cx="1440160" cy="1668298"/>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spcAft>
                  <a:spcPts val="0"/>
                </a:spcAft>
              </a:pPr>
              <a:r>
                <a:rPr lang="ru-RU" dirty="0" err="1">
                  <a:solidFill>
                    <a:srgbClr val="0000CC"/>
                  </a:solidFill>
                  <a:latin typeface="Times New Roman Tj" panose="02020603050405020304" pitchFamily="18" charset="-52"/>
                  <a:ea typeface="Times New Roman" panose="02020603050405020304" pitchFamily="18" charset="0"/>
                  <a:cs typeface="Times New Roman" panose="02020603050405020304" pitchFamily="18" charset="0"/>
                </a:rPr>
                <a:t>Маќомотњои</a:t>
              </a:r>
              <a:r>
                <a:rPr lang="ru-RU" dirty="0">
                  <a:solidFill>
                    <a:srgbClr val="0000CC"/>
                  </a:solidFill>
                  <a:latin typeface="Times New Roman Tj" panose="02020603050405020304" pitchFamily="18" charset="-52"/>
                  <a:ea typeface="Times New Roman" panose="02020603050405020304" pitchFamily="18" charset="0"/>
                  <a:cs typeface="Times New Roman" panose="02020603050405020304" pitchFamily="18" charset="0"/>
                </a:rPr>
                <a:t> </a:t>
              </a:r>
              <a:r>
                <a:rPr lang="ru-RU" dirty="0" err="1">
                  <a:solidFill>
                    <a:srgbClr val="0000CC"/>
                  </a:solidFill>
                  <a:latin typeface="Times New Roman Tj" panose="02020603050405020304" pitchFamily="18" charset="-52"/>
                  <a:ea typeface="Times New Roman" panose="02020603050405020304" pitchFamily="18" charset="0"/>
                  <a:cs typeface="Times New Roman" panose="02020603050405020304" pitchFamily="18" charset="0"/>
                </a:rPr>
                <a:t>идоракунии</a:t>
              </a:r>
              <a:r>
                <a:rPr lang="ru-RU" dirty="0">
                  <a:solidFill>
                    <a:srgbClr val="0000CC"/>
                  </a:solidFill>
                  <a:latin typeface="Times New Roman Tj" panose="02020603050405020304" pitchFamily="18" charset="-52"/>
                  <a:ea typeface="Times New Roman" panose="02020603050405020304" pitchFamily="18" charset="0"/>
                  <a:cs typeface="Times New Roman" panose="02020603050405020304" pitchFamily="18" charset="0"/>
                </a:rPr>
                <a:t> </a:t>
              </a:r>
              <a:r>
                <a:rPr lang="ru-RU" dirty="0" err="1">
                  <a:solidFill>
                    <a:srgbClr val="0000CC"/>
                  </a:solidFill>
                  <a:latin typeface="Times New Roman Tj" panose="02020603050405020304" pitchFamily="18" charset="-52"/>
                  <a:ea typeface="Times New Roman" panose="02020603050405020304" pitchFamily="18" charset="0"/>
                  <a:cs typeface="Times New Roman" panose="02020603050405020304" pitchFamily="18" charset="0"/>
                </a:rPr>
                <a:t>давлатї</a:t>
              </a:r>
              <a:r>
                <a:rPr lang="ru-RU" dirty="0">
                  <a:solidFill>
                    <a:srgbClr val="0000CC"/>
                  </a:solidFill>
                  <a:latin typeface="Times New Roman Tj" panose="02020603050405020304" pitchFamily="18" charset="-52"/>
                  <a:ea typeface="Times New Roman" panose="02020603050405020304" pitchFamily="18" charset="0"/>
                  <a:cs typeface="Times New Roman" panose="02020603050405020304" pitchFamily="18" charset="0"/>
                </a:rPr>
                <a:t> </a:t>
              </a:r>
              <a:endParaRPr lang="ru-RU" dirty="0">
                <a:solidFill>
                  <a:srgbClr val="0000CC"/>
                </a:solidFill>
                <a:latin typeface="Times New Roman Tj" panose="02020603050405020304" pitchFamily="18" charset="-52"/>
                <a:ea typeface="Times New Roman" panose="02020603050405020304" pitchFamily="18" charset="0"/>
              </a:endParaRPr>
            </a:p>
            <a:p>
              <a:pPr algn="ctr"/>
              <a:endParaRPr lang="ru-RU" sz="2000" dirty="0">
                <a:latin typeface="Times New Roman Tj" panose="02020603050405020304" pitchFamily="18" charset="-52"/>
              </a:endParaRPr>
            </a:p>
          </p:txBody>
        </p:sp>
        <p:sp>
          <p:nvSpPr>
            <p:cNvPr id="8" name="Прямоугольник 7"/>
            <p:cNvSpPr/>
            <p:nvPr/>
          </p:nvSpPr>
          <p:spPr>
            <a:xfrm>
              <a:off x="1763688" y="1700807"/>
              <a:ext cx="7200800" cy="1634909"/>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t" anchorCtr="0"/>
            <a:lstStyle/>
            <a:p>
              <a:pPr marL="273050" indent="450850">
                <a:spcBef>
                  <a:spcPts val="0"/>
                </a:spcBef>
                <a:buFont typeface="Wingdings" panose="05000000000000000000" pitchFamily="2" charset="2"/>
                <a:buChar char="§"/>
                <a:tabLst>
                  <a:tab pos="273050" algn="l"/>
                </a:tabLst>
              </a:pPr>
              <a:r>
                <a:rPr lang="ru-RU" sz="1600" dirty="0" err="1">
                  <a:latin typeface="Times New Roman Tj" panose="02020603050405020304" pitchFamily="18" charset="-52"/>
                </a:rPr>
                <a:t>Банаќшагирии</a:t>
              </a:r>
              <a:r>
                <a:rPr lang="ru-RU" sz="1600" dirty="0">
                  <a:latin typeface="Times New Roman Tj" panose="02020603050405020304" pitchFamily="18" charset="-52"/>
                </a:rPr>
                <a:t> </a:t>
              </a:r>
              <a:r>
                <a:rPr lang="ru-RU" sz="1600" dirty="0" err="1">
                  <a:latin typeface="Times New Roman Tj" panose="02020603050405020304" pitchFamily="18" charset="-52"/>
                </a:rPr>
                <a:t>стратегї</a:t>
              </a:r>
              <a:r>
                <a:rPr lang="ru-RU" sz="1600" dirty="0">
                  <a:latin typeface="Times New Roman Tj" panose="02020603050405020304" pitchFamily="18" charset="-52"/>
                </a:rPr>
                <a:t> </a:t>
              </a:r>
            </a:p>
            <a:p>
              <a:pPr marL="273050" indent="450850">
                <a:spcBef>
                  <a:spcPts val="0"/>
                </a:spcBef>
                <a:buFont typeface="Wingdings" panose="05000000000000000000" pitchFamily="2" charset="2"/>
                <a:buChar char="§"/>
                <a:tabLst>
                  <a:tab pos="273050" algn="l"/>
                </a:tabLst>
              </a:pPr>
              <a:endParaRPr lang="ru-RU" sz="500" dirty="0">
                <a:latin typeface="Times New Roman Tj" panose="02020603050405020304" pitchFamily="18" charset="-52"/>
              </a:endParaRPr>
            </a:p>
            <a:p>
              <a:pPr marL="273050" indent="450850">
                <a:spcBef>
                  <a:spcPts val="0"/>
                </a:spcBef>
                <a:buFont typeface="Wingdings" panose="05000000000000000000" pitchFamily="2" charset="2"/>
                <a:buChar char="§"/>
                <a:tabLst>
                  <a:tab pos="273050" algn="l"/>
                </a:tabLst>
              </a:pPr>
              <a:r>
                <a:rPr lang="ru-RU" sz="1600" dirty="0" err="1">
                  <a:latin typeface="Times New Roman Tj" panose="02020603050405020304" pitchFamily="18" charset="-52"/>
                </a:rPr>
                <a:t>Дурнамосозии</a:t>
              </a:r>
              <a:r>
                <a:rPr lang="ru-RU" sz="1600" dirty="0">
                  <a:latin typeface="Times New Roman Tj" panose="02020603050405020304" pitchFamily="18" charset="-52"/>
                </a:rPr>
                <a:t> </a:t>
              </a:r>
              <a:r>
                <a:rPr lang="ru-RU" sz="1600" dirty="0" err="1">
                  <a:latin typeface="Times New Roman Tj" panose="02020603050405020304" pitchFamily="18" charset="-52"/>
                </a:rPr>
                <a:t>давлатї</a:t>
              </a:r>
              <a:endParaRPr lang="ru-RU" sz="1600" dirty="0">
                <a:latin typeface="Times New Roman Tj" panose="02020603050405020304" pitchFamily="18" charset="-52"/>
              </a:endParaRPr>
            </a:p>
            <a:p>
              <a:pPr marL="273050" indent="450850">
                <a:spcBef>
                  <a:spcPts val="0"/>
                </a:spcBef>
                <a:buFont typeface="Wingdings" panose="05000000000000000000" pitchFamily="2" charset="2"/>
                <a:buChar char="§"/>
                <a:tabLst>
                  <a:tab pos="273050" algn="l"/>
                </a:tabLst>
              </a:pPr>
              <a:endParaRPr lang="ru-RU" sz="500" dirty="0">
                <a:latin typeface="Times New Roman Tj" panose="02020603050405020304" pitchFamily="18" charset="-52"/>
              </a:endParaRPr>
            </a:p>
            <a:p>
              <a:pPr marL="273050" indent="450850">
                <a:spcBef>
                  <a:spcPts val="0"/>
                </a:spcBef>
                <a:buFont typeface="Wingdings" panose="05000000000000000000" pitchFamily="2" charset="2"/>
                <a:buChar char="§"/>
                <a:tabLst>
                  <a:tab pos="273050" algn="l"/>
                </a:tabLst>
              </a:pPr>
              <a:r>
                <a:rPr lang="ru-RU" sz="1600" dirty="0" err="1">
                  <a:latin typeface="Times New Roman Tj" panose="02020603050405020304" pitchFamily="18" charset="-52"/>
                </a:rPr>
                <a:t>Маблаѓгузории</a:t>
              </a:r>
              <a:r>
                <a:rPr lang="ru-RU" sz="1600" dirty="0">
                  <a:latin typeface="Times New Roman Tj" panose="02020603050405020304" pitchFamily="18" charset="-52"/>
                </a:rPr>
                <a:t> </a:t>
              </a:r>
              <a:r>
                <a:rPr lang="ru-RU" sz="1600" dirty="0" err="1">
                  <a:latin typeface="Times New Roman Tj" panose="02020603050405020304" pitchFamily="18" charset="-52"/>
                </a:rPr>
                <a:t>рушд</a:t>
              </a:r>
              <a:r>
                <a:rPr lang="ru-RU" sz="1600" dirty="0">
                  <a:latin typeface="Times New Roman Tj" panose="02020603050405020304" pitchFamily="18" charset="-52"/>
                </a:rPr>
                <a:t> </a:t>
              </a:r>
            </a:p>
            <a:p>
              <a:pPr marL="273050" indent="450850">
                <a:spcBef>
                  <a:spcPts val="0"/>
                </a:spcBef>
                <a:buFont typeface="Wingdings" panose="05000000000000000000" pitchFamily="2" charset="2"/>
                <a:buChar char="§"/>
                <a:tabLst>
                  <a:tab pos="273050" algn="l"/>
                </a:tabLst>
              </a:pPr>
              <a:endParaRPr lang="ru-RU" sz="500" dirty="0">
                <a:latin typeface="Times New Roman Tj" panose="02020603050405020304" pitchFamily="18" charset="-52"/>
              </a:endParaRPr>
            </a:p>
            <a:p>
              <a:pPr marL="273050" indent="450850">
                <a:spcBef>
                  <a:spcPts val="0"/>
                </a:spcBef>
                <a:buFont typeface="Wingdings" panose="05000000000000000000" pitchFamily="2" charset="2"/>
                <a:buChar char="§"/>
                <a:tabLst>
                  <a:tab pos="273050" algn="l"/>
                </a:tabLst>
              </a:pPr>
              <a:r>
                <a:rPr lang="ru-RU" sz="1600" dirty="0" err="1">
                  <a:latin typeface="Times New Roman Tj" panose="02020603050405020304" pitchFamily="18" charset="-52"/>
                </a:rPr>
                <a:t>Афзалиятњои</a:t>
              </a:r>
              <a:r>
                <a:rPr lang="ru-RU" sz="1600" dirty="0">
                  <a:latin typeface="Times New Roman Tj" panose="02020603050405020304" pitchFamily="18" charset="-52"/>
                </a:rPr>
                <a:t> </a:t>
              </a:r>
              <a:r>
                <a:rPr lang="ru-RU" sz="1600" dirty="0" err="1">
                  <a:latin typeface="Times New Roman Tj" panose="02020603050405020304" pitchFamily="18" charset="-52"/>
                </a:rPr>
                <a:t>соњавї</a:t>
              </a:r>
              <a:endParaRPr lang="ru-RU" sz="1600" dirty="0">
                <a:latin typeface="Times New Roman Tj" panose="02020603050405020304" pitchFamily="18" charset="-52"/>
              </a:endParaRPr>
            </a:p>
            <a:p>
              <a:pPr marL="273050" indent="450850">
                <a:spcBef>
                  <a:spcPts val="0"/>
                </a:spcBef>
                <a:buFont typeface="Wingdings" panose="05000000000000000000" pitchFamily="2" charset="2"/>
                <a:buChar char="§"/>
                <a:tabLst>
                  <a:tab pos="273050" algn="l"/>
                </a:tabLst>
              </a:pPr>
              <a:endParaRPr lang="ru-RU" sz="500" dirty="0">
                <a:latin typeface="Times New Roman Tj" panose="02020603050405020304" pitchFamily="18" charset="-52"/>
              </a:endParaRPr>
            </a:p>
            <a:p>
              <a:pPr marL="273050" indent="450850">
                <a:spcBef>
                  <a:spcPts val="0"/>
                </a:spcBef>
                <a:buFont typeface="Wingdings" panose="05000000000000000000" pitchFamily="2" charset="2"/>
                <a:buChar char="§"/>
                <a:tabLst>
                  <a:tab pos="273050" algn="l"/>
                </a:tabLst>
              </a:pPr>
              <a:r>
                <a:rPr lang="ru-RU" sz="1600" dirty="0" err="1">
                  <a:latin typeface="Times New Roman Tj" panose="02020603050405020304" pitchFamily="18" charset="-52"/>
                </a:rPr>
                <a:t>Рушди</a:t>
              </a:r>
              <a:r>
                <a:rPr lang="ru-RU" sz="1600" dirty="0">
                  <a:latin typeface="Times New Roman Tj" panose="02020603050405020304" pitchFamily="18" charset="-52"/>
                </a:rPr>
                <a:t> </a:t>
              </a:r>
              <a:r>
                <a:rPr lang="ru-RU" sz="1600" dirty="0" err="1">
                  <a:latin typeface="Times New Roman Tj" panose="02020603050405020304" pitchFamily="18" charset="-52"/>
                </a:rPr>
                <a:t>низоми</a:t>
              </a:r>
              <a:r>
                <a:rPr lang="ru-RU" sz="1600" dirty="0">
                  <a:latin typeface="Times New Roman Tj" panose="02020603050405020304" pitchFamily="18" charset="-52"/>
                </a:rPr>
                <a:t> </a:t>
              </a:r>
              <a:r>
                <a:rPr lang="ru-RU" sz="1600" dirty="0" err="1">
                  <a:latin typeface="Times New Roman Tj" panose="02020603050405020304" pitchFamily="18" charset="-52"/>
                </a:rPr>
                <a:t>омор</a:t>
              </a:r>
              <a:r>
                <a:rPr lang="ru-RU" sz="1600" dirty="0">
                  <a:latin typeface="Times New Roman Tj" panose="02020603050405020304" pitchFamily="18" charset="-52"/>
                </a:rPr>
                <a:t> </a:t>
              </a:r>
              <a:r>
                <a:rPr lang="ru-RU" sz="1600" dirty="0" err="1">
                  <a:latin typeface="Times New Roman Tj" panose="02020603050405020304" pitchFamily="18" charset="-52"/>
                </a:rPr>
                <a:t>ва</a:t>
              </a:r>
              <a:r>
                <a:rPr lang="ru-RU" sz="1600" dirty="0">
                  <a:latin typeface="Times New Roman Tj" panose="02020603050405020304" pitchFamily="18" charset="-52"/>
                </a:rPr>
                <a:t> </a:t>
              </a:r>
              <a:r>
                <a:rPr lang="ru-RU" sz="1600" dirty="0" err="1">
                  <a:latin typeface="Times New Roman Tj" panose="02020603050405020304" pitchFamily="18" charset="-52"/>
                </a:rPr>
                <a:t>љамъоварии</a:t>
              </a:r>
              <a:r>
                <a:rPr lang="ru-RU" sz="1600" dirty="0">
                  <a:latin typeface="Times New Roman Tj" panose="02020603050405020304" pitchFamily="18" charset="-52"/>
                </a:rPr>
                <a:t> </a:t>
              </a:r>
              <a:r>
                <a:rPr lang="ru-RU" sz="1600" dirty="0" err="1">
                  <a:latin typeface="Times New Roman Tj" panose="02020603050405020304" pitchFamily="18" charset="-52"/>
                </a:rPr>
                <a:t>нишондињандањои</a:t>
              </a:r>
              <a:r>
                <a:rPr lang="ru-RU" sz="1600" dirty="0">
                  <a:latin typeface="Times New Roman Tj" panose="02020603050405020304" pitchFamily="18" charset="-52"/>
                </a:rPr>
                <a:t> ЊРУ</a:t>
              </a:r>
            </a:p>
            <a:p>
              <a:endParaRPr lang="ru-RU" sz="1400" dirty="0"/>
            </a:p>
          </p:txBody>
        </p:sp>
        <p:sp>
          <p:nvSpPr>
            <p:cNvPr id="9" name="Прямоугольник 8"/>
            <p:cNvSpPr/>
            <p:nvPr/>
          </p:nvSpPr>
          <p:spPr>
            <a:xfrm>
              <a:off x="179512" y="3435070"/>
              <a:ext cx="1440160" cy="1669425"/>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spcAft>
                  <a:spcPts val="0"/>
                </a:spcAft>
              </a:pPr>
              <a:r>
                <a:rPr lang="ru-RU" dirty="0" err="1">
                  <a:solidFill>
                    <a:srgbClr val="0000CC"/>
                  </a:solidFill>
                  <a:latin typeface="Times New Roman Tj" panose="02020603050405020304" pitchFamily="18" charset="-52"/>
                  <a:ea typeface="Times New Roman" panose="02020603050405020304" pitchFamily="18" charset="0"/>
                  <a:cs typeface="Times New Roman" panose="02020603050405020304" pitchFamily="18" charset="0"/>
                </a:rPr>
                <a:t>Маќомотњои</a:t>
              </a:r>
              <a:r>
                <a:rPr lang="ru-RU" dirty="0">
                  <a:solidFill>
                    <a:srgbClr val="0000CC"/>
                  </a:solidFill>
                  <a:latin typeface="Times New Roman Tj" panose="02020603050405020304" pitchFamily="18" charset="-52"/>
                  <a:ea typeface="Times New Roman" panose="02020603050405020304" pitchFamily="18" charset="0"/>
                  <a:cs typeface="Times New Roman" panose="02020603050405020304" pitchFamily="18" charset="0"/>
                </a:rPr>
                <a:t> </a:t>
              </a:r>
              <a:r>
                <a:rPr lang="ru-RU" dirty="0" err="1">
                  <a:solidFill>
                    <a:srgbClr val="0000CC"/>
                  </a:solidFill>
                  <a:latin typeface="Times New Roman Tj" panose="02020603050405020304" pitchFamily="18" charset="-52"/>
                  <a:ea typeface="Times New Roman" panose="02020603050405020304" pitchFamily="18" charset="0"/>
                  <a:cs typeface="Times New Roman" panose="02020603050405020304" pitchFamily="18" charset="0"/>
                </a:rPr>
                <a:t>ќонунгузорї</a:t>
              </a:r>
              <a:r>
                <a:rPr lang="ru-RU" dirty="0">
                  <a:solidFill>
                    <a:srgbClr val="0000CC"/>
                  </a:solidFill>
                  <a:latin typeface="Times New Roman Tj" panose="02020603050405020304" pitchFamily="18" charset="-52"/>
                  <a:ea typeface="Times New Roman" panose="02020603050405020304" pitchFamily="18" charset="0"/>
                  <a:cs typeface="Times New Roman" panose="02020603050405020304" pitchFamily="18" charset="0"/>
                </a:rPr>
                <a:t> </a:t>
              </a:r>
              <a:endParaRPr lang="ru-RU" dirty="0">
                <a:solidFill>
                  <a:srgbClr val="0000CC"/>
                </a:solidFill>
                <a:latin typeface="Times New Roman Tj" panose="02020603050405020304" pitchFamily="18" charset="-52"/>
                <a:ea typeface="Times New Roman" panose="02020603050405020304" pitchFamily="18" charset="0"/>
              </a:endParaRPr>
            </a:p>
            <a:p>
              <a:pPr algn="ctr"/>
              <a:endParaRPr lang="ru-RU" sz="1400" dirty="0"/>
            </a:p>
          </p:txBody>
        </p:sp>
        <p:sp>
          <p:nvSpPr>
            <p:cNvPr id="10" name="Прямоугольник 9"/>
            <p:cNvSpPr/>
            <p:nvPr/>
          </p:nvSpPr>
          <p:spPr>
            <a:xfrm>
              <a:off x="1763688" y="3435654"/>
              <a:ext cx="7200800" cy="166884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t" anchorCtr="0"/>
            <a:lstStyle/>
            <a:p>
              <a:pPr marL="285750" indent="438150">
                <a:lnSpc>
                  <a:spcPct val="107000"/>
                </a:lnSpc>
                <a:spcAft>
                  <a:spcPts val="800"/>
                </a:spcAft>
                <a:buFont typeface="Wingdings" panose="05000000000000000000" pitchFamily="2" charset="2"/>
                <a:buChar char="Ø"/>
              </a:pPr>
              <a:endParaRPr lang="ru-RU" sz="1600" dirty="0">
                <a:latin typeface="Times New Roman Tj" panose="02020603050405020304" pitchFamily="18" charset="-52"/>
                <a:ea typeface="Calibri" panose="020F0502020204030204" pitchFamily="34" charset="0"/>
                <a:cs typeface="Times New Roman" panose="02020603050405020304" pitchFamily="18" charset="0"/>
              </a:endParaRPr>
            </a:p>
            <a:p>
              <a:pPr marL="285750" indent="438150">
                <a:lnSpc>
                  <a:spcPct val="107000"/>
                </a:lnSpc>
                <a:spcAft>
                  <a:spcPts val="800"/>
                </a:spcAft>
                <a:buFont typeface="Wingdings" panose="05000000000000000000" pitchFamily="2" charset="2"/>
                <a:buChar char="Ø"/>
              </a:pPr>
              <a:r>
                <a:rPr lang="ru-RU" sz="1600" dirty="0" err="1">
                  <a:latin typeface="Times New Roman Tj" panose="02020603050405020304" pitchFamily="18" charset="-52"/>
                  <a:ea typeface="Calibri" panose="020F0502020204030204" pitchFamily="34" charset="0"/>
                  <a:cs typeface="Times New Roman" panose="02020603050405020304" pitchFamily="18" charset="0"/>
                </a:rPr>
                <a:t>Таќвияти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низоми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ќонунгузорї</a:t>
              </a:r>
              <a:endParaRPr lang="ru-RU" sz="1600" dirty="0">
                <a:latin typeface="Times New Roman Tj" panose="02020603050405020304" pitchFamily="18" charset="-52"/>
                <a:ea typeface="Calibri" panose="020F0502020204030204" pitchFamily="34" charset="0"/>
                <a:cs typeface="Times New Roman" panose="02020603050405020304" pitchFamily="18" charset="0"/>
              </a:endParaRPr>
            </a:p>
            <a:p>
              <a:pPr marL="285750" indent="438150">
                <a:lnSpc>
                  <a:spcPct val="107000"/>
                </a:lnSpc>
                <a:spcAft>
                  <a:spcPts val="800"/>
                </a:spcAft>
                <a:buFont typeface="Wingdings" panose="05000000000000000000" pitchFamily="2" charset="2"/>
                <a:buChar char="Ø"/>
              </a:pPr>
              <a:r>
                <a:rPr lang="ru-RU" sz="1600" dirty="0" err="1">
                  <a:latin typeface="Times New Roman Tj" panose="02020603050405020304" pitchFamily="18" charset="-52"/>
                  <a:ea typeface="Calibri" panose="020F0502020204030204" pitchFamily="34" charset="0"/>
                  <a:cs typeface="Times New Roman" panose="02020603050405020304" pitchFamily="18" charset="0"/>
                </a:rPr>
                <a:t>Баррасии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масъалањои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раванди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иљрои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Стратегия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ва</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Барномањои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рушд</a:t>
              </a:r>
              <a:endParaRPr lang="ru-RU" sz="1600" dirty="0">
                <a:latin typeface="Times New Roman Tj" panose="02020603050405020304" pitchFamily="18" charset="-52"/>
                <a:ea typeface="Calibri" panose="020F0502020204030204" pitchFamily="34" charset="0"/>
                <a:cs typeface="Times New Roman" panose="02020603050405020304" pitchFamily="18" charset="0"/>
              </a:endParaRPr>
            </a:p>
            <a:p>
              <a:pPr marL="285750" indent="438150">
                <a:lnSpc>
                  <a:spcPct val="107000"/>
                </a:lnSpc>
                <a:spcAft>
                  <a:spcPts val="800"/>
                </a:spcAft>
                <a:buFont typeface="Wingdings" panose="05000000000000000000" pitchFamily="2" charset="2"/>
                <a:buChar char="Ø"/>
              </a:pPr>
              <a:r>
                <a:rPr lang="ru-RU" sz="1600" dirty="0" err="1">
                  <a:latin typeface="Times New Roman Tj" panose="02020603050405020304" pitchFamily="18" charset="-52"/>
                  <a:ea typeface="Calibri" panose="020F0502020204030204" pitchFamily="34" charset="0"/>
                  <a:cs typeface="Times New Roman" panose="02020603050405020304" pitchFamily="18" charset="0"/>
                </a:rPr>
                <a:t>Робитањои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зичи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корї</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бо</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сокинони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мањалњо</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ва</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њафзањои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интихоботї</a:t>
              </a:r>
              <a:endParaRPr lang="ru-RU" sz="1600" dirty="0">
                <a:latin typeface="Times New Roman Tj" panose="02020603050405020304" pitchFamily="18" charset="-52"/>
                <a:ea typeface="Calibri" panose="020F0502020204030204" pitchFamily="34" charset="0"/>
                <a:cs typeface="Times New Roman" panose="02020603050405020304" pitchFamily="18" charset="0"/>
              </a:endParaRPr>
            </a:p>
          </p:txBody>
        </p:sp>
        <p:cxnSp>
          <p:nvCxnSpPr>
            <p:cNvPr id="16" name="Прямая со стрелкой 15"/>
            <p:cNvCxnSpPr/>
            <p:nvPr/>
          </p:nvCxnSpPr>
          <p:spPr>
            <a:xfrm>
              <a:off x="1619672" y="2247197"/>
              <a:ext cx="14401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a:off x="1619672" y="4270075"/>
              <a:ext cx="14401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Прямоугольник 22"/>
            <p:cNvSpPr/>
            <p:nvPr/>
          </p:nvSpPr>
          <p:spPr>
            <a:xfrm>
              <a:off x="179512" y="5185848"/>
              <a:ext cx="1440160" cy="166884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lnSpc>
                  <a:spcPct val="107000"/>
                </a:lnSpc>
                <a:spcAft>
                  <a:spcPts val="800"/>
                </a:spcAft>
              </a:pPr>
              <a:r>
                <a:rPr lang="ru-RU" dirty="0" err="1">
                  <a:solidFill>
                    <a:srgbClr val="0000CC"/>
                  </a:solidFill>
                  <a:latin typeface="Times New Roman Tj" panose="02020603050405020304" pitchFamily="18" charset="-52"/>
                  <a:ea typeface="Calibri" panose="020F0502020204030204" pitchFamily="34" charset="0"/>
                  <a:cs typeface="Times New Roman" panose="02020603050405020304" pitchFamily="18" charset="0"/>
                </a:rPr>
                <a:t>Љомеаи</a:t>
              </a:r>
              <a:r>
                <a:rPr lang="ru-RU" dirty="0">
                  <a:solidFill>
                    <a:srgbClr val="0000CC"/>
                  </a:solidFill>
                  <a:latin typeface="Times New Roman Tj" panose="02020603050405020304" pitchFamily="18" charset="-52"/>
                  <a:ea typeface="Calibri" panose="020F0502020204030204" pitchFamily="34" charset="0"/>
                  <a:cs typeface="Times New Roman" panose="02020603050405020304" pitchFamily="18" charset="0"/>
                </a:rPr>
                <a:t> </a:t>
              </a:r>
              <a:r>
                <a:rPr lang="ru-RU" dirty="0" err="1">
                  <a:solidFill>
                    <a:srgbClr val="0000CC"/>
                  </a:solidFill>
                  <a:latin typeface="Times New Roman Tj" panose="02020603050405020304" pitchFamily="18" charset="-52"/>
                  <a:ea typeface="Calibri" panose="020F0502020204030204" pitchFamily="34" charset="0"/>
                  <a:cs typeface="Times New Roman" panose="02020603050405020304" pitchFamily="18" charset="0"/>
                </a:rPr>
                <a:t>васеи</a:t>
              </a:r>
              <a:r>
                <a:rPr lang="ru-RU" dirty="0">
                  <a:solidFill>
                    <a:srgbClr val="0000CC"/>
                  </a:solidFill>
                  <a:latin typeface="Times New Roman Tj" panose="02020603050405020304" pitchFamily="18" charset="-52"/>
                  <a:ea typeface="Calibri" panose="020F0502020204030204" pitchFamily="34" charset="0"/>
                  <a:cs typeface="Times New Roman" panose="02020603050405020304" pitchFamily="18" charset="0"/>
                </a:rPr>
                <a:t> </a:t>
              </a:r>
              <a:r>
                <a:rPr lang="ru-RU" dirty="0" err="1">
                  <a:solidFill>
                    <a:srgbClr val="0000CC"/>
                  </a:solidFill>
                  <a:latin typeface="Times New Roman Tj" panose="02020603050405020304" pitchFamily="18" charset="-52"/>
                  <a:ea typeface="Calibri" panose="020F0502020204030204" pitchFamily="34" charset="0"/>
                  <a:cs typeface="Times New Roman" panose="02020603050405020304" pitchFamily="18" charset="0"/>
                </a:rPr>
                <a:t>шањрвандї</a:t>
              </a:r>
              <a:r>
                <a:rPr lang="ru-RU" dirty="0">
                  <a:solidFill>
                    <a:srgbClr val="0000CC"/>
                  </a:solidFill>
                  <a:latin typeface="Times New Roman Tj" panose="02020603050405020304" pitchFamily="18" charset="-52"/>
                  <a:ea typeface="Calibri" panose="020F0502020204030204" pitchFamily="34" charset="0"/>
                  <a:cs typeface="Times New Roman" panose="02020603050405020304" pitchFamily="18" charset="0"/>
                </a:rPr>
                <a:t> </a:t>
              </a:r>
            </a:p>
            <a:p>
              <a:pPr algn="ctr"/>
              <a:endParaRPr lang="ru-RU" sz="1400" dirty="0"/>
            </a:p>
          </p:txBody>
        </p:sp>
        <p:sp>
          <p:nvSpPr>
            <p:cNvPr id="24" name="Прямоугольник 23"/>
            <p:cNvSpPr/>
            <p:nvPr/>
          </p:nvSpPr>
          <p:spPr>
            <a:xfrm>
              <a:off x="1763688" y="5185849"/>
              <a:ext cx="7200800" cy="1668841"/>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t" anchorCtr="0"/>
            <a:lstStyle/>
            <a:p>
              <a:pPr indent="450850">
                <a:lnSpc>
                  <a:spcPct val="107000"/>
                </a:lnSpc>
                <a:spcAft>
                  <a:spcPts val="0"/>
                </a:spcAft>
              </a:pPr>
              <a:endParaRPr lang="ru-RU" sz="1600" dirty="0">
                <a:latin typeface="Times New Roman Tj" panose="02020603050405020304" pitchFamily="18" charset="-52"/>
                <a:ea typeface="Calibri" panose="020F0502020204030204" pitchFamily="34" charset="0"/>
                <a:cs typeface="Times New Roman" panose="02020603050405020304" pitchFamily="18" charset="0"/>
              </a:endParaRPr>
            </a:p>
            <a:p>
              <a:pPr marL="177800" indent="273050">
                <a:lnSpc>
                  <a:spcPct val="107000"/>
                </a:lnSpc>
                <a:spcAft>
                  <a:spcPts val="0"/>
                </a:spcAft>
              </a:pPr>
              <a:r>
                <a:rPr lang="ru-RU" sz="1600" dirty="0" err="1">
                  <a:latin typeface="Times New Roman Tj" panose="02020603050405020304" pitchFamily="18" charset="-52"/>
                  <a:ea typeface="Calibri" panose="020F0502020204030204" pitchFamily="34" charset="0"/>
                  <a:cs typeface="Times New Roman" panose="02020603050405020304" pitchFamily="18" charset="0"/>
                </a:rPr>
                <a:t>Њифзи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њуќуќ</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ва</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ташаккули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шароити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муфид</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барои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намояндагони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чомеаи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шахрванди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аз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чумла</a:t>
              </a:r>
              <a:r>
                <a:rPr lang="ru-RU" sz="1600" dirty="0">
                  <a:latin typeface="Times New Roman Tj" panose="02020603050405020304" pitchFamily="18" charset="-52"/>
                  <a:ea typeface="Calibri" panose="020F0502020204030204" pitchFamily="34" charset="0"/>
                  <a:cs typeface="Times New Roman" panose="02020603050405020304" pitchFamily="18" charset="0"/>
                </a:rPr>
                <a:t>:</a:t>
              </a:r>
            </a:p>
            <a:p>
              <a:pPr marL="273050" indent="177800" algn="just">
                <a:lnSpc>
                  <a:spcPct val="107000"/>
                </a:lnSpc>
                <a:spcAft>
                  <a:spcPts val="0"/>
                </a:spcAft>
              </a:pPr>
              <a:r>
                <a:rPr lang="ru-RU" sz="1600" dirty="0">
                  <a:latin typeface="Times New Roman Tj" panose="02020603050405020304" pitchFamily="18" charset="-52"/>
                  <a:ea typeface="Calibri" panose="020F0502020204030204" pitchFamily="34" charset="0"/>
                  <a:cs typeface="Times New Roman" panose="02020603050405020304" pitchFamily="18" charset="0"/>
                </a:rPr>
                <a:t> -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дењконон</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соњибкорон</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ва</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корхонањо</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тадќиќотчиён</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ва</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олимон</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шахсони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дорои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маъюбият</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кўдакон</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ва</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љавонон</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занон</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калонсолон</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ва</a:t>
              </a:r>
              <a:r>
                <a:rPr lang="ru-RU" sz="1600" dirty="0">
                  <a:latin typeface="Times New Roman Tj" panose="02020603050405020304" pitchFamily="18" charset="-52"/>
                  <a:ea typeface="Calibri" panose="020F0502020204030204" pitchFamily="34" charset="0"/>
                  <a:cs typeface="Times New Roman" panose="02020603050405020304" pitchFamily="18" charset="0"/>
                </a:rPr>
                <a:t>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шахсони</a:t>
              </a:r>
              <a:r>
                <a:rPr lang="ru-RU" sz="1600" dirty="0">
                  <a:latin typeface="Times New Roman Tj" panose="02020603050405020304" pitchFamily="18" charset="-52"/>
                  <a:ea typeface="Calibri" panose="020F0502020204030204" pitchFamily="34" charset="0"/>
                  <a:cs typeface="Times New Roman" panose="02020603050405020304" pitchFamily="18" charset="0"/>
                </a:rPr>
                <a:t> дар </a:t>
              </a:r>
              <a:r>
                <a:rPr lang="ru-RU" sz="1600" dirty="0" err="1">
                  <a:latin typeface="Times New Roman Tj" panose="02020603050405020304" pitchFamily="18" charset="-52"/>
                  <a:ea typeface="Calibri" panose="020F0502020204030204" pitchFamily="34" charset="0"/>
                  <a:cs typeface="Times New Roman" panose="02020603050405020304" pitchFamily="18" charset="0"/>
                </a:rPr>
                <a:t>нафаќа</a:t>
              </a:r>
              <a:r>
                <a:rPr lang="ru-RU" sz="1600" dirty="0">
                  <a:latin typeface="Calibri" panose="020F0502020204030204" pitchFamily="34" charset="0"/>
                  <a:ea typeface="Calibri" panose="020F0502020204030204" pitchFamily="34" charset="0"/>
                  <a:cs typeface="Times New Roman" panose="02020603050405020304" pitchFamily="18" charset="0"/>
                </a:rPr>
                <a:t> </a:t>
              </a:r>
            </a:p>
            <a:p>
              <a:pPr marL="0" indent="0">
                <a:spcBef>
                  <a:spcPts val="0"/>
                </a:spcBef>
                <a:buNone/>
              </a:pPr>
              <a:endParaRPr lang="ru-RU" sz="1400" dirty="0">
                <a:latin typeface="Times New Roman Tj" panose="02020603050405020304" pitchFamily="18" charset="-52"/>
              </a:endParaRPr>
            </a:p>
          </p:txBody>
        </p:sp>
        <p:cxnSp>
          <p:nvCxnSpPr>
            <p:cNvPr id="25" name="Прямая со стрелкой 24"/>
            <p:cNvCxnSpPr/>
            <p:nvPr/>
          </p:nvCxnSpPr>
          <p:spPr>
            <a:xfrm>
              <a:off x="1619672" y="6020271"/>
              <a:ext cx="14401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Прямоугольник 25"/>
            <p:cNvSpPr/>
            <p:nvPr/>
          </p:nvSpPr>
          <p:spPr>
            <a:xfrm>
              <a:off x="1763688" y="1385226"/>
              <a:ext cx="7200800" cy="315581"/>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rtlCol="0" anchor="t" anchorCtr="0"/>
            <a:lstStyle/>
            <a:p>
              <a:pPr>
                <a:spcBef>
                  <a:spcPts val="0"/>
                </a:spcBef>
              </a:pPr>
              <a:r>
                <a:rPr lang="ru-RU" sz="1400" dirty="0" err="1">
                  <a:solidFill>
                    <a:srgbClr val="FF0000"/>
                  </a:solidFill>
                  <a:latin typeface="Times New Roman Tj" panose="02020603050405020304" pitchFamily="18" charset="-52"/>
                </a:rPr>
                <a:t>Баррассии</a:t>
              </a:r>
              <a:r>
                <a:rPr lang="ru-RU" sz="1400" dirty="0">
                  <a:solidFill>
                    <a:srgbClr val="FF0000"/>
                  </a:solidFill>
                  <a:latin typeface="Times New Roman Tj" panose="02020603050405020304" pitchFamily="18" charset="-52"/>
                </a:rPr>
                <a:t> </a:t>
              </a:r>
              <a:r>
                <a:rPr lang="ru-RU" sz="1400" dirty="0" err="1">
                  <a:solidFill>
                    <a:srgbClr val="FF0000"/>
                  </a:solidFill>
                  <a:latin typeface="Times New Roman Tj" panose="02020603050405020304" pitchFamily="18" charset="-52"/>
                </a:rPr>
                <a:t>масъалахои</a:t>
              </a:r>
              <a:r>
                <a:rPr lang="ru-RU" sz="1400" dirty="0">
                  <a:solidFill>
                    <a:srgbClr val="FF0000"/>
                  </a:solidFill>
                  <a:latin typeface="Times New Roman Tj" panose="02020603050405020304" pitchFamily="18" charset="-52"/>
                </a:rPr>
                <a:t> </a:t>
              </a:r>
              <a:r>
                <a:rPr lang="ru-RU" sz="1400" dirty="0" err="1">
                  <a:solidFill>
                    <a:srgbClr val="FF0000"/>
                  </a:solidFill>
                  <a:latin typeface="Times New Roman Tj" panose="02020603050405020304" pitchFamily="18" charset="-52"/>
                </a:rPr>
                <a:t>рушди</a:t>
              </a:r>
              <a:r>
                <a:rPr lang="ru-RU" sz="1400" dirty="0">
                  <a:solidFill>
                    <a:srgbClr val="FF0000"/>
                  </a:solidFill>
                  <a:latin typeface="Times New Roman Tj" panose="02020603050405020304" pitchFamily="18" charset="-52"/>
                </a:rPr>
                <a:t> </a:t>
              </a:r>
              <a:r>
                <a:rPr lang="ru-RU" sz="1400" dirty="0" err="1">
                  <a:solidFill>
                    <a:srgbClr val="FF0000"/>
                  </a:solidFill>
                  <a:latin typeface="Times New Roman Tj" panose="02020603050405020304" pitchFamily="18" charset="-52"/>
                </a:rPr>
                <a:t>сабз</a:t>
              </a:r>
              <a:r>
                <a:rPr lang="ru-RU" sz="1400" dirty="0">
                  <a:solidFill>
                    <a:srgbClr val="FF0000"/>
                  </a:solidFill>
                  <a:latin typeface="Times New Roman Tj" panose="02020603050405020304" pitchFamily="18" charset="-52"/>
                </a:rPr>
                <a:t> дар </a:t>
              </a:r>
              <a:r>
                <a:rPr lang="ru-RU" sz="1400" dirty="0" err="1">
                  <a:solidFill>
                    <a:srgbClr val="FF0000"/>
                  </a:solidFill>
                  <a:latin typeface="Times New Roman Tj" panose="02020603050405020304" pitchFamily="18" charset="-52"/>
                </a:rPr>
                <a:t>равандхои</a:t>
              </a:r>
              <a:r>
                <a:rPr lang="ru-RU" sz="1400" dirty="0">
                  <a:solidFill>
                    <a:srgbClr val="FF0000"/>
                  </a:solidFill>
                  <a:latin typeface="Times New Roman Tj" panose="02020603050405020304" pitchFamily="18" charset="-52"/>
                </a:rPr>
                <a:t> </a:t>
              </a:r>
              <a:r>
                <a:rPr lang="ru-RU" sz="1400" dirty="0" err="1">
                  <a:solidFill>
                    <a:srgbClr val="FF0000"/>
                  </a:solidFill>
                  <a:latin typeface="Times New Roman Tj" panose="02020603050405020304" pitchFamily="18" charset="-52"/>
                </a:rPr>
                <a:t>мушаххас</a:t>
              </a:r>
              <a:endParaRPr lang="ru-RU" sz="1400" dirty="0">
                <a:solidFill>
                  <a:srgbClr val="FF0000"/>
                </a:solidFill>
              </a:endParaRPr>
            </a:p>
          </p:txBody>
        </p:sp>
      </p:grpSp>
    </p:spTree>
    <p:extLst>
      <p:ext uri="{BB962C8B-B14F-4D97-AF65-F5344CB8AC3E}">
        <p14:creationId xmlns:p14="http://schemas.microsoft.com/office/powerpoint/2010/main" val="2649832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457200"/>
            <a:ext cx="9036496" cy="881902"/>
          </a:xfrm>
        </p:spPr>
        <p:txBody>
          <a:bodyPr/>
          <a:lstStyle/>
          <a:p>
            <a:pPr algn="ctr"/>
            <a:r>
              <a:rPr lang="ru-RU" sz="2000" b="1" dirty="0" err="1">
                <a:solidFill>
                  <a:srgbClr val="000000"/>
                </a:solidFill>
                <a:latin typeface="Times New Roman Tj" panose="02020603050405020304" pitchFamily="18" charset="-52"/>
              </a:rPr>
              <a:t>Шарҳи</a:t>
            </a:r>
            <a:r>
              <a:rPr lang="ru-RU" sz="2000" b="1" dirty="0">
                <a:solidFill>
                  <a:srgbClr val="000000"/>
                </a:solidFill>
                <a:latin typeface="Times New Roman Tj" panose="02020603050405020304" pitchFamily="18" charset="-52"/>
              </a:rPr>
              <a:t> </a:t>
            </a:r>
            <a:r>
              <a:rPr lang="ru-RU" sz="2000" b="1" dirty="0" err="1">
                <a:solidFill>
                  <a:srgbClr val="000000"/>
                </a:solidFill>
                <a:latin typeface="Times New Roman Tj" panose="02020603050405020304" pitchFamily="18" charset="-52"/>
              </a:rPr>
              <a:t>дуюми</a:t>
            </a:r>
            <a:r>
              <a:rPr lang="ru-RU" sz="2000" b="1" dirty="0">
                <a:solidFill>
                  <a:srgbClr val="000000"/>
                </a:solidFill>
                <a:latin typeface="Times New Roman Tj" panose="02020603050405020304" pitchFamily="18" charset="-52"/>
              </a:rPr>
              <a:t> </a:t>
            </a:r>
            <a:r>
              <a:rPr lang="ru-RU" sz="2000" b="1" dirty="0" err="1">
                <a:solidFill>
                  <a:srgbClr val="000000"/>
                </a:solidFill>
                <a:latin typeface="Times New Roman Tj" panose="02020603050405020304" pitchFamily="18" charset="-52"/>
              </a:rPr>
              <a:t>ихтиёрии</a:t>
            </a:r>
            <a:r>
              <a:rPr lang="ru-RU" sz="2000" b="1" dirty="0">
                <a:solidFill>
                  <a:srgbClr val="000000"/>
                </a:solidFill>
                <a:latin typeface="Times New Roman Tj" panose="02020603050405020304" pitchFamily="18" charset="-52"/>
              </a:rPr>
              <a:t> </a:t>
            </a:r>
            <a:r>
              <a:rPr lang="ru-RU" sz="2000" b="1" dirty="0" err="1">
                <a:solidFill>
                  <a:srgbClr val="000000"/>
                </a:solidFill>
                <a:latin typeface="Times New Roman Tj" panose="02020603050405020304" pitchFamily="18" charset="-52"/>
              </a:rPr>
              <a:t>миллӣ</a:t>
            </a:r>
            <a:r>
              <a:rPr lang="ru-RU" sz="2000" b="1" dirty="0">
                <a:solidFill>
                  <a:srgbClr val="000000"/>
                </a:solidFill>
                <a:latin typeface="Times New Roman Tj" panose="02020603050405020304" pitchFamily="18" charset="-52"/>
              </a:rPr>
              <a:t>: </a:t>
            </a:r>
            <a:br>
              <a:rPr lang="ru-RU" sz="2000" b="1" dirty="0">
                <a:solidFill>
                  <a:srgbClr val="000000"/>
                </a:solidFill>
                <a:latin typeface="Times New Roman Tj" panose="02020603050405020304" pitchFamily="18" charset="-52"/>
              </a:rPr>
            </a:br>
            <a:r>
              <a:rPr lang="ru-RU" sz="2000" b="1" dirty="0">
                <a:solidFill>
                  <a:srgbClr val="00007D">
                    <a:lumMod val="60000"/>
                    <a:lumOff val="40000"/>
                  </a:srgbClr>
                </a:solidFill>
                <a:latin typeface="Times New Roman Tj" panose="02020603050405020304" pitchFamily="18" charset="-52"/>
              </a:rPr>
              <a:t>Рушди «</a:t>
            </a:r>
            <a:r>
              <a:rPr lang="ru-RU" sz="2000" b="1" dirty="0" err="1">
                <a:solidFill>
                  <a:srgbClr val="00007D">
                    <a:lumMod val="60000"/>
                    <a:lumOff val="40000"/>
                  </a:srgbClr>
                </a:solidFill>
                <a:latin typeface="Times New Roman Tj" panose="02020603050405020304" pitchFamily="18" charset="-52"/>
              </a:rPr>
              <a:t>сабз</a:t>
            </a:r>
            <a:r>
              <a:rPr lang="ru-RU" sz="2000" b="1" dirty="0">
                <a:solidFill>
                  <a:srgbClr val="00007D">
                    <a:lumMod val="60000"/>
                    <a:lumOff val="40000"/>
                  </a:srgbClr>
                </a:solidFill>
                <a:latin typeface="Times New Roman Tj" panose="02020603050405020304" pitchFamily="18" charset="-52"/>
              </a:rPr>
              <a:t>» </a:t>
            </a:r>
            <a:r>
              <a:rPr lang="ru-RU" sz="2000" b="1" dirty="0" err="1">
                <a:solidFill>
                  <a:srgbClr val="00007D">
                    <a:lumMod val="60000"/>
                    <a:lumOff val="40000"/>
                  </a:srgbClr>
                </a:solidFill>
                <a:latin typeface="Times New Roman Tj" panose="02020603050405020304" pitchFamily="18" charset="-52"/>
              </a:rPr>
              <a:t>барои</a:t>
            </a:r>
            <a:r>
              <a:rPr lang="ru-RU" sz="2000" b="1" dirty="0">
                <a:solidFill>
                  <a:srgbClr val="00007D">
                    <a:lumMod val="60000"/>
                    <a:lumOff val="40000"/>
                  </a:srgbClr>
                </a:solidFill>
                <a:latin typeface="Times New Roman Tj" panose="02020603050405020304" pitchFamily="18" charset="-52"/>
              </a:rPr>
              <a:t> </a:t>
            </a:r>
            <a:r>
              <a:rPr lang="ru-RU" sz="2000" b="1" dirty="0" err="1">
                <a:solidFill>
                  <a:srgbClr val="00007D">
                    <a:lumMod val="60000"/>
                    <a:lumOff val="40000"/>
                  </a:srgbClr>
                </a:solidFill>
                <a:latin typeface="Times New Roman Tj" panose="02020603050405020304" pitchFamily="18" charset="-52"/>
              </a:rPr>
              <a:t>ояндаи</a:t>
            </a:r>
            <a:r>
              <a:rPr lang="ru-RU" sz="2000" b="1" dirty="0">
                <a:solidFill>
                  <a:srgbClr val="00007D">
                    <a:lumMod val="60000"/>
                    <a:lumOff val="40000"/>
                  </a:srgbClr>
                </a:solidFill>
                <a:latin typeface="Times New Roman Tj" panose="02020603050405020304" pitchFamily="18" charset="-52"/>
              </a:rPr>
              <a:t> </a:t>
            </a:r>
            <a:r>
              <a:rPr lang="ru-RU" sz="2000" b="1" dirty="0" err="1">
                <a:solidFill>
                  <a:srgbClr val="00007D">
                    <a:lumMod val="60000"/>
                    <a:lumOff val="40000"/>
                  </a:srgbClr>
                </a:solidFill>
                <a:latin typeface="Times New Roman Tj" panose="02020603050405020304" pitchFamily="18" charset="-52"/>
              </a:rPr>
              <a:t>устувор</a:t>
            </a:r>
            <a:r>
              <a:rPr lang="ru-RU" sz="2000" b="1" dirty="0">
                <a:solidFill>
                  <a:srgbClr val="00007D">
                    <a:lumMod val="60000"/>
                    <a:lumOff val="40000"/>
                  </a:srgbClr>
                </a:solidFill>
                <a:latin typeface="Times New Roman Tj" panose="02020603050405020304" pitchFamily="18" charset="-52"/>
              </a:rPr>
              <a:t> </a:t>
            </a:r>
            <a:r>
              <a:rPr lang="ru-RU" sz="2000" b="1" dirty="0" err="1">
                <a:solidFill>
                  <a:srgbClr val="00007D">
                    <a:lumMod val="60000"/>
                    <a:lumOff val="40000"/>
                  </a:srgbClr>
                </a:solidFill>
                <a:latin typeface="Times New Roman Tj" panose="02020603050405020304" pitchFamily="18" charset="-52"/>
              </a:rPr>
              <a:t>ва</a:t>
            </a:r>
            <a:r>
              <a:rPr lang="ru-RU" sz="2000" b="1" dirty="0">
                <a:solidFill>
                  <a:srgbClr val="00007D">
                    <a:lumMod val="60000"/>
                    <a:lumOff val="40000"/>
                  </a:srgbClr>
                </a:solidFill>
                <a:latin typeface="Times New Roman Tj" panose="02020603050405020304" pitchFamily="18" charset="-52"/>
              </a:rPr>
              <a:t> </a:t>
            </a:r>
            <a:r>
              <a:rPr lang="ru-RU" sz="2000" b="1" dirty="0" err="1">
                <a:solidFill>
                  <a:srgbClr val="00007D">
                    <a:lumMod val="60000"/>
                    <a:lumOff val="40000"/>
                  </a:srgbClr>
                </a:solidFill>
                <a:latin typeface="Times New Roman Tj" panose="02020603050405020304" pitchFamily="18" charset="-52"/>
              </a:rPr>
              <a:t>дурахшон</a:t>
            </a:r>
            <a:r>
              <a:rPr lang="ru-RU" sz="2000" b="1" dirty="0">
                <a:solidFill>
                  <a:srgbClr val="00007D">
                    <a:lumMod val="60000"/>
                    <a:lumOff val="40000"/>
                  </a:srgbClr>
                </a:solidFill>
                <a:latin typeface="Times New Roman Tj" panose="02020603050405020304" pitchFamily="18" charset="-52"/>
              </a:rPr>
              <a:t/>
            </a:r>
            <a:br>
              <a:rPr lang="ru-RU" sz="2000" b="1" dirty="0">
                <a:solidFill>
                  <a:srgbClr val="00007D">
                    <a:lumMod val="60000"/>
                    <a:lumOff val="40000"/>
                  </a:srgbClr>
                </a:solidFill>
                <a:latin typeface="Times New Roman Tj" panose="02020603050405020304" pitchFamily="18" charset="-52"/>
              </a:rPr>
            </a:br>
            <a:r>
              <a:rPr lang="ru-RU" sz="2000" b="1" dirty="0">
                <a:solidFill>
                  <a:srgbClr val="000000"/>
                </a:solidFill>
                <a:latin typeface="Times New Roman Tj" panose="02020603050405020304" pitchFamily="18" charset="-52"/>
              </a:rPr>
              <a:t>-</a:t>
            </a:r>
            <a:r>
              <a:rPr lang="ru-RU" sz="2000" b="1" dirty="0" err="1">
                <a:solidFill>
                  <a:srgbClr val="000000"/>
                </a:solidFill>
                <a:latin typeface="Times New Roman Tj" panose="02020603050405020304" pitchFamily="18" charset="-52"/>
              </a:rPr>
              <a:t>унсурҳои</a:t>
            </a:r>
            <a:r>
              <a:rPr lang="ru-RU" sz="2000" b="1" dirty="0">
                <a:solidFill>
                  <a:srgbClr val="000000"/>
                </a:solidFill>
                <a:latin typeface="Times New Roman Tj" panose="02020603050405020304" pitchFamily="18" charset="-52"/>
              </a:rPr>
              <a:t> </a:t>
            </a:r>
            <a:r>
              <a:rPr lang="ru-RU" sz="2000" b="1" dirty="0" err="1">
                <a:solidFill>
                  <a:srgbClr val="000000"/>
                </a:solidFill>
                <a:latin typeface="Times New Roman Tj" panose="02020603050405020304" pitchFamily="18" charset="-52"/>
              </a:rPr>
              <a:t>асосӣ</a:t>
            </a:r>
            <a:r>
              <a:rPr lang="ru-RU" sz="2000" b="1" dirty="0">
                <a:solidFill>
                  <a:srgbClr val="000000"/>
                </a:solidFill>
                <a:latin typeface="Times New Roman Tj" panose="02020603050405020304" pitchFamily="18" charset="-52"/>
              </a:rPr>
              <a:t> </a:t>
            </a:r>
            <a:r>
              <a:rPr lang="ru-RU" sz="2000" b="1" dirty="0" err="1">
                <a:solidFill>
                  <a:srgbClr val="000000"/>
                </a:solidFill>
                <a:latin typeface="Times New Roman Tj" panose="02020603050405020304" pitchFamily="18" charset="-52"/>
              </a:rPr>
              <a:t>барои</a:t>
            </a:r>
            <a:r>
              <a:rPr lang="ru-RU" sz="2000" b="1" dirty="0">
                <a:solidFill>
                  <a:srgbClr val="000000"/>
                </a:solidFill>
                <a:latin typeface="Times New Roman Tj" panose="02020603050405020304" pitchFamily="18" charset="-52"/>
              </a:rPr>
              <a:t> </a:t>
            </a:r>
            <a:r>
              <a:rPr lang="ru-RU" sz="2000" b="1" dirty="0" err="1">
                <a:solidFill>
                  <a:srgbClr val="000000"/>
                </a:solidFill>
                <a:latin typeface="Times New Roman Tj" panose="02020603050405020304" pitchFamily="18" charset="-52"/>
              </a:rPr>
              <a:t>баррасӣ</a:t>
            </a:r>
            <a:r>
              <a:rPr lang="ru-RU" sz="2000" b="1" dirty="0">
                <a:solidFill>
                  <a:srgbClr val="000000"/>
                </a:solidFill>
                <a:latin typeface="Times New Roman Tj" panose="02020603050405020304" pitchFamily="18" charset="-52"/>
              </a:rPr>
              <a:t> дар </a:t>
            </a:r>
            <a:r>
              <a:rPr lang="ru-RU" sz="2000" b="1" dirty="0" err="1">
                <a:solidFill>
                  <a:srgbClr val="000000"/>
                </a:solidFill>
                <a:latin typeface="Times New Roman Tj" panose="02020603050405020304" pitchFamily="18" charset="-52"/>
              </a:rPr>
              <a:t>раванди</a:t>
            </a:r>
            <a:r>
              <a:rPr lang="ru-RU" sz="2000" b="1" dirty="0">
                <a:solidFill>
                  <a:srgbClr val="000000"/>
                </a:solidFill>
                <a:latin typeface="Times New Roman Tj" panose="02020603050405020304" pitchFamily="18" charset="-52"/>
              </a:rPr>
              <a:t> </a:t>
            </a:r>
            <a:r>
              <a:rPr lang="ru-RU" sz="2000" b="1" dirty="0" err="1">
                <a:solidFill>
                  <a:srgbClr val="000000"/>
                </a:solidFill>
                <a:latin typeface="Times New Roman Tj" panose="02020603050405020304" pitchFamily="18" charset="-52"/>
              </a:rPr>
              <a:t>тахия</a:t>
            </a:r>
            <a:endParaRPr lang="ru-RU" dirty="0"/>
          </a:p>
        </p:txBody>
      </p:sp>
      <p:grpSp>
        <p:nvGrpSpPr>
          <p:cNvPr id="28" name="Группа 27"/>
          <p:cNvGrpSpPr/>
          <p:nvPr/>
        </p:nvGrpSpPr>
        <p:grpSpPr>
          <a:xfrm>
            <a:off x="0" y="1556792"/>
            <a:ext cx="9108504" cy="5301208"/>
            <a:chOff x="0" y="1153320"/>
            <a:chExt cx="9108504" cy="5704680"/>
          </a:xfrm>
        </p:grpSpPr>
        <p:grpSp>
          <p:nvGrpSpPr>
            <p:cNvPr id="6" name="Группа 5"/>
            <p:cNvGrpSpPr/>
            <p:nvPr/>
          </p:nvGrpSpPr>
          <p:grpSpPr>
            <a:xfrm>
              <a:off x="17140" y="1412776"/>
              <a:ext cx="8947348" cy="792088"/>
              <a:chOff x="17140" y="1412776"/>
              <a:chExt cx="8947348" cy="792088"/>
            </a:xfrm>
          </p:grpSpPr>
          <p:sp>
            <p:nvSpPr>
              <p:cNvPr id="4" name="Стрелка вправо с вырезом 3"/>
              <p:cNvSpPr/>
              <p:nvPr/>
            </p:nvSpPr>
            <p:spPr>
              <a:xfrm>
                <a:off x="17140" y="1412776"/>
                <a:ext cx="5418956" cy="792088"/>
              </a:xfrm>
              <a:prstGeom prst="notchedRightArrow">
                <a:avLst/>
              </a:prstGeom>
              <a:solidFill>
                <a:schemeClr val="accent3">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sp>
            <p:nvSpPr>
              <p:cNvPr id="5" name="Стрелка вправо с вырезом 4"/>
              <p:cNvSpPr/>
              <p:nvPr/>
            </p:nvSpPr>
            <p:spPr>
              <a:xfrm>
                <a:off x="5580112" y="1412776"/>
                <a:ext cx="3384376" cy="792088"/>
              </a:xfrm>
              <a:prstGeom prst="notchedRightArrow">
                <a:avLst/>
              </a:prstGeom>
              <a:solidFill>
                <a:schemeClr val="accent3">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ru-RU"/>
              </a:p>
            </p:txBody>
          </p:sp>
        </p:grpSp>
        <p:grpSp>
          <p:nvGrpSpPr>
            <p:cNvPr id="17" name="Группа 16"/>
            <p:cNvGrpSpPr/>
            <p:nvPr/>
          </p:nvGrpSpPr>
          <p:grpSpPr>
            <a:xfrm>
              <a:off x="17140" y="2204864"/>
              <a:ext cx="5112568" cy="4653136"/>
              <a:chOff x="17140" y="2204864"/>
              <a:chExt cx="5112568" cy="4784528"/>
            </a:xfrm>
          </p:grpSpPr>
          <p:sp>
            <p:nvSpPr>
              <p:cNvPr id="12" name="Выноска со стрелкой вправо 11"/>
              <p:cNvSpPr/>
              <p:nvPr/>
            </p:nvSpPr>
            <p:spPr>
              <a:xfrm>
                <a:off x="17140" y="2204864"/>
                <a:ext cx="5112568" cy="864096"/>
              </a:xfrm>
              <a:prstGeom prst="rightArrowCallout">
                <a:avLst>
                  <a:gd name="adj1" fmla="val 25000"/>
                  <a:gd name="adj2" fmla="val 25000"/>
                  <a:gd name="adj3" fmla="val 25000"/>
                  <a:gd name="adj4" fmla="val 90408"/>
                </a:avLst>
              </a:prstGeom>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spcAft>
                    <a:spcPts val="0"/>
                  </a:spcAft>
                </a:pPr>
                <a:r>
                  <a:rPr lang="ru-RU" dirty="0" err="1">
                    <a:solidFill>
                      <a:srgbClr val="000000"/>
                    </a:solidFill>
                    <a:latin typeface="Times New Roman Tj" panose="02020603050405020304" pitchFamily="18" charset="-52"/>
                    <a:ea typeface="Times New Roman" panose="02020603050405020304" pitchFamily="18" charset="0"/>
                    <a:cs typeface="Times New Roman" panose="02020603050405020304" pitchFamily="18" charset="0"/>
                  </a:rPr>
                  <a:t>Ташаккули</a:t>
                </a:r>
                <a:r>
                  <a:rPr lang="ru-RU" dirty="0">
                    <a:solidFill>
                      <a:srgbClr val="000000"/>
                    </a:solidFill>
                    <a:latin typeface="Times New Roman Tj" panose="02020603050405020304" pitchFamily="18" charset="-52"/>
                    <a:ea typeface="Times New Roman" panose="02020603050405020304" pitchFamily="18" charset="0"/>
                    <a:cs typeface="Times New Roman" panose="02020603050405020304" pitchFamily="18" charset="0"/>
                  </a:rPr>
                  <a:t> </a:t>
                </a:r>
                <a:r>
                  <a:rPr lang="ru-RU" dirty="0" err="1">
                    <a:solidFill>
                      <a:srgbClr val="000000"/>
                    </a:solidFill>
                    <a:latin typeface="Times New Roman Tj" panose="02020603050405020304" pitchFamily="18" charset="-52"/>
                    <a:ea typeface="Times New Roman" panose="02020603050405020304" pitchFamily="18" charset="0"/>
                    <a:cs typeface="Times New Roman" panose="02020603050405020304" pitchFamily="18" charset="0"/>
                  </a:rPr>
                  <a:t>раванди</a:t>
                </a:r>
                <a:r>
                  <a:rPr lang="ru-RU" dirty="0">
                    <a:solidFill>
                      <a:srgbClr val="000000"/>
                    </a:solidFill>
                    <a:latin typeface="Times New Roman Tj" panose="02020603050405020304" pitchFamily="18" charset="-52"/>
                    <a:ea typeface="Times New Roman" panose="02020603050405020304" pitchFamily="18" charset="0"/>
                    <a:cs typeface="Times New Roman" panose="02020603050405020304" pitchFamily="18" charset="0"/>
                  </a:rPr>
                  <a:t> </a:t>
                </a:r>
                <a:r>
                  <a:rPr lang="ru-RU" dirty="0" err="1">
                    <a:solidFill>
                      <a:srgbClr val="000000"/>
                    </a:solidFill>
                    <a:latin typeface="Times New Roman Tj" panose="02020603050405020304" pitchFamily="18" charset="-52"/>
                    <a:ea typeface="Times New Roman" panose="02020603050405020304" pitchFamily="18" charset="0"/>
                    <a:cs typeface="Times New Roman" panose="02020603050405020304" pitchFamily="18" charset="0"/>
                  </a:rPr>
                  <a:t>њамоњангсозї</a:t>
                </a:r>
                <a:endParaRPr lang="ru-RU" dirty="0">
                  <a:latin typeface="Times New Roman Tj" panose="02020603050405020304" pitchFamily="18" charset="-52"/>
                  <a:ea typeface="Times New Roman" panose="02020603050405020304" pitchFamily="18" charset="0"/>
                </a:endParaRPr>
              </a:p>
              <a:p>
                <a:pPr algn="ctr"/>
                <a:endParaRPr lang="ru-RU" dirty="0"/>
              </a:p>
            </p:txBody>
          </p:sp>
          <p:sp>
            <p:nvSpPr>
              <p:cNvPr id="13" name="Выноска со стрелкой вправо 12"/>
              <p:cNvSpPr/>
              <p:nvPr/>
            </p:nvSpPr>
            <p:spPr>
              <a:xfrm>
                <a:off x="17140" y="3184972"/>
                <a:ext cx="5112568" cy="864096"/>
              </a:xfrm>
              <a:prstGeom prst="rightArrowCallout">
                <a:avLst>
                  <a:gd name="adj1" fmla="val 25000"/>
                  <a:gd name="adj2" fmla="val 25000"/>
                  <a:gd name="adj3" fmla="val 25000"/>
                  <a:gd name="adj4" fmla="val 90408"/>
                </a:avLst>
              </a:prstGeom>
            </p:spPr>
            <p:style>
              <a:lnRef idx="2">
                <a:schemeClr val="dk1"/>
              </a:lnRef>
              <a:fillRef idx="1">
                <a:schemeClr val="lt1"/>
              </a:fillRef>
              <a:effectRef idx="0">
                <a:schemeClr val="dk1"/>
              </a:effectRef>
              <a:fontRef idx="minor">
                <a:schemeClr val="dk1"/>
              </a:fontRef>
            </p:style>
            <p:txBody>
              <a:bodyPr lIns="36000" tIns="0" rIns="36000" bIns="0" rtlCol="0" anchor="ctr"/>
              <a:lstStyle/>
              <a:p>
                <a:pPr>
                  <a:lnSpc>
                    <a:spcPct val="107000"/>
                  </a:lnSpc>
                  <a:spcAft>
                    <a:spcPts val="800"/>
                  </a:spcAft>
                  <a:tabLst>
                    <a:tab pos="1896745" algn="l"/>
                  </a:tabLst>
                </a:pPr>
                <a:endParaRPr lang="ru-RU" dirty="0">
                  <a:latin typeface="Times New Roman Tj" panose="02020603050405020304" pitchFamily="18" charset="-52"/>
                  <a:ea typeface="Calibri" panose="020F0502020204030204" pitchFamily="34" charset="0"/>
                  <a:cs typeface="Times New Roman" panose="02020603050405020304" pitchFamily="18" charset="0"/>
                </a:endParaRPr>
              </a:p>
              <a:p>
                <a:pPr algn="ctr">
                  <a:lnSpc>
                    <a:spcPct val="107000"/>
                  </a:lnSpc>
                  <a:spcAft>
                    <a:spcPts val="800"/>
                  </a:spcAft>
                  <a:tabLst>
                    <a:tab pos="1896745" algn="l"/>
                  </a:tabLst>
                </a:pPr>
                <a:r>
                  <a:rPr lang="ru-RU" dirty="0" err="1">
                    <a:latin typeface="Times New Roman Tj" panose="02020603050405020304" pitchFamily="18" charset="-52"/>
                    <a:ea typeface="Calibri" panose="020F0502020204030204" pitchFamily="34" charset="0"/>
                    <a:cs typeface="Times New Roman" panose="02020603050405020304" pitchFamily="18" charset="0"/>
                  </a:rPr>
                  <a:t>Мутобикгардонии</a:t>
                </a:r>
                <a:r>
                  <a:rPr lang="ru-RU" dirty="0">
                    <a:latin typeface="Times New Roman Tj" panose="02020603050405020304" pitchFamily="18" charset="-52"/>
                    <a:ea typeface="Calibri" panose="020F0502020204030204" pitchFamily="34" charset="0"/>
                    <a:cs typeface="Times New Roman" panose="02020603050405020304" pitchFamily="18" charset="0"/>
                  </a:rPr>
                  <a:t> </a:t>
                </a:r>
                <a:r>
                  <a:rPr lang="ru-RU" dirty="0" err="1">
                    <a:latin typeface="Times New Roman Tj" panose="02020603050405020304" pitchFamily="18" charset="-52"/>
                    <a:ea typeface="Calibri" panose="020F0502020204030204" pitchFamily="34" charset="0"/>
                    <a:cs typeface="Times New Roman" panose="02020603050405020304" pitchFamily="18" charset="0"/>
                  </a:rPr>
                  <a:t>методологияи</a:t>
                </a:r>
                <a:r>
                  <a:rPr lang="ru-RU" dirty="0">
                    <a:latin typeface="Times New Roman Tj" panose="02020603050405020304" pitchFamily="18" charset="-52"/>
                    <a:ea typeface="Calibri" panose="020F0502020204030204" pitchFamily="34" charset="0"/>
                    <a:cs typeface="Times New Roman" panose="02020603050405020304" pitchFamily="18" charset="0"/>
                  </a:rPr>
                  <a:t> </a:t>
                </a:r>
                <a:r>
                  <a:rPr lang="ru-RU" dirty="0" err="1">
                    <a:latin typeface="Times New Roman Tj" panose="02020603050405020304" pitchFamily="18" charset="-52"/>
                    <a:ea typeface="Calibri" panose="020F0502020204030204" pitchFamily="34" charset="0"/>
                    <a:cs typeface="Times New Roman" panose="02020603050405020304" pitchFamily="18" charset="0"/>
                  </a:rPr>
                  <a:t>умумии</a:t>
                </a:r>
                <a:r>
                  <a:rPr lang="ru-RU" dirty="0">
                    <a:latin typeface="Times New Roman Tj" panose="02020603050405020304" pitchFamily="18" charset="-52"/>
                    <a:ea typeface="Calibri" panose="020F0502020204030204" pitchFamily="34" charset="0"/>
                    <a:cs typeface="Times New Roman" panose="02020603050405020304" pitchFamily="18" charset="0"/>
                  </a:rPr>
                  <a:t> </a:t>
                </a:r>
                <a:r>
                  <a:rPr lang="ru-RU" dirty="0" err="1">
                    <a:latin typeface="Times New Roman Tj" panose="02020603050405020304" pitchFamily="18" charset="-52"/>
                    <a:ea typeface="Calibri" panose="020F0502020204030204" pitchFamily="34" charset="0"/>
                    <a:cs typeface="Times New Roman" panose="02020603050405020304" pitchFamily="18" charset="0"/>
                  </a:rPr>
                  <a:t>тахияи</a:t>
                </a:r>
                <a:r>
                  <a:rPr lang="ru-RU" dirty="0">
                    <a:latin typeface="Times New Roman Tj" panose="02020603050405020304" pitchFamily="18" charset="-52"/>
                    <a:ea typeface="Calibri" panose="020F0502020204030204" pitchFamily="34" charset="0"/>
                    <a:cs typeface="Times New Roman" panose="02020603050405020304" pitchFamily="18" charset="0"/>
                  </a:rPr>
                  <a:t> </a:t>
                </a:r>
                <a:r>
                  <a:rPr lang="ru-RU" dirty="0" err="1">
                    <a:latin typeface="Times New Roman Tj" panose="02020603050405020304" pitchFamily="18" charset="-52"/>
                    <a:ea typeface="Calibri" panose="020F0502020204030204" pitchFamily="34" charset="0"/>
                    <a:cs typeface="Times New Roman" panose="02020603050405020304" pitchFamily="18" charset="0"/>
                  </a:rPr>
                  <a:t>шарх</a:t>
                </a:r>
                <a:r>
                  <a:rPr lang="ru-RU" dirty="0">
                    <a:latin typeface="Times New Roman Tj" panose="02020603050405020304" pitchFamily="18" charset="-52"/>
                    <a:ea typeface="Calibri" panose="020F0502020204030204" pitchFamily="34" charset="0"/>
                    <a:cs typeface="Times New Roman" panose="02020603050405020304" pitchFamily="18" charset="0"/>
                  </a:rPr>
                  <a:t> ба </a:t>
                </a:r>
                <a:r>
                  <a:rPr lang="ru-RU" dirty="0" err="1">
                    <a:latin typeface="Times New Roman Tj" panose="02020603050405020304" pitchFamily="18" charset="-52"/>
                    <a:ea typeface="Calibri" panose="020F0502020204030204" pitchFamily="34" charset="0"/>
                    <a:cs typeface="Times New Roman" panose="02020603050405020304" pitchFamily="18" charset="0"/>
                  </a:rPr>
                  <a:t>хусусияти</a:t>
                </a:r>
                <a:r>
                  <a:rPr lang="ru-RU" dirty="0">
                    <a:latin typeface="Times New Roman Tj" panose="02020603050405020304" pitchFamily="18" charset="-52"/>
                    <a:ea typeface="Calibri" panose="020F0502020204030204" pitchFamily="34" charset="0"/>
                    <a:cs typeface="Times New Roman" panose="02020603050405020304" pitchFamily="18" charset="0"/>
                  </a:rPr>
                  <a:t> </a:t>
                </a:r>
                <a:r>
                  <a:rPr lang="ru-RU" dirty="0" err="1">
                    <a:latin typeface="Times New Roman Tj" panose="02020603050405020304" pitchFamily="18" charset="-52"/>
                    <a:ea typeface="Calibri" panose="020F0502020204030204" pitchFamily="34" charset="0"/>
                    <a:cs typeface="Times New Roman" panose="02020603050405020304" pitchFamily="18" charset="0"/>
                  </a:rPr>
                  <a:t>баррасии</a:t>
                </a:r>
                <a:r>
                  <a:rPr lang="ru-RU" dirty="0">
                    <a:latin typeface="Times New Roman Tj" panose="02020603050405020304" pitchFamily="18" charset="-52"/>
                    <a:ea typeface="Calibri" panose="020F0502020204030204" pitchFamily="34" charset="0"/>
                    <a:cs typeface="Times New Roman" panose="02020603050405020304" pitchFamily="18" charset="0"/>
                  </a:rPr>
                  <a:t> </a:t>
                </a:r>
                <a:r>
                  <a:rPr lang="ru-RU" dirty="0" err="1">
                    <a:latin typeface="Times New Roman Tj" panose="02020603050405020304" pitchFamily="18" charset="-52"/>
                    <a:ea typeface="Calibri" panose="020F0502020204030204" pitchFamily="34" charset="0"/>
                    <a:cs typeface="Times New Roman" panose="02020603050405020304" pitchFamily="18" charset="0"/>
                  </a:rPr>
                  <a:t>мавзуъ</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ctr"/>
                <a:endParaRPr lang="ru-RU" dirty="0"/>
              </a:p>
            </p:txBody>
          </p:sp>
          <p:sp>
            <p:nvSpPr>
              <p:cNvPr id="14" name="Выноска со стрелкой вправо 13"/>
              <p:cNvSpPr/>
              <p:nvPr/>
            </p:nvSpPr>
            <p:spPr>
              <a:xfrm>
                <a:off x="17140" y="4165080"/>
                <a:ext cx="5112568" cy="864096"/>
              </a:xfrm>
              <a:prstGeom prst="rightArrowCallout">
                <a:avLst>
                  <a:gd name="adj1" fmla="val 25000"/>
                  <a:gd name="adj2" fmla="val 25000"/>
                  <a:gd name="adj3" fmla="val 25000"/>
                  <a:gd name="adj4" fmla="val 90408"/>
                </a:avLst>
              </a:prstGeom>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lang="ru-RU" dirty="0" err="1">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Љамъоварї</a:t>
                </a:r>
                <a:r>
                  <a:rPr lang="ru-RU" dirty="0">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dirty="0" err="1">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ва</a:t>
                </a:r>
                <a:r>
                  <a:rPr lang="ru-RU" dirty="0">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dirty="0" err="1">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коркарди</a:t>
                </a:r>
                <a:r>
                  <a:rPr lang="ru-RU" dirty="0">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dirty="0" err="1">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иттилоот</a:t>
                </a:r>
                <a:r>
                  <a:rPr lang="ru-RU" dirty="0">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dirty="0" err="1">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нишондињандањои</a:t>
                </a:r>
                <a:r>
                  <a:rPr lang="ru-RU" dirty="0">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dirty="0" err="1">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миќдорї</a:t>
                </a:r>
                <a:r>
                  <a:rPr lang="ru-RU" dirty="0">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dirty="0" err="1">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ва</a:t>
                </a:r>
                <a:r>
                  <a:rPr lang="ru-RU" dirty="0">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dirty="0" err="1">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сифатї</a:t>
                </a:r>
                <a:r>
                  <a:rPr lang="ru-RU" dirty="0">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 </a:t>
                </a:r>
                <a:endParaRPr lang="ru-RU" dirty="0">
                  <a:latin typeface="Times New Roman Tj" panose="02020603050405020304" pitchFamily="18" charset="-52"/>
                </a:endParaRPr>
              </a:p>
            </p:txBody>
          </p:sp>
          <p:sp>
            <p:nvSpPr>
              <p:cNvPr id="15" name="Выноска со стрелкой вправо 14"/>
              <p:cNvSpPr/>
              <p:nvPr/>
            </p:nvSpPr>
            <p:spPr>
              <a:xfrm>
                <a:off x="17140" y="5145188"/>
                <a:ext cx="5112568" cy="864096"/>
              </a:xfrm>
              <a:prstGeom prst="rightArrowCallout">
                <a:avLst>
                  <a:gd name="adj1" fmla="val 25000"/>
                  <a:gd name="adj2" fmla="val 25000"/>
                  <a:gd name="adj3" fmla="val 25000"/>
                  <a:gd name="adj4" fmla="val 90408"/>
                </a:avLst>
              </a:prstGeom>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lnSpc>
                    <a:spcPct val="107000"/>
                  </a:lnSpc>
                  <a:spcAft>
                    <a:spcPts val="800"/>
                  </a:spcAft>
                </a:pPr>
                <a:r>
                  <a:rPr lang="ru-RU" dirty="0" err="1">
                    <a:latin typeface="Times New Roman Tj" panose="02020603050405020304" pitchFamily="18" charset="-52"/>
                    <a:ea typeface="Calibri" panose="020F0502020204030204" pitchFamily="34" charset="0"/>
                    <a:cs typeface="Times New Roman" panose="02020603050405020304" pitchFamily="18" charset="0"/>
                  </a:rPr>
                  <a:t>Љалби</a:t>
                </a:r>
                <a:r>
                  <a:rPr lang="ru-RU" dirty="0">
                    <a:latin typeface="Times New Roman Tj" panose="02020603050405020304" pitchFamily="18" charset="-52"/>
                    <a:ea typeface="Calibri" panose="020F0502020204030204" pitchFamily="34" charset="0"/>
                    <a:cs typeface="Times New Roman" panose="02020603050405020304" pitchFamily="18" charset="0"/>
                  </a:rPr>
                  <a:t> </a:t>
                </a:r>
                <a:r>
                  <a:rPr lang="ru-RU" dirty="0" err="1">
                    <a:latin typeface="Times New Roman Tj" panose="02020603050405020304" pitchFamily="18" charset="-52"/>
                    <a:ea typeface="Calibri" panose="020F0502020204030204" pitchFamily="34" charset="0"/>
                    <a:cs typeface="Times New Roman" panose="02020603050405020304" pitchFamily="18" charset="0"/>
                  </a:rPr>
                  <a:t>тарафњои</a:t>
                </a:r>
                <a:r>
                  <a:rPr lang="ru-RU" dirty="0">
                    <a:latin typeface="Times New Roman Tj" panose="02020603050405020304" pitchFamily="18" charset="-52"/>
                    <a:ea typeface="Calibri" panose="020F0502020204030204" pitchFamily="34" charset="0"/>
                    <a:cs typeface="Times New Roman" panose="02020603050405020304" pitchFamily="18" charset="0"/>
                  </a:rPr>
                  <a:t> </a:t>
                </a:r>
                <a:r>
                  <a:rPr lang="ru-RU" dirty="0" err="1">
                    <a:latin typeface="Times New Roman Tj" panose="02020603050405020304" pitchFamily="18" charset="-52"/>
                    <a:ea typeface="Calibri" panose="020F0502020204030204" pitchFamily="34" charset="0"/>
                    <a:cs typeface="Times New Roman" panose="02020603050405020304" pitchFamily="18" charset="0"/>
                  </a:rPr>
                  <a:t>манфиатдор</a:t>
                </a:r>
                <a:endParaRPr lang="ru-RU" dirty="0">
                  <a:latin typeface="Times New Roman Tj" panose="02020603050405020304" pitchFamily="18" charset="-52"/>
                  <a:ea typeface="Calibri" panose="020F0502020204030204" pitchFamily="34" charset="0"/>
                  <a:cs typeface="Times New Roman" panose="02020603050405020304" pitchFamily="18" charset="0"/>
                </a:endParaRPr>
              </a:p>
              <a:p>
                <a:pPr algn="ctr"/>
                <a:endParaRPr lang="ru-RU" dirty="0"/>
              </a:p>
            </p:txBody>
          </p:sp>
          <p:sp>
            <p:nvSpPr>
              <p:cNvPr id="16" name="Выноска со стрелкой вправо 15"/>
              <p:cNvSpPr/>
              <p:nvPr/>
            </p:nvSpPr>
            <p:spPr>
              <a:xfrm>
                <a:off x="17140" y="6125296"/>
                <a:ext cx="5112568" cy="864096"/>
              </a:xfrm>
              <a:prstGeom prst="rightArrowCallout">
                <a:avLst>
                  <a:gd name="adj1" fmla="val 25000"/>
                  <a:gd name="adj2" fmla="val 25000"/>
                  <a:gd name="adj3" fmla="val 25000"/>
                  <a:gd name="adj4" fmla="val 90408"/>
                </a:avLst>
              </a:prstGeom>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lnSpc>
                    <a:spcPct val="107000"/>
                  </a:lnSpc>
                  <a:spcAft>
                    <a:spcPts val="800"/>
                  </a:spcAft>
                </a:pPr>
                <a:r>
                  <a:rPr lang="ru-RU" dirty="0" err="1">
                    <a:latin typeface="Times New Roman Tj" panose="02020603050405020304" pitchFamily="18" charset="-52"/>
                    <a:ea typeface="Calibri" panose="020F0502020204030204" pitchFamily="34" charset="0"/>
                    <a:cs typeface="Times New Roman" panose="02020603050405020304" pitchFamily="18" charset="0"/>
                  </a:rPr>
                  <a:t>Ташаккули</a:t>
                </a:r>
                <a:r>
                  <a:rPr lang="ru-RU" dirty="0">
                    <a:latin typeface="Times New Roman Tj" panose="02020603050405020304" pitchFamily="18" charset="-52"/>
                    <a:ea typeface="Calibri" panose="020F0502020204030204" pitchFamily="34" charset="0"/>
                    <a:cs typeface="Times New Roman" panose="02020603050405020304" pitchFamily="18" charset="0"/>
                  </a:rPr>
                  <a:t> </a:t>
                </a:r>
                <a:r>
                  <a:rPr lang="ru-RU" dirty="0" err="1">
                    <a:latin typeface="Times New Roman Tj" panose="02020603050405020304" pitchFamily="18" charset="-52"/>
                    <a:ea typeface="Calibri" panose="020F0502020204030204" pitchFamily="34" charset="0"/>
                    <a:cs typeface="Times New Roman" panose="02020603050405020304" pitchFamily="18" charset="0"/>
                  </a:rPr>
                  <a:t>захирањо</a:t>
                </a:r>
                <a:endParaRPr lang="ru-RU" dirty="0">
                  <a:latin typeface="Times New Roman Tj" panose="02020603050405020304" pitchFamily="18" charset="-52"/>
                  <a:ea typeface="Calibri" panose="020F0502020204030204" pitchFamily="34" charset="0"/>
                  <a:cs typeface="Times New Roman" panose="02020603050405020304" pitchFamily="18" charset="0"/>
                </a:endParaRPr>
              </a:p>
            </p:txBody>
          </p:sp>
        </p:grpSp>
        <p:grpSp>
          <p:nvGrpSpPr>
            <p:cNvPr id="23" name="Группа 22"/>
            <p:cNvGrpSpPr/>
            <p:nvPr/>
          </p:nvGrpSpPr>
          <p:grpSpPr>
            <a:xfrm>
              <a:off x="5580111" y="2407529"/>
              <a:ext cx="2934327" cy="4189823"/>
              <a:chOff x="5997027" y="2335521"/>
              <a:chExt cx="2211377" cy="3195145"/>
            </a:xfrm>
          </p:grpSpPr>
          <p:sp>
            <p:nvSpPr>
              <p:cNvPr id="18" name="Скругленный прямоугольник 17"/>
              <p:cNvSpPr/>
              <p:nvPr/>
            </p:nvSpPr>
            <p:spPr>
              <a:xfrm>
                <a:off x="5997028" y="2335521"/>
                <a:ext cx="2211376" cy="1419417"/>
              </a:xfrm>
              <a:prstGeom prst="roundRect">
                <a:avLst/>
              </a:prstGeom>
            </p:spPr>
            <p:style>
              <a:lnRef idx="2">
                <a:schemeClr val="dk1"/>
              </a:lnRef>
              <a:fillRef idx="1">
                <a:schemeClr val="lt1"/>
              </a:fillRef>
              <a:effectRef idx="0">
                <a:schemeClr val="dk1"/>
              </a:effectRef>
              <a:fontRef idx="minor">
                <a:schemeClr val="dk1"/>
              </a:fontRef>
            </p:style>
            <p:txBody>
              <a:bodyPr lIns="36000" tIns="0" rIns="36000" bIns="0" rtlCol="0" anchor="ctr"/>
              <a:lstStyle/>
              <a:p>
                <a:pPr>
                  <a:lnSpc>
                    <a:spcPct val="107000"/>
                  </a:lnSpc>
                  <a:spcAft>
                    <a:spcPts val="800"/>
                  </a:spcAft>
                </a:pPr>
                <a:r>
                  <a:rPr lang="ru-RU" sz="2000" dirty="0" err="1">
                    <a:latin typeface="Times New Roman Tj" panose="02020603050405020304" pitchFamily="18" charset="-52"/>
                  </a:rPr>
                  <a:t>Омода</a:t>
                </a:r>
                <a:r>
                  <a:rPr lang="ru-RU" sz="2000" dirty="0">
                    <a:latin typeface="Times New Roman Tj" panose="02020603050405020304" pitchFamily="18" charset="-52"/>
                  </a:rPr>
                  <a:t> </a:t>
                </a:r>
                <a:r>
                  <a:rPr lang="ru-RU" sz="2000" dirty="0" err="1">
                    <a:latin typeface="Times New Roman Tj" panose="02020603050405020304" pitchFamily="18" charset="-52"/>
                  </a:rPr>
                  <a:t>намудани</a:t>
                </a:r>
                <a:r>
                  <a:rPr lang="ru-RU" sz="2000" dirty="0">
                    <a:latin typeface="Times New Roman Tj" panose="02020603050405020304" pitchFamily="18" charset="-52"/>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Шарњ</a:t>
                </a:r>
                <a:endParaRPr lang="ru-RU" sz="2000" dirty="0">
                  <a:latin typeface="Times New Roman Tj" panose="02020603050405020304" pitchFamily="18" charset="-52"/>
                  <a:ea typeface="Calibri" panose="020F0502020204030204" pitchFamily="34" charset="0"/>
                  <a:cs typeface="Times New Roman" panose="02020603050405020304" pitchFamily="18" charset="0"/>
                </a:endParaRPr>
              </a:p>
              <a:p>
                <a:pPr algn="ctr"/>
                <a:endParaRPr lang="ru-RU" dirty="0"/>
              </a:p>
            </p:txBody>
          </p:sp>
          <p:sp>
            <p:nvSpPr>
              <p:cNvPr id="19" name="Скругленный прямоугольник 18"/>
              <p:cNvSpPr/>
              <p:nvPr/>
            </p:nvSpPr>
            <p:spPr>
              <a:xfrm>
                <a:off x="5997027" y="4111249"/>
                <a:ext cx="2211377" cy="1419417"/>
              </a:xfrm>
              <a:prstGeom prst="roundRect">
                <a:avLst/>
              </a:prstGeom>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lnSpc>
                    <a:spcPct val="107000"/>
                  </a:lnSpc>
                  <a:spcAft>
                    <a:spcPts val="800"/>
                  </a:spcAft>
                </a:pPr>
                <a:r>
                  <a:rPr lang="ru-RU" sz="2000" b="1" dirty="0" err="1">
                    <a:latin typeface="Times New Roman Tj" panose="02020603050405020304" pitchFamily="18" charset="-52"/>
                  </a:rPr>
                  <a:t>Муаррифии</a:t>
                </a:r>
                <a:r>
                  <a:rPr lang="ru-RU" sz="2000" b="1" dirty="0">
                    <a:latin typeface="Times New Roman Tj" panose="02020603050405020304" pitchFamily="18" charset="-52"/>
                  </a:rPr>
                  <a:t> </a:t>
                </a:r>
                <a:r>
                  <a:rPr lang="ru-RU" sz="2000" b="1" dirty="0" err="1">
                    <a:latin typeface="Times New Roman Tj" panose="02020603050405020304" pitchFamily="18" charset="-52"/>
                  </a:rPr>
                  <a:t>васеи</a:t>
                </a:r>
                <a:r>
                  <a:rPr lang="ru-RU" sz="2000" b="1" dirty="0">
                    <a:latin typeface="Times New Roman Tj" panose="02020603050405020304" pitchFamily="18" charset="-52"/>
                  </a:rPr>
                  <a:t> </a:t>
                </a:r>
                <a:r>
                  <a:rPr lang="ru-RU" sz="2000" b="1" dirty="0" err="1">
                    <a:latin typeface="Times New Roman Tj" panose="02020603050405020304" pitchFamily="18" charset="-52"/>
                    <a:ea typeface="Calibri" panose="020F0502020204030204" pitchFamily="34" charset="0"/>
                    <a:cs typeface="Times New Roman" panose="02020603050405020304" pitchFamily="18" charset="0"/>
                  </a:rPr>
                  <a:t>Шарњ</a:t>
                </a:r>
                <a:endParaRPr lang="ru-RU" sz="2000" b="1" dirty="0">
                  <a:latin typeface="Times New Roman Tj" panose="02020603050405020304" pitchFamily="18" charset="-52"/>
                  <a:ea typeface="Calibri" panose="020F0502020204030204" pitchFamily="34" charset="0"/>
                  <a:cs typeface="Times New Roman" panose="02020603050405020304" pitchFamily="18" charset="0"/>
                </a:endParaRPr>
              </a:p>
              <a:p>
                <a:pPr algn="ctr"/>
                <a:endParaRPr lang="ru-RU" dirty="0"/>
              </a:p>
            </p:txBody>
          </p:sp>
          <p:cxnSp>
            <p:nvCxnSpPr>
              <p:cNvPr id="22" name="Прямая со стрелкой 21"/>
              <p:cNvCxnSpPr>
                <a:stCxn id="18" idx="2"/>
                <a:endCxn id="19" idx="0"/>
              </p:cNvCxnSpPr>
              <p:nvPr/>
            </p:nvCxnSpPr>
            <p:spPr>
              <a:xfrm>
                <a:off x="7102716" y="3754938"/>
                <a:ext cx="1" cy="35631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7" name="Группа 26"/>
            <p:cNvGrpSpPr/>
            <p:nvPr/>
          </p:nvGrpSpPr>
          <p:grpSpPr>
            <a:xfrm>
              <a:off x="0" y="1153320"/>
              <a:ext cx="9108504" cy="432048"/>
              <a:chOff x="0" y="1153320"/>
              <a:chExt cx="9108504" cy="432048"/>
            </a:xfrm>
          </p:grpSpPr>
          <p:sp>
            <p:nvSpPr>
              <p:cNvPr id="24" name="Прямоугольник 23"/>
              <p:cNvSpPr/>
              <p:nvPr/>
            </p:nvSpPr>
            <p:spPr>
              <a:xfrm>
                <a:off x="0" y="1153320"/>
                <a:ext cx="2987824" cy="432048"/>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ru-RU" sz="1400" dirty="0" err="1">
                    <a:solidFill>
                      <a:srgbClr val="FF0000"/>
                    </a:solidFill>
                  </a:rPr>
                  <a:t>Муаррифии</a:t>
                </a:r>
                <a:r>
                  <a:rPr lang="ru-RU" sz="1400" dirty="0">
                    <a:solidFill>
                      <a:srgbClr val="FF0000"/>
                    </a:solidFill>
                  </a:rPr>
                  <a:t> </a:t>
                </a:r>
                <a:r>
                  <a:rPr lang="ru-RU" sz="1400" dirty="0" err="1">
                    <a:solidFill>
                      <a:srgbClr val="FF0000"/>
                    </a:solidFill>
                  </a:rPr>
                  <a:t>манфиат</a:t>
                </a:r>
                <a:r>
                  <a:rPr lang="ru-RU" sz="1400" dirty="0">
                    <a:solidFill>
                      <a:srgbClr val="FF0000"/>
                    </a:solidFill>
                  </a:rPr>
                  <a:t> </a:t>
                </a:r>
                <a:r>
                  <a:rPr lang="ru-RU" sz="1400" dirty="0" err="1">
                    <a:solidFill>
                      <a:srgbClr val="FF0000"/>
                    </a:solidFill>
                  </a:rPr>
                  <a:t>ва</a:t>
                </a:r>
                <a:r>
                  <a:rPr lang="ru-RU" sz="1400" dirty="0">
                    <a:solidFill>
                      <a:srgbClr val="FF0000"/>
                    </a:solidFill>
                  </a:rPr>
                  <a:t> </a:t>
                </a:r>
                <a:r>
                  <a:rPr lang="ru-RU" sz="1400" dirty="0" err="1">
                    <a:solidFill>
                      <a:srgbClr val="FF0000"/>
                    </a:solidFill>
                  </a:rPr>
                  <a:t>омодаги</a:t>
                </a:r>
                <a:r>
                  <a:rPr lang="ru-RU" sz="1400" dirty="0">
                    <a:solidFill>
                      <a:srgbClr val="FF0000"/>
                    </a:solidFill>
                  </a:rPr>
                  <a:t> дар </a:t>
                </a:r>
                <a:r>
                  <a:rPr lang="ru-RU" sz="1400" dirty="0" err="1">
                    <a:solidFill>
                      <a:srgbClr val="FF0000"/>
                    </a:solidFill>
                  </a:rPr>
                  <a:t>тахияи</a:t>
                </a:r>
                <a:r>
                  <a:rPr lang="ru-RU" sz="1400" dirty="0">
                    <a:solidFill>
                      <a:srgbClr val="FF0000"/>
                    </a:solidFill>
                  </a:rPr>
                  <a:t> </a:t>
                </a:r>
                <a:r>
                  <a:rPr lang="ru-RU" sz="1400" dirty="0" err="1">
                    <a:solidFill>
                      <a:srgbClr val="FF0000"/>
                    </a:solidFill>
                  </a:rPr>
                  <a:t>Шарх</a:t>
                </a:r>
                <a:endParaRPr lang="ru-RU" sz="1400" dirty="0">
                  <a:solidFill>
                    <a:srgbClr val="FF0000"/>
                  </a:solidFill>
                </a:endParaRPr>
              </a:p>
            </p:txBody>
          </p:sp>
          <p:sp>
            <p:nvSpPr>
              <p:cNvPr id="25" name="Прямоугольник 24"/>
              <p:cNvSpPr/>
              <p:nvPr/>
            </p:nvSpPr>
            <p:spPr>
              <a:xfrm>
                <a:off x="7272300" y="1153320"/>
                <a:ext cx="1836204" cy="432048"/>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ru-RU" sz="1400" dirty="0" err="1">
                    <a:solidFill>
                      <a:srgbClr val="FF0000"/>
                    </a:solidFill>
                  </a:rPr>
                  <a:t>Ташаккули</a:t>
                </a:r>
                <a:r>
                  <a:rPr lang="ru-RU" sz="1400" dirty="0">
                    <a:solidFill>
                      <a:srgbClr val="FF0000"/>
                    </a:solidFill>
                  </a:rPr>
                  <a:t> </a:t>
                </a:r>
                <a:r>
                  <a:rPr lang="ru-RU" sz="1400" dirty="0" err="1">
                    <a:solidFill>
                      <a:srgbClr val="FF0000"/>
                    </a:solidFill>
                  </a:rPr>
                  <a:t>Шарх</a:t>
                </a:r>
                <a:endParaRPr lang="ru-RU" sz="1400" dirty="0">
                  <a:solidFill>
                    <a:srgbClr val="FF0000"/>
                  </a:solidFill>
                </a:endParaRPr>
              </a:p>
            </p:txBody>
          </p:sp>
          <p:sp>
            <p:nvSpPr>
              <p:cNvPr id="26" name="Прямоугольник 25"/>
              <p:cNvSpPr/>
              <p:nvPr/>
            </p:nvSpPr>
            <p:spPr>
              <a:xfrm>
                <a:off x="4139952" y="1153320"/>
                <a:ext cx="2736304" cy="432048"/>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ru-RU" sz="1400" dirty="0" err="1">
                    <a:solidFill>
                      <a:srgbClr val="FF0000"/>
                    </a:solidFill>
                  </a:rPr>
                  <a:t>Ташкили</a:t>
                </a:r>
                <a:r>
                  <a:rPr lang="ru-RU" sz="1400" dirty="0">
                    <a:solidFill>
                      <a:srgbClr val="FF0000"/>
                    </a:solidFill>
                  </a:rPr>
                  <a:t> </a:t>
                </a:r>
                <a:r>
                  <a:rPr lang="ru-RU" sz="1400" dirty="0" err="1">
                    <a:solidFill>
                      <a:srgbClr val="FF0000"/>
                    </a:solidFill>
                  </a:rPr>
                  <a:t>мухокимахои</a:t>
                </a:r>
                <a:r>
                  <a:rPr lang="ru-RU" sz="1400" dirty="0">
                    <a:solidFill>
                      <a:srgbClr val="FF0000"/>
                    </a:solidFill>
                  </a:rPr>
                  <a:t> </a:t>
                </a:r>
                <a:r>
                  <a:rPr lang="ru-RU" sz="1400" dirty="0" err="1">
                    <a:solidFill>
                      <a:srgbClr val="FF0000"/>
                    </a:solidFill>
                  </a:rPr>
                  <a:t>васеъ</a:t>
                </a:r>
                <a:endParaRPr lang="ru-RU" sz="1400" dirty="0">
                  <a:solidFill>
                    <a:srgbClr val="FF0000"/>
                  </a:solidFill>
                </a:endParaRPr>
              </a:p>
            </p:txBody>
          </p:sp>
        </p:grpSp>
      </p:grpSp>
    </p:spTree>
    <p:extLst>
      <p:ext uri="{BB962C8B-B14F-4D97-AF65-F5344CB8AC3E}">
        <p14:creationId xmlns:p14="http://schemas.microsoft.com/office/powerpoint/2010/main" val="2799248563"/>
      </p:ext>
    </p:extLst>
  </p:cSld>
  <p:clrMapOvr>
    <a:masterClrMapping/>
  </p:clrMapOvr>
</p:sld>
</file>

<file path=ppt/theme/theme1.xml><?xml version="1.0" encoding="utf-8"?>
<a:theme xmlns:a="http://schemas.openxmlformats.org/drawingml/2006/main" name="Пиксел">
  <a:themeElements>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Пиксел">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853</TotalTime>
  <Words>641</Words>
  <Application>Microsoft Office PowerPoint</Application>
  <PresentationFormat>Экран (4:3)</PresentationFormat>
  <Paragraphs>75</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Пиксел</vt:lpstr>
      <vt:lpstr>Консепсия ва  сохтори шарҳи дуюми ихтиёри миллии Љумњурии Тољикистон </vt:lpstr>
      <vt:lpstr>Шарҳи дуюми ихтиёрии миллӣ:  Рушди «сабз» барои ояндаи устувор ва дурахшон -заминаи воќеї барои тањияи шарҳи дуюми ихтиёрии миллӣ</vt:lpstr>
      <vt:lpstr>Шарҳи дуюми ихтиёрии миллӣ:  Рушди «сабз» барои ояндаи устувор ва дурахшон -муњимият ва маќсади асосӣ</vt:lpstr>
      <vt:lpstr>Шарҳи дуюми ихтиёрии миллӣ:  Рушди «сабз» барои ояндаи устувор ва дурахшон   -зермаќсадњои махсус</vt:lpstr>
      <vt:lpstr>Презентация PowerPoint</vt:lpstr>
      <vt:lpstr>Презентация PowerPoint</vt:lpstr>
      <vt:lpstr>  Шарҳи дуюми ихтиёрии миллӣ:  Рушди «сабз» барои ояндаи устувор ва дурахшон -љанбањои калидии ташаккули Шарх </vt:lpstr>
      <vt:lpstr>Шарҳи дуюми ихтиёрии миллӣ:  Рушди «сабз» барои ояндаи устувор ва дурахшон -тарафхои манфиатдор</vt:lpstr>
      <vt:lpstr>Шарҳи дуюми ихтиёрии миллӣ:  Рушди «сабз» барои ояндаи устувор ва дурахшон -унсурҳои асосӣ барои баррасӣ дар раванди тахия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Muminova Farida</dc:creator>
  <cp:lastModifiedBy>admin</cp:lastModifiedBy>
  <cp:revision>72</cp:revision>
  <dcterms:created xsi:type="dcterms:W3CDTF">2016-11-13T10:05:50Z</dcterms:created>
  <dcterms:modified xsi:type="dcterms:W3CDTF">2023-01-17T07:32:21Z</dcterms:modified>
</cp:coreProperties>
</file>