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2"/>
  </p:notesMasterIdLst>
  <p:sldIdLst>
    <p:sldId id="256" r:id="rId2"/>
    <p:sldId id="263" r:id="rId3"/>
    <p:sldId id="267" r:id="rId4"/>
    <p:sldId id="272" r:id="rId5"/>
    <p:sldId id="271" r:id="rId6"/>
    <p:sldId id="273" r:id="rId7"/>
    <p:sldId id="275" r:id="rId8"/>
    <p:sldId id="274" r:id="rId9"/>
    <p:sldId id="268" r:id="rId10"/>
    <p:sldId id="269" r:id="rId11"/>
  </p:sldIdLst>
  <p:sldSz cx="12192000" cy="6858000"/>
  <p:notesSz cx="6807200" cy="9939338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  <p:ext uri="{2D200454-40CA-4A62-9FC3-DE9A4176ACB9}">
      <p15:notes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9" d="100"/>
          <a:sy n="69" d="100"/>
        </p:scale>
        <p:origin x="-560" y="-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51" d="100"/>
          <a:sy n="51" d="100"/>
        </p:scale>
        <p:origin x="2692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AA242F1-E42D-47DD-90F9-F7A5CA9C36F3}" type="doc">
      <dgm:prSet loTypeId="urn:microsoft.com/office/officeart/2005/8/layout/cycle4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F6D80E4-6D2E-44FE-81F5-F17701DD004D}">
      <dgm:prSet phldrT="[Текст]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solidFill>
                <a:srgbClr val="7030A0"/>
              </a:solidFill>
              <a:latin typeface="Times New Roman Tj" panose="02020603050405020304" pitchFamily="18" charset="-52"/>
            </a:rPr>
            <a:t>Бозбинї</a:t>
          </a:r>
          <a:endParaRPr lang="ru-RU" dirty="0">
            <a:solidFill>
              <a:srgbClr val="7030A0"/>
            </a:solidFill>
          </a:endParaRPr>
        </a:p>
      </dgm:t>
    </dgm:pt>
    <dgm:pt modelId="{669C919B-9653-44AE-8A93-1BE9FC7979D6}" type="parTrans" cxnId="{4E05540C-865C-4D90-B77B-07A78306FFCC}">
      <dgm:prSet/>
      <dgm:spPr/>
      <dgm:t>
        <a:bodyPr/>
        <a:lstStyle/>
        <a:p>
          <a:endParaRPr lang="ru-RU"/>
        </a:p>
      </dgm:t>
    </dgm:pt>
    <dgm:pt modelId="{65188F7B-EDF0-4213-9E98-7C2417C9392D}" type="sibTrans" cxnId="{4E05540C-865C-4D90-B77B-07A78306FFCC}">
      <dgm:prSet/>
      <dgm:spPr/>
      <dgm:t>
        <a:bodyPr/>
        <a:lstStyle/>
        <a:p>
          <a:endParaRPr lang="ru-RU"/>
        </a:p>
      </dgm:t>
    </dgm:pt>
    <dgm:pt modelId="{29CC2F7E-6914-438A-806B-80CA4C869626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latin typeface="Times New Roman Tj" panose="02020603050405020304" pitchFamily="18" charset="-52"/>
            </a:rPr>
            <a:t>Банаќшагирї</a:t>
          </a:r>
          <a:endParaRPr lang="ru-RU" dirty="0"/>
        </a:p>
      </dgm:t>
    </dgm:pt>
    <dgm:pt modelId="{2AAC4797-C3B1-4A1B-A9B8-BD81FA077E1D}" type="parTrans" cxnId="{940D2008-A3F0-4EEA-9999-774031235A61}">
      <dgm:prSet/>
      <dgm:spPr/>
      <dgm:t>
        <a:bodyPr/>
        <a:lstStyle/>
        <a:p>
          <a:endParaRPr lang="ru-RU"/>
        </a:p>
      </dgm:t>
    </dgm:pt>
    <dgm:pt modelId="{CB63D0A9-8BA7-4C55-BBC9-217AA6242310}" type="sibTrans" cxnId="{940D2008-A3F0-4EEA-9999-774031235A61}">
      <dgm:prSet/>
      <dgm:spPr/>
      <dgm:t>
        <a:bodyPr/>
        <a:lstStyle/>
        <a:p>
          <a:endParaRPr lang="ru-RU"/>
        </a:p>
      </dgm:t>
    </dgm:pt>
    <dgm:pt modelId="{1C815D5E-488B-47D7-B2C3-2E32E0031A23}">
      <dgm:prSet phldrT="[Текст]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ru-RU" dirty="0" err="1" smtClean="0">
              <a:latin typeface="Times New Roman Tj" panose="02020603050405020304" pitchFamily="18" charset="-52"/>
            </a:rPr>
            <a:t>Татбиќ</a:t>
          </a:r>
          <a:r>
            <a:rPr lang="ru-RU" dirty="0" smtClean="0">
              <a:latin typeface="Times New Roman Tj" panose="02020603050405020304" pitchFamily="18" charset="-52"/>
            </a:rPr>
            <a:t> </a:t>
          </a:r>
          <a:endParaRPr lang="ru-RU" dirty="0"/>
        </a:p>
      </dgm:t>
    </dgm:pt>
    <dgm:pt modelId="{4042C118-FFFB-4CB1-A90B-BC8CB89A2FDB}" type="parTrans" cxnId="{A0F9045F-178D-410C-8E1B-8BC960F847CC}">
      <dgm:prSet/>
      <dgm:spPr/>
      <dgm:t>
        <a:bodyPr/>
        <a:lstStyle/>
        <a:p>
          <a:endParaRPr lang="ru-RU"/>
        </a:p>
      </dgm:t>
    </dgm:pt>
    <dgm:pt modelId="{24BBBAD8-CFDA-4EF1-A4CE-1F204709AE35}" type="sibTrans" cxnId="{A0F9045F-178D-410C-8E1B-8BC960F847CC}">
      <dgm:prSet/>
      <dgm:spPr/>
      <dgm:t>
        <a:bodyPr/>
        <a:lstStyle/>
        <a:p>
          <a:endParaRPr lang="ru-RU"/>
        </a:p>
      </dgm:t>
    </dgm:pt>
    <dgm:pt modelId="{5ECD2422-908B-4AC5-BD39-211A686987F7}">
      <dgm:prSet phldrT="[Текст]" custT="1"/>
      <dgm:spPr>
        <a:solidFill>
          <a:schemeClr val="accent4">
            <a:lumMod val="60000"/>
            <a:lumOff val="40000"/>
          </a:schemeClr>
        </a:solidFill>
      </dgm:spPr>
      <dgm:t>
        <a:bodyPr/>
        <a:lstStyle/>
        <a:p>
          <a:r>
            <a:rPr lang="ru-RU" sz="1600" dirty="0" smtClean="0">
              <a:solidFill>
                <a:srgbClr val="7030A0"/>
              </a:solidFill>
              <a:latin typeface="Times New Roman Tj" panose="02020603050405020304" pitchFamily="18" charset="-52"/>
            </a:rPr>
            <a:t>Мониторинг </a:t>
          </a:r>
          <a:r>
            <a:rPr lang="ru-RU" sz="1600" dirty="0" err="1" smtClean="0">
              <a:solidFill>
                <a:srgbClr val="7030A0"/>
              </a:solidFill>
              <a:latin typeface="Times New Roman Tj" panose="02020603050405020304" pitchFamily="18" charset="-52"/>
            </a:rPr>
            <a:t>ва</a:t>
          </a:r>
          <a:r>
            <a:rPr lang="ru-RU" sz="1600" dirty="0" smtClean="0">
              <a:solidFill>
                <a:srgbClr val="7030A0"/>
              </a:solidFill>
              <a:latin typeface="Times New Roman Tj" panose="02020603050405020304" pitchFamily="18" charset="-52"/>
            </a:rPr>
            <a:t> </a:t>
          </a:r>
          <a:r>
            <a:rPr lang="ru-RU" sz="1600" dirty="0" err="1" smtClean="0">
              <a:solidFill>
                <a:srgbClr val="7030A0"/>
              </a:solidFill>
              <a:latin typeface="Times New Roman Tj" panose="02020603050405020304" pitchFamily="18" charset="-52"/>
            </a:rPr>
            <a:t>арзёбї</a:t>
          </a:r>
          <a:endParaRPr lang="ru-RU" sz="1600" dirty="0">
            <a:solidFill>
              <a:srgbClr val="7030A0"/>
            </a:solidFill>
          </a:endParaRPr>
        </a:p>
      </dgm:t>
    </dgm:pt>
    <dgm:pt modelId="{63161283-55E3-4822-8614-0917EBEE3E03}" type="parTrans" cxnId="{A6A516F3-CBD5-4315-BC52-82267B7C9170}">
      <dgm:prSet/>
      <dgm:spPr/>
      <dgm:t>
        <a:bodyPr/>
        <a:lstStyle/>
        <a:p>
          <a:endParaRPr lang="ru-RU"/>
        </a:p>
      </dgm:t>
    </dgm:pt>
    <dgm:pt modelId="{DE0E2F4D-F5AD-4CE3-B34B-A0C765C805BD}" type="sibTrans" cxnId="{A6A516F3-CBD5-4315-BC52-82267B7C9170}">
      <dgm:prSet/>
      <dgm:spPr/>
      <dgm:t>
        <a:bodyPr/>
        <a:lstStyle/>
        <a:p>
          <a:endParaRPr lang="ru-RU"/>
        </a:p>
      </dgm:t>
    </dgm:pt>
    <dgm:pt modelId="{95D3929F-2896-49B7-93C5-76DCC355B7F1}">
      <dgm:prSet phldrT="[Текст]" custLinFactNeighborX="29722" custLinFactNeighborY="-33576"/>
      <dgm:spPr/>
      <dgm:t>
        <a:bodyPr/>
        <a:lstStyle/>
        <a:p>
          <a:endParaRPr lang="ru-RU"/>
        </a:p>
      </dgm:t>
    </dgm:pt>
    <dgm:pt modelId="{A888B7DD-1DD9-43E3-AE34-D6BBD0331DCA}" type="parTrans" cxnId="{FC1995E7-9921-45AE-B02B-746C80AC3E3B}">
      <dgm:prSet/>
      <dgm:spPr/>
      <dgm:t>
        <a:bodyPr/>
        <a:lstStyle/>
        <a:p>
          <a:endParaRPr lang="ru-RU"/>
        </a:p>
      </dgm:t>
    </dgm:pt>
    <dgm:pt modelId="{B372839B-35E9-4470-8728-1DA901E281D8}" type="sibTrans" cxnId="{FC1995E7-9921-45AE-B02B-746C80AC3E3B}">
      <dgm:prSet/>
      <dgm:spPr/>
      <dgm:t>
        <a:bodyPr/>
        <a:lstStyle/>
        <a:p>
          <a:endParaRPr lang="ru-RU"/>
        </a:p>
      </dgm:t>
    </dgm:pt>
    <dgm:pt modelId="{63461561-4DBE-4D8A-8B3F-80AB86A84D6D}">
      <dgm:prSet phldrT="[Текст]" custLinFactNeighborX="29722" custLinFactNeighborY="-33576"/>
      <dgm:spPr/>
      <dgm:t>
        <a:bodyPr/>
        <a:lstStyle/>
        <a:p>
          <a:endParaRPr lang="ru-RU"/>
        </a:p>
      </dgm:t>
    </dgm:pt>
    <dgm:pt modelId="{22C0C5A8-343F-487B-9AD4-D564DAE269F2}" type="parTrans" cxnId="{8C8A91B2-1381-4C4B-81DD-C81E3A0048CB}">
      <dgm:prSet/>
      <dgm:spPr/>
      <dgm:t>
        <a:bodyPr/>
        <a:lstStyle/>
        <a:p>
          <a:endParaRPr lang="ru-RU"/>
        </a:p>
      </dgm:t>
    </dgm:pt>
    <dgm:pt modelId="{5E7E6AF7-0676-443B-8307-2D53DED0DC84}" type="sibTrans" cxnId="{8C8A91B2-1381-4C4B-81DD-C81E3A0048CB}">
      <dgm:prSet/>
      <dgm:spPr/>
      <dgm:t>
        <a:bodyPr/>
        <a:lstStyle/>
        <a:p>
          <a:endParaRPr lang="ru-RU"/>
        </a:p>
      </dgm:t>
    </dgm:pt>
    <dgm:pt modelId="{2A6B019C-92F4-442B-A6E6-63FA84F2CAD8}">
      <dgm:prSet phldrT="[Текст]" custLinFactNeighborX="29722" custLinFactNeighborY="-33576"/>
      <dgm:spPr/>
      <dgm:t>
        <a:bodyPr/>
        <a:lstStyle/>
        <a:p>
          <a:endParaRPr lang="ru-RU"/>
        </a:p>
      </dgm:t>
    </dgm:pt>
    <dgm:pt modelId="{939AD8EC-997F-4FAA-A739-6B25973953A3}" type="parTrans" cxnId="{FE339644-226A-456A-9982-51531C16535D}">
      <dgm:prSet/>
      <dgm:spPr/>
      <dgm:t>
        <a:bodyPr/>
        <a:lstStyle/>
        <a:p>
          <a:endParaRPr lang="ru-RU"/>
        </a:p>
      </dgm:t>
    </dgm:pt>
    <dgm:pt modelId="{843FDEC7-316D-4297-94C6-A6C3BC8AD856}" type="sibTrans" cxnId="{FE339644-226A-456A-9982-51531C16535D}">
      <dgm:prSet/>
      <dgm:spPr/>
      <dgm:t>
        <a:bodyPr/>
        <a:lstStyle/>
        <a:p>
          <a:endParaRPr lang="ru-RU"/>
        </a:p>
      </dgm:t>
    </dgm:pt>
    <dgm:pt modelId="{CB094C55-F27F-4354-A1A9-8364A4E94974}" type="pres">
      <dgm:prSet presAssocID="{CAA242F1-E42D-47DD-90F9-F7A5CA9C36F3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E161266-57E9-4A9B-90C7-ABC758A7FEC9}" type="pres">
      <dgm:prSet presAssocID="{CAA242F1-E42D-47DD-90F9-F7A5CA9C36F3}" presName="children" presStyleCnt="0"/>
      <dgm:spPr/>
    </dgm:pt>
    <dgm:pt modelId="{1CE79372-E6B1-4BAF-994E-C08DDFEF30D7}" type="pres">
      <dgm:prSet presAssocID="{CAA242F1-E42D-47DD-90F9-F7A5CA9C36F3}" presName="childPlaceholder" presStyleCnt="0"/>
      <dgm:spPr/>
    </dgm:pt>
    <dgm:pt modelId="{29AF8174-9FA6-4522-AACE-A04DFA9379A8}" type="pres">
      <dgm:prSet presAssocID="{CAA242F1-E42D-47DD-90F9-F7A5CA9C36F3}" presName="circle" presStyleCnt="0"/>
      <dgm:spPr/>
    </dgm:pt>
    <dgm:pt modelId="{31797878-CF66-49AD-B1CF-574D36DA5F74}" type="pres">
      <dgm:prSet presAssocID="{CAA242F1-E42D-47DD-90F9-F7A5CA9C36F3}" presName="quadrant1" presStyleLbl="node1" presStyleIdx="0" presStyleCnt="4" custScaleX="199778" custLinFactNeighborX="-41468" custLinFactNeighborY="-54540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745E269-F602-4FB3-8A7E-61C7037E114C}" type="pres">
      <dgm:prSet presAssocID="{CAA242F1-E42D-47DD-90F9-F7A5CA9C36F3}" presName="quadrant2" presStyleLbl="node1" presStyleIdx="1" presStyleCnt="4" custScaleX="188655" custScaleY="100880" custLinFactNeighborX="50273" custLinFactNeighborY="-5341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6FFD196-8E23-4690-82EA-177953A75DEF}" type="pres">
      <dgm:prSet presAssocID="{CAA242F1-E42D-47DD-90F9-F7A5CA9C36F3}" presName="quadrant3" presStyleLbl="node1" presStyleIdx="2" presStyleCnt="4" custScaleX="132334" custScaleY="147314" custLinFactNeighborX="73322" custLinFactNeighborY="-3079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05091A3-4159-42A8-845C-960161EEE3F1}" type="pres">
      <dgm:prSet presAssocID="{CAA242F1-E42D-47DD-90F9-F7A5CA9C36F3}" presName="quadrant4" presStyleLbl="node1" presStyleIdx="3" presStyleCnt="4" custScaleX="162732" custScaleY="166482" custLinFactNeighborX="-57763" custLinFactNeighborY="-23053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54B339-4F44-4DDA-B118-148785606C20}" type="pres">
      <dgm:prSet presAssocID="{CAA242F1-E42D-47DD-90F9-F7A5CA9C36F3}" presName="quadrantPlaceholder" presStyleCnt="0"/>
      <dgm:spPr/>
    </dgm:pt>
    <dgm:pt modelId="{E44BF344-5EF9-42B7-AE4D-2A79403C6CE2}" type="pres">
      <dgm:prSet presAssocID="{CAA242F1-E42D-47DD-90F9-F7A5CA9C36F3}" presName="center1" presStyleLbl="fgShp" presStyleIdx="0" presStyleCnt="2" custScaleX="384217" custScaleY="239439" custLinFactNeighborX="52181" custLinFactNeighborY="-74293"/>
      <dgm:spPr>
        <a:solidFill>
          <a:schemeClr val="accent4">
            <a:lumMod val="60000"/>
            <a:lumOff val="40000"/>
          </a:schemeClr>
        </a:solidFill>
        <a:ln>
          <a:solidFill>
            <a:srgbClr val="FF0000"/>
          </a:solidFill>
        </a:ln>
      </dgm:spPr>
    </dgm:pt>
    <dgm:pt modelId="{A341F175-1FFC-4A46-AD4B-718F9AA1EC75}" type="pres">
      <dgm:prSet presAssocID="{CAA242F1-E42D-47DD-90F9-F7A5CA9C36F3}" presName="center2" presStyleLbl="fgShp" presStyleIdx="1" presStyleCnt="2" custScaleX="358140" custScaleY="278025" custLinFactNeighborX="52181" custLinFactNeighborY="-76056"/>
      <dgm:spPr>
        <a:solidFill>
          <a:schemeClr val="accent2">
            <a:lumMod val="60000"/>
            <a:lumOff val="40000"/>
          </a:schemeClr>
        </a:solidFill>
        <a:ln>
          <a:solidFill>
            <a:srgbClr val="FF0000"/>
          </a:solidFill>
        </a:ln>
      </dgm:spPr>
    </dgm:pt>
  </dgm:ptLst>
  <dgm:cxnLst>
    <dgm:cxn modelId="{A6A516F3-CBD5-4315-BC52-82267B7C9170}" srcId="{CAA242F1-E42D-47DD-90F9-F7A5CA9C36F3}" destId="{5ECD2422-908B-4AC5-BD39-211A686987F7}" srcOrd="3" destOrd="0" parTransId="{63161283-55E3-4822-8614-0917EBEE3E03}" sibTransId="{DE0E2F4D-F5AD-4CE3-B34B-A0C765C805BD}"/>
    <dgm:cxn modelId="{FE339644-226A-456A-9982-51531C16535D}" srcId="{CAA242F1-E42D-47DD-90F9-F7A5CA9C36F3}" destId="{2A6B019C-92F4-442B-A6E6-63FA84F2CAD8}" srcOrd="6" destOrd="0" parTransId="{939AD8EC-997F-4FAA-A739-6B25973953A3}" sibTransId="{843FDEC7-316D-4297-94C6-A6C3BC8AD856}"/>
    <dgm:cxn modelId="{C274881F-482D-437A-A6CF-C5DF82D07EAC}" type="presOf" srcId="{29CC2F7E-6914-438A-806B-80CA4C869626}" destId="{D745E269-F602-4FB3-8A7E-61C7037E114C}" srcOrd="0" destOrd="0" presId="urn:microsoft.com/office/officeart/2005/8/layout/cycle4"/>
    <dgm:cxn modelId="{313C9E83-F3F5-4010-870F-80F79BF07EE8}" type="presOf" srcId="{CAA242F1-E42D-47DD-90F9-F7A5CA9C36F3}" destId="{CB094C55-F27F-4354-A1A9-8364A4E94974}" srcOrd="0" destOrd="0" presId="urn:microsoft.com/office/officeart/2005/8/layout/cycle4"/>
    <dgm:cxn modelId="{8C8A91B2-1381-4C4B-81DD-C81E3A0048CB}" srcId="{CAA242F1-E42D-47DD-90F9-F7A5CA9C36F3}" destId="{63461561-4DBE-4D8A-8B3F-80AB86A84D6D}" srcOrd="5" destOrd="0" parTransId="{22C0C5A8-343F-487B-9AD4-D564DAE269F2}" sibTransId="{5E7E6AF7-0676-443B-8307-2D53DED0DC84}"/>
    <dgm:cxn modelId="{4E05540C-865C-4D90-B77B-07A78306FFCC}" srcId="{CAA242F1-E42D-47DD-90F9-F7A5CA9C36F3}" destId="{DF6D80E4-6D2E-44FE-81F5-F17701DD004D}" srcOrd="0" destOrd="0" parTransId="{669C919B-9653-44AE-8A93-1BE9FC7979D6}" sibTransId="{65188F7B-EDF0-4213-9E98-7C2417C9392D}"/>
    <dgm:cxn modelId="{940D2008-A3F0-4EEA-9999-774031235A61}" srcId="{CAA242F1-E42D-47DD-90F9-F7A5CA9C36F3}" destId="{29CC2F7E-6914-438A-806B-80CA4C869626}" srcOrd="1" destOrd="0" parTransId="{2AAC4797-C3B1-4A1B-A9B8-BD81FA077E1D}" sibTransId="{CB63D0A9-8BA7-4C55-BBC9-217AA6242310}"/>
    <dgm:cxn modelId="{A0F9045F-178D-410C-8E1B-8BC960F847CC}" srcId="{CAA242F1-E42D-47DD-90F9-F7A5CA9C36F3}" destId="{1C815D5E-488B-47D7-B2C3-2E32E0031A23}" srcOrd="2" destOrd="0" parTransId="{4042C118-FFFB-4CB1-A90B-BC8CB89A2FDB}" sibTransId="{24BBBAD8-CFDA-4EF1-A4CE-1F204709AE35}"/>
    <dgm:cxn modelId="{81716776-F4F9-41F7-AA63-0588411EA7A6}" type="presOf" srcId="{5ECD2422-908B-4AC5-BD39-211A686987F7}" destId="{605091A3-4159-42A8-845C-960161EEE3F1}" srcOrd="0" destOrd="0" presId="urn:microsoft.com/office/officeart/2005/8/layout/cycle4"/>
    <dgm:cxn modelId="{E33BA324-A6D2-4884-A8FE-9FBFFF9DA892}" type="presOf" srcId="{1C815D5E-488B-47D7-B2C3-2E32E0031A23}" destId="{C6FFD196-8E23-4690-82EA-177953A75DEF}" srcOrd="0" destOrd="0" presId="urn:microsoft.com/office/officeart/2005/8/layout/cycle4"/>
    <dgm:cxn modelId="{406DC6F7-9C55-43F0-96E1-95C4CD36433E}" type="presOf" srcId="{DF6D80E4-6D2E-44FE-81F5-F17701DD004D}" destId="{31797878-CF66-49AD-B1CF-574D36DA5F74}" srcOrd="0" destOrd="0" presId="urn:microsoft.com/office/officeart/2005/8/layout/cycle4"/>
    <dgm:cxn modelId="{FC1995E7-9921-45AE-B02B-746C80AC3E3B}" srcId="{CAA242F1-E42D-47DD-90F9-F7A5CA9C36F3}" destId="{95D3929F-2896-49B7-93C5-76DCC355B7F1}" srcOrd="4" destOrd="0" parTransId="{A888B7DD-1DD9-43E3-AE34-D6BBD0331DCA}" sibTransId="{B372839B-35E9-4470-8728-1DA901E281D8}"/>
    <dgm:cxn modelId="{708DA2DF-2583-4F77-A1F4-D4F3BC438B63}" type="presParOf" srcId="{CB094C55-F27F-4354-A1A9-8364A4E94974}" destId="{6E161266-57E9-4A9B-90C7-ABC758A7FEC9}" srcOrd="0" destOrd="0" presId="urn:microsoft.com/office/officeart/2005/8/layout/cycle4"/>
    <dgm:cxn modelId="{756DB55B-B411-4D5F-B49E-CAF386B5A839}" type="presParOf" srcId="{6E161266-57E9-4A9B-90C7-ABC758A7FEC9}" destId="{1CE79372-E6B1-4BAF-994E-C08DDFEF30D7}" srcOrd="0" destOrd="0" presId="urn:microsoft.com/office/officeart/2005/8/layout/cycle4"/>
    <dgm:cxn modelId="{C309BB47-0B0E-4DA2-BD2A-464427EC8422}" type="presParOf" srcId="{CB094C55-F27F-4354-A1A9-8364A4E94974}" destId="{29AF8174-9FA6-4522-AACE-A04DFA9379A8}" srcOrd="1" destOrd="0" presId="urn:microsoft.com/office/officeart/2005/8/layout/cycle4"/>
    <dgm:cxn modelId="{1279513F-BF1C-4AD1-A862-648DBECCC7EB}" type="presParOf" srcId="{29AF8174-9FA6-4522-AACE-A04DFA9379A8}" destId="{31797878-CF66-49AD-B1CF-574D36DA5F74}" srcOrd="0" destOrd="0" presId="urn:microsoft.com/office/officeart/2005/8/layout/cycle4"/>
    <dgm:cxn modelId="{0297FCFD-A918-455F-A0AC-906B2124AF3F}" type="presParOf" srcId="{29AF8174-9FA6-4522-AACE-A04DFA9379A8}" destId="{D745E269-F602-4FB3-8A7E-61C7037E114C}" srcOrd="1" destOrd="0" presId="urn:microsoft.com/office/officeart/2005/8/layout/cycle4"/>
    <dgm:cxn modelId="{FAA8DB37-F318-44DA-860B-3D4A16811F5A}" type="presParOf" srcId="{29AF8174-9FA6-4522-AACE-A04DFA9379A8}" destId="{C6FFD196-8E23-4690-82EA-177953A75DEF}" srcOrd="2" destOrd="0" presId="urn:microsoft.com/office/officeart/2005/8/layout/cycle4"/>
    <dgm:cxn modelId="{C0005A3B-779C-4DAD-86F0-E15C63D1232C}" type="presParOf" srcId="{29AF8174-9FA6-4522-AACE-A04DFA9379A8}" destId="{605091A3-4159-42A8-845C-960161EEE3F1}" srcOrd="3" destOrd="0" presId="urn:microsoft.com/office/officeart/2005/8/layout/cycle4"/>
    <dgm:cxn modelId="{FB020250-CEEF-4013-AAB7-733E3E7086FE}" type="presParOf" srcId="{29AF8174-9FA6-4522-AACE-A04DFA9379A8}" destId="{D354B339-4F44-4DDA-B118-148785606C20}" srcOrd="4" destOrd="0" presId="urn:microsoft.com/office/officeart/2005/8/layout/cycle4"/>
    <dgm:cxn modelId="{162518D3-B841-4769-BF01-5C63BC62CB1B}" type="presParOf" srcId="{CB094C55-F27F-4354-A1A9-8364A4E94974}" destId="{E44BF344-5EF9-42B7-AE4D-2A79403C6CE2}" srcOrd="2" destOrd="0" presId="urn:microsoft.com/office/officeart/2005/8/layout/cycle4"/>
    <dgm:cxn modelId="{CB05F32D-4BDA-4EA9-BB9B-388E401FD39B}" type="presParOf" srcId="{CB094C55-F27F-4354-A1A9-8364A4E94974}" destId="{A341F175-1FFC-4A46-AD4B-718F9AA1EC75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1AAC2A-45F5-4F90-947A-56541E4C499A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126D29BB-D5BF-42E8-AB2F-7BE43108028B}">
      <dgm:prSet phldrT="[Текст]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r>
            <a:rPr lang="ru-RU" dirty="0" smtClean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</a:p>
        <a:p>
          <a:r>
            <a:rPr lang="ru-RU" dirty="0" err="1" smtClean="0">
              <a:solidFill>
                <a:schemeClr val="bg1"/>
              </a:solidFill>
            </a:rPr>
            <a:t>Тарҳрезии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арзёбӣ</a:t>
          </a:r>
          <a:r>
            <a:rPr lang="ru-RU" dirty="0" smtClean="0">
              <a:solidFill>
                <a:schemeClr val="bg1"/>
              </a:solidFill>
            </a:rPr>
            <a:t> (</a:t>
          </a:r>
          <a:r>
            <a:rPr lang="ru-RU" dirty="0" err="1" smtClean="0">
              <a:solidFill>
                <a:schemeClr val="bg1"/>
              </a:solidFill>
            </a:rPr>
            <a:t>таҳияи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нақшаи</a:t>
          </a:r>
          <a:r>
            <a:rPr lang="ru-RU" dirty="0" smtClean="0">
              <a:solidFill>
                <a:schemeClr val="bg1"/>
              </a:solidFill>
            </a:rPr>
            <a:t> </a:t>
          </a:r>
          <a:r>
            <a:rPr lang="ru-RU" dirty="0" err="1" smtClean="0">
              <a:solidFill>
                <a:schemeClr val="bg1"/>
              </a:solidFill>
            </a:rPr>
            <a:t>арзёбӣ</a:t>
          </a:r>
          <a:r>
            <a:rPr lang="ru-RU" dirty="0" smtClean="0">
              <a:solidFill>
                <a:schemeClr val="bg1"/>
              </a:solidFill>
            </a:rPr>
            <a:t>)</a:t>
          </a:r>
          <a:endParaRPr lang="ru-RU" dirty="0">
            <a:solidFill>
              <a:schemeClr val="bg1"/>
            </a:solidFill>
          </a:endParaRPr>
        </a:p>
      </dgm:t>
    </dgm:pt>
    <dgm:pt modelId="{D3369A59-C781-4411-8CD0-F9117441D58F}" type="parTrans" cxnId="{0AA360AA-F501-45E0-ABE6-58EB4C8E57D9}">
      <dgm:prSet/>
      <dgm:spPr/>
      <dgm:t>
        <a:bodyPr/>
        <a:lstStyle/>
        <a:p>
          <a:endParaRPr lang="ru-RU"/>
        </a:p>
      </dgm:t>
    </dgm:pt>
    <dgm:pt modelId="{66EEC6B0-68A0-4E40-83A0-215016CB0FBD}" type="sibTrans" cxnId="{0AA360AA-F501-45E0-ABE6-58EB4C8E57D9}">
      <dgm:prSet/>
      <dgm:spPr/>
      <dgm:t>
        <a:bodyPr/>
        <a:lstStyle/>
        <a:p>
          <a:endParaRPr lang="ru-RU"/>
        </a:p>
      </dgm:t>
    </dgm:pt>
    <dgm:pt modelId="{3EBC08A1-0DF5-4064-BDB8-CBFCAE71D578}">
      <dgm:prSet phldrT="[Текст]"/>
      <dgm:spPr/>
      <dgm:t>
        <a:bodyPr/>
        <a:lstStyle/>
        <a:p>
          <a:r>
            <a:rPr lang="ru-RU" b="0" i="0" dirty="0" smtClean="0">
              <a:solidFill>
                <a:srgbClr val="FFFF00"/>
              </a:solidFill>
            </a:rPr>
            <a:t>2</a:t>
          </a:r>
        </a:p>
        <a:p>
          <a:r>
            <a:rPr lang="ru-RU" dirty="0" err="1" smtClean="0"/>
            <a:t>Ҷамъоварӣ</a:t>
          </a:r>
          <a:r>
            <a:rPr lang="ru-RU" dirty="0" smtClean="0"/>
            <a:t> </a:t>
          </a:r>
          <a:r>
            <a:rPr lang="ru-RU" dirty="0" err="1" smtClean="0"/>
            <a:t>ва</a:t>
          </a:r>
          <a:r>
            <a:rPr lang="ru-RU" dirty="0" smtClean="0"/>
            <a:t> </a:t>
          </a:r>
          <a:r>
            <a:rPr lang="ru-RU" dirty="0" err="1" smtClean="0"/>
            <a:t>таҳлили</a:t>
          </a:r>
          <a:r>
            <a:rPr lang="ru-RU" dirty="0" smtClean="0"/>
            <a:t> </a:t>
          </a:r>
          <a:r>
            <a:rPr lang="ru-RU" dirty="0" err="1" smtClean="0"/>
            <a:t>маълумот</a:t>
          </a:r>
          <a:r>
            <a:rPr lang="ru-RU" dirty="0" smtClean="0"/>
            <a:t> </a:t>
          </a:r>
          <a:endParaRPr lang="ru-RU" dirty="0">
            <a:solidFill>
              <a:srgbClr val="FFFF00"/>
            </a:solidFill>
          </a:endParaRPr>
        </a:p>
      </dgm:t>
    </dgm:pt>
    <dgm:pt modelId="{F7A4E2C6-7602-47A3-BFD8-A3798EB25CCE}" type="parTrans" cxnId="{74CD8DFE-8629-48CC-BAB1-E82BB1628378}">
      <dgm:prSet/>
      <dgm:spPr/>
      <dgm:t>
        <a:bodyPr/>
        <a:lstStyle/>
        <a:p>
          <a:endParaRPr lang="ru-RU"/>
        </a:p>
      </dgm:t>
    </dgm:pt>
    <dgm:pt modelId="{52464F74-27CC-4BC3-A743-A8F28F7F398C}" type="sibTrans" cxnId="{74CD8DFE-8629-48CC-BAB1-E82BB1628378}">
      <dgm:prSet/>
      <dgm:spPr/>
      <dgm:t>
        <a:bodyPr/>
        <a:lstStyle/>
        <a:p>
          <a:endParaRPr lang="ru-RU"/>
        </a:p>
      </dgm:t>
    </dgm:pt>
    <dgm:pt modelId="{E5BA513A-3E03-4A80-9F2F-A456973378A7}">
      <dgm:prSet phldrT="[Текст]"/>
      <dgm:spPr>
        <a:solidFill>
          <a:schemeClr val="bg2">
            <a:lumMod val="50000"/>
          </a:schemeClr>
        </a:solidFill>
      </dgm:spPr>
      <dgm:t>
        <a:bodyPr/>
        <a:lstStyle/>
        <a:p>
          <a:r>
            <a:rPr lang="ru-RU" dirty="0" smtClean="0">
              <a:solidFill>
                <a:srgbClr val="FF0000"/>
              </a:solidFill>
            </a:rPr>
            <a:t>3</a:t>
          </a:r>
        </a:p>
        <a:p>
          <a:r>
            <a:rPr lang="ru-RU" dirty="0" err="1" smtClean="0"/>
            <a:t>Чамбаст</a:t>
          </a:r>
          <a:r>
            <a:rPr lang="ru-RU" dirty="0" smtClean="0"/>
            <a:t> </a:t>
          </a:r>
          <a:r>
            <a:rPr lang="ru-RU" dirty="0" err="1" smtClean="0"/>
            <a:t>хулосабарори</a:t>
          </a:r>
          <a:r>
            <a:rPr lang="ru-RU" dirty="0" smtClean="0"/>
            <a:t> </a:t>
          </a:r>
          <a:r>
            <a:rPr lang="ru-RU" dirty="0" err="1" smtClean="0"/>
            <a:t>натиҷаҳои</a:t>
          </a:r>
          <a:r>
            <a:rPr lang="ru-RU" dirty="0" smtClean="0"/>
            <a:t> </a:t>
          </a:r>
          <a:r>
            <a:rPr lang="ru-RU" dirty="0" err="1" smtClean="0"/>
            <a:t>арзёбӣ</a:t>
          </a:r>
          <a:r>
            <a:rPr lang="ru-RU" dirty="0" smtClean="0"/>
            <a:t> </a:t>
          </a:r>
          <a:r>
            <a:rPr lang="ru-RU" dirty="0" err="1" smtClean="0"/>
            <a:t>ва</a:t>
          </a:r>
          <a:r>
            <a:rPr lang="ru-RU" dirty="0" smtClean="0"/>
            <a:t> </a:t>
          </a:r>
          <a:r>
            <a:rPr lang="ru-RU" dirty="0" err="1" smtClean="0"/>
            <a:t>гузориш</a:t>
          </a:r>
          <a:r>
            <a:rPr lang="ru-RU" dirty="0" smtClean="0"/>
            <a:t> (</a:t>
          </a:r>
          <a:r>
            <a:rPr lang="ru-RU" dirty="0" err="1" smtClean="0"/>
            <a:t>паём</a:t>
          </a:r>
          <a:r>
            <a:rPr lang="ru-RU" dirty="0" smtClean="0"/>
            <a:t>)</a:t>
          </a:r>
          <a:endParaRPr lang="ru-RU" dirty="0">
            <a:solidFill>
              <a:srgbClr val="FF0000"/>
            </a:solidFill>
          </a:endParaRPr>
        </a:p>
      </dgm:t>
    </dgm:pt>
    <dgm:pt modelId="{4B330442-7D02-4AB7-8B21-90CC6F7A9AB8}" type="parTrans" cxnId="{5AD5F74B-22AB-43B8-860B-D50D4A541E8C}">
      <dgm:prSet/>
      <dgm:spPr/>
      <dgm:t>
        <a:bodyPr/>
        <a:lstStyle/>
        <a:p>
          <a:endParaRPr lang="ru-RU"/>
        </a:p>
      </dgm:t>
    </dgm:pt>
    <dgm:pt modelId="{4BFD957C-CA02-4431-8DF4-9416A37754D8}" type="sibTrans" cxnId="{5AD5F74B-22AB-43B8-860B-D50D4A541E8C}">
      <dgm:prSet/>
      <dgm:spPr/>
      <dgm:t>
        <a:bodyPr/>
        <a:lstStyle/>
        <a:p>
          <a:endParaRPr lang="ru-RU"/>
        </a:p>
      </dgm:t>
    </dgm:pt>
    <dgm:pt modelId="{12275CE9-2788-4289-A576-4BBD49C73C2C}" type="pres">
      <dgm:prSet presAssocID="{B41AAC2A-45F5-4F90-947A-56541E4C499A}" presName="Name0" presStyleCnt="0">
        <dgm:presLayoutVars>
          <dgm:dir/>
          <dgm:resizeHandles val="exact"/>
        </dgm:presLayoutVars>
      </dgm:prSet>
      <dgm:spPr/>
    </dgm:pt>
    <dgm:pt modelId="{F0DD66BF-6C03-4969-84C7-95D5A951327C}" type="pres">
      <dgm:prSet presAssocID="{126D29BB-D5BF-42E8-AB2F-7BE43108028B}" presName="node" presStyleLbl="node1" presStyleIdx="0" presStyleCnt="3" custScaleY="209467" custLinFactNeighborX="11567" custLinFactNeighborY="-41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B085C65-CE32-4A43-97B0-6BD670A50A44}" type="pres">
      <dgm:prSet presAssocID="{66EEC6B0-68A0-4E40-83A0-215016CB0FBD}" presName="sibTrans" presStyleLbl="sibTrans2D1" presStyleIdx="0" presStyleCnt="2" custScaleY="203901"/>
      <dgm:spPr/>
      <dgm:t>
        <a:bodyPr/>
        <a:lstStyle/>
        <a:p>
          <a:endParaRPr lang="ru-RU"/>
        </a:p>
      </dgm:t>
    </dgm:pt>
    <dgm:pt modelId="{5B85BBAD-B872-4EE9-93F6-5321CB729217}" type="pres">
      <dgm:prSet presAssocID="{66EEC6B0-68A0-4E40-83A0-215016CB0FBD}" presName="connectorText" presStyleLbl="sibTrans2D1" presStyleIdx="0" presStyleCnt="2"/>
      <dgm:spPr/>
      <dgm:t>
        <a:bodyPr/>
        <a:lstStyle/>
        <a:p>
          <a:endParaRPr lang="ru-RU"/>
        </a:p>
      </dgm:t>
    </dgm:pt>
    <dgm:pt modelId="{CCD5ACD3-42CA-48AD-9314-742AC0932439}" type="pres">
      <dgm:prSet presAssocID="{3EBC08A1-0DF5-4064-BDB8-CBFCAE71D578}" presName="node" presStyleLbl="node1" presStyleIdx="1" presStyleCnt="3" custScaleY="1821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474A49-1DF3-4A8B-A149-B67ABE6DF410}" type="pres">
      <dgm:prSet presAssocID="{52464F74-27CC-4BC3-A743-A8F28F7F398C}" presName="sibTrans" presStyleLbl="sibTrans2D1" presStyleIdx="1" presStyleCnt="2" custScaleY="205399"/>
      <dgm:spPr/>
      <dgm:t>
        <a:bodyPr/>
        <a:lstStyle/>
        <a:p>
          <a:endParaRPr lang="ru-RU"/>
        </a:p>
      </dgm:t>
    </dgm:pt>
    <dgm:pt modelId="{5B63DB92-A710-42AA-8FB3-35EE7151CF86}" type="pres">
      <dgm:prSet presAssocID="{52464F74-27CC-4BC3-A743-A8F28F7F398C}" presName="connectorText" presStyleLbl="sibTrans2D1" presStyleIdx="1" presStyleCnt="2"/>
      <dgm:spPr/>
      <dgm:t>
        <a:bodyPr/>
        <a:lstStyle/>
        <a:p>
          <a:endParaRPr lang="ru-RU"/>
        </a:p>
      </dgm:t>
    </dgm:pt>
    <dgm:pt modelId="{74481ED7-FDF2-4913-B1BE-99B5CBB85796}" type="pres">
      <dgm:prSet presAssocID="{E5BA513A-3E03-4A80-9F2F-A456973378A7}" presName="node" presStyleLbl="node1" presStyleIdx="2" presStyleCnt="3" custScaleY="221644" custLinFactNeighborX="10677" custLinFactNeighborY="-47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DEEC431-774C-4D4A-91C9-D09B856D76CF}" type="presOf" srcId="{66EEC6B0-68A0-4E40-83A0-215016CB0FBD}" destId="{5B85BBAD-B872-4EE9-93F6-5321CB729217}" srcOrd="1" destOrd="0" presId="urn:microsoft.com/office/officeart/2005/8/layout/process1"/>
    <dgm:cxn modelId="{F0E2A842-F49C-44D1-B8CC-64184CCA40EB}" type="presOf" srcId="{52464F74-27CC-4BC3-A743-A8F28F7F398C}" destId="{5B63DB92-A710-42AA-8FB3-35EE7151CF86}" srcOrd="1" destOrd="0" presId="urn:microsoft.com/office/officeart/2005/8/layout/process1"/>
    <dgm:cxn modelId="{1CAFAF38-945C-4D90-8204-8421F590A90F}" type="presOf" srcId="{3EBC08A1-0DF5-4064-BDB8-CBFCAE71D578}" destId="{CCD5ACD3-42CA-48AD-9314-742AC0932439}" srcOrd="0" destOrd="0" presId="urn:microsoft.com/office/officeart/2005/8/layout/process1"/>
    <dgm:cxn modelId="{5C934C60-60DE-4FF4-90F6-17667FC15472}" type="presOf" srcId="{66EEC6B0-68A0-4E40-83A0-215016CB0FBD}" destId="{3B085C65-CE32-4A43-97B0-6BD670A50A44}" srcOrd="0" destOrd="0" presId="urn:microsoft.com/office/officeart/2005/8/layout/process1"/>
    <dgm:cxn modelId="{C8D799F3-F218-4044-941A-EA21F0E122BD}" type="presOf" srcId="{126D29BB-D5BF-42E8-AB2F-7BE43108028B}" destId="{F0DD66BF-6C03-4969-84C7-95D5A951327C}" srcOrd="0" destOrd="0" presId="urn:microsoft.com/office/officeart/2005/8/layout/process1"/>
    <dgm:cxn modelId="{5AD5F74B-22AB-43B8-860B-D50D4A541E8C}" srcId="{B41AAC2A-45F5-4F90-947A-56541E4C499A}" destId="{E5BA513A-3E03-4A80-9F2F-A456973378A7}" srcOrd="2" destOrd="0" parTransId="{4B330442-7D02-4AB7-8B21-90CC6F7A9AB8}" sibTransId="{4BFD957C-CA02-4431-8DF4-9416A37754D8}"/>
    <dgm:cxn modelId="{735DEC0F-E9E3-4528-ABCE-F4BF21EDD1B4}" type="presOf" srcId="{52464F74-27CC-4BC3-A743-A8F28F7F398C}" destId="{CC474A49-1DF3-4A8B-A149-B67ABE6DF410}" srcOrd="0" destOrd="0" presId="urn:microsoft.com/office/officeart/2005/8/layout/process1"/>
    <dgm:cxn modelId="{E47CF0CE-69DE-4220-82C4-E267EAC02CB1}" type="presOf" srcId="{B41AAC2A-45F5-4F90-947A-56541E4C499A}" destId="{12275CE9-2788-4289-A576-4BBD49C73C2C}" srcOrd="0" destOrd="0" presId="urn:microsoft.com/office/officeart/2005/8/layout/process1"/>
    <dgm:cxn modelId="{610C0426-D89F-4B26-B5B3-F6A1CD479B72}" type="presOf" srcId="{E5BA513A-3E03-4A80-9F2F-A456973378A7}" destId="{74481ED7-FDF2-4913-B1BE-99B5CBB85796}" srcOrd="0" destOrd="0" presId="urn:microsoft.com/office/officeart/2005/8/layout/process1"/>
    <dgm:cxn modelId="{0AA360AA-F501-45E0-ABE6-58EB4C8E57D9}" srcId="{B41AAC2A-45F5-4F90-947A-56541E4C499A}" destId="{126D29BB-D5BF-42E8-AB2F-7BE43108028B}" srcOrd="0" destOrd="0" parTransId="{D3369A59-C781-4411-8CD0-F9117441D58F}" sibTransId="{66EEC6B0-68A0-4E40-83A0-215016CB0FBD}"/>
    <dgm:cxn modelId="{74CD8DFE-8629-48CC-BAB1-E82BB1628378}" srcId="{B41AAC2A-45F5-4F90-947A-56541E4C499A}" destId="{3EBC08A1-0DF5-4064-BDB8-CBFCAE71D578}" srcOrd="1" destOrd="0" parTransId="{F7A4E2C6-7602-47A3-BFD8-A3798EB25CCE}" sibTransId="{52464F74-27CC-4BC3-A743-A8F28F7F398C}"/>
    <dgm:cxn modelId="{28E49FDA-9171-4A16-8EDE-6179917D7132}" type="presParOf" srcId="{12275CE9-2788-4289-A576-4BBD49C73C2C}" destId="{F0DD66BF-6C03-4969-84C7-95D5A951327C}" srcOrd="0" destOrd="0" presId="urn:microsoft.com/office/officeart/2005/8/layout/process1"/>
    <dgm:cxn modelId="{0B43FDC5-6BA2-4B71-B69C-19BC9F932BE0}" type="presParOf" srcId="{12275CE9-2788-4289-A576-4BBD49C73C2C}" destId="{3B085C65-CE32-4A43-97B0-6BD670A50A44}" srcOrd="1" destOrd="0" presId="urn:microsoft.com/office/officeart/2005/8/layout/process1"/>
    <dgm:cxn modelId="{D3EB7B48-3A99-45DA-ADD2-A4872401F23F}" type="presParOf" srcId="{3B085C65-CE32-4A43-97B0-6BD670A50A44}" destId="{5B85BBAD-B872-4EE9-93F6-5321CB729217}" srcOrd="0" destOrd="0" presId="urn:microsoft.com/office/officeart/2005/8/layout/process1"/>
    <dgm:cxn modelId="{DE9A92A1-1925-4511-B875-D9CC476E0CE9}" type="presParOf" srcId="{12275CE9-2788-4289-A576-4BBD49C73C2C}" destId="{CCD5ACD3-42CA-48AD-9314-742AC0932439}" srcOrd="2" destOrd="0" presId="urn:microsoft.com/office/officeart/2005/8/layout/process1"/>
    <dgm:cxn modelId="{12A0927A-6CD9-477F-BB13-091684AEDCAF}" type="presParOf" srcId="{12275CE9-2788-4289-A576-4BBD49C73C2C}" destId="{CC474A49-1DF3-4A8B-A149-B67ABE6DF410}" srcOrd="3" destOrd="0" presId="urn:microsoft.com/office/officeart/2005/8/layout/process1"/>
    <dgm:cxn modelId="{5C0B451A-550C-4847-AC6B-4C98D902CAC0}" type="presParOf" srcId="{CC474A49-1DF3-4A8B-A149-B67ABE6DF410}" destId="{5B63DB92-A710-42AA-8FB3-35EE7151CF86}" srcOrd="0" destOrd="0" presId="urn:microsoft.com/office/officeart/2005/8/layout/process1"/>
    <dgm:cxn modelId="{1B0C98D3-C90D-42EB-A2D0-9DBF95CADEEC}" type="presParOf" srcId="{12275CE9-2788-4289-A576-4BBD49C73C2C}" destId="{74481ED7-FDF2-4913-B1BE-99B5CBB85796}" srcOrd="4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2ABAA651-5D58-440D-89B4-B7FE7A9E4925}" type="doc">
      <dgm:prSet loTypeId="urn:microsoft.com/office/officeart/2005/8/layout/hProcess4" loCatId="process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ru-RU"/>
        </a:p>
      </dgm:t>
    </dgm:pt>
    <dgm:pt modelId="{8EBCE827-D5A3-442E-9F94-AF62F812C905}">
      <dgm:prSet phldrT="[Text]" custT="1"/>
      <dgm:spPr/>
      <dgm:t>
        <a:bodyPr/>
        <a:lstStyle/>
        <a:p>
          <a:r>
            <a:rPr lang="ru-RU" sz="1000" dirty="0" err="1" smtClean="0">
              <a:latin typeface="Antiqua Tojik" pitchFamily="2" charset="0"/>
            </a:rPr>
            <a:t>вазоратхо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ва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идорахои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соҳавӣ</a:t>
          </a:r>
          <a:endParaRPr lang="ru-RU" sz="1000" dirty="0">
            <a:latin typeface="Antiqua Tojik" pitchFamily="2" charset="0"/>
          </a:endParaRPr>
        </a:p>
      </dgm:t>
    </dgm:pt>
    <dgm:pt modelId="{08104010-944F-42E0-BDFA-D738D370BEF4}" type="parTrans" cxnId="{63BA4D20-E7B4-4E12-B7B6-002A9ACCCFC1}">
      <dgm:prSet/>
      <dgm:spPr/>
      <dgm:t>
        <a:bodyPr/>
        <a:lstStyle/>
        <a:p>
          <a:endParaRPr lang="ru-RU" sz="1000"/>
        </a:p>
      </dgm:t>
    </dgm:pt>
    <dgm:pt modelId="{294A5C2A-E5F9-49EF-AC2F-B78B69A3B78C}" type="sibTrans" cxnId="{63BA4D20-E7B4-4E12-B7B6-002A9ACCCFC1}">
      <dgm:prSet/>
      <dgm:spPr/>
      <dgm:t>
        <a:bodyPr/>
        <a:lstStyle/>
        <a:p>
          <a:endParaRPr lang="ru-RU" sz="1000">
            <a:latin typeface="Antiqua Tojik" pitchFamily="2" charset="0"/>
          </a:endParaRPr>
        </a:p>
      </dgm:t>
    </dgm:pt>
    <dgm:pt modelId="{CB5A3EB6-72AA-40A4-9C34-78CF8CC99335}">
      <dgm:prSet phldrT="[Text]" custT="1"/>
      <dgm:spPr/>
      <dgm:t>
        <a:bodyPr/>
        <a:lstStyle/>
        <a:p>
          <a:r>
            <a:rPr lang="ru-RU" sz="1000" dirty="0" err="1" smtClean="0">
              <a:latin typeface="Antiqua Tojik" pitchFamily="2" charset="0"/>
            </a:rPr>
            <a:t>Шакли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ҳисоботро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пур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мекунад</a:t>
          </a:r>
          <a:r>
            <a:rPr lang="ru-RU" sz="1000" dirty="0" smtClean="0">
              <a:latin typeface="Antiqua Tojik" pitchFamily="2" charset="0"/>
            </a:rPr>
            <a:t>
Ба ВРИС </a:t>
          </a:r>
          <a:r>
            <a:rPr lang="ru-RU" sz="1000" dirty="0" err="1" smtClean="0">
              <a:latin typeface="Antiqua Tojik" pitchFamily="2" charset="0"/>
            </a:rPr>
            <a:t>пешниҳод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мегардад</a:t>
          </a:r>
          <a:endParaRPr lang="ru-RU" sz="1000" dirty="0">
            <a:latin typeface="Antiqua Tojik" pitchFamily="2" charset="0"/>
          </a:endParaRPr>
        </a:p>
      </dgm:t>
    </dgm:pt>
    <dgm:pt modelId="{6D6BBA86-AE97-44BF-B425-E0D95D5ABA58}" type="parTrans" cxnId="{CB4576BF-F599-4F6F-A907-21ED3308108A}">
      <dgm:prSet/>
      <dgm:spPr/>
      <dgm:t>
        <a:bodyPr/>
        <a:lstStyle/>
        <a:p>
          <a:endParaRPr lang="ru-RU" sz="1000"/>
        </a:p>
      </dgm:t>
    </dgm:pt>
    <dgm:pt modelId="{5793B625-F586-43BB-9D76-EE0716661C8F}" type="sibTrans" cxnId="{CB4576BF-F599-4F6F-A907-21ED3308108A}">
      <dgm:prSet/>
      <dgm:spPr/>
      <dgm:t>
        <a:bodyPr/>
        <a:lstStyle/>
        <a:p>
          <a:endParaRPr lang="ru-RU" sz="1000"/>
        </a:p>
      </dgm:t>
    </dgm:pt>
    <dgm:pt modelId="{4E646F1B-685D-4B99-B38E-A895971EC56D}">
      <dgm:prSet phldrT="[Text]" custT="1"/>
      <dgm:spPr/>
      <dgm:t>
        <a:bodyPr/>
        <a:lstStyle/>
        <a:p>
          <a:r>
            <a:rPr lang="ru-RU" sz="1000" dirty="0" smtClean="0">
              <a:latin typeface="Antiqua Tojik" pitchFamily="2" charset="0"/>
            </a:rPr>
            <a:t>ВРИС – </a:t>
          </a:r>
          <a:r>
            <a:rPr lang="ru-RU" sz="1000" dirty="0" err="1" smtClean="0">
              <a:latin typeface="Antiqua Tojik" pitchFamily="2" charset="0"/>
            </a:rPr>
            <a:t>Раёсати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рушди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минтақаҳо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ва</a:t>
          </a:r>
          <a:r>
            <a:rPr lang="ru-RU" sz="1000" dirty="0" smtClean="0">
              <a:latin typeface="Antiqua Tojik" pitchFamily="2" charset="0"/>
            </a:rPr>
            <a:t> мониторинги </a:t>
          </a:r>
          <a:r>
            <a:rPr lang="ru-RU" sz="1000" dirty="0" err="1" smtClean="0">
              <a:latin typeface="Antiqua Tojik" pitchFamily="2" charset="0"/>
            </a:rPr>
            <a:t>барномаҳо</a:t>
          </a:r>
          <a:endParaRPr lang="ru-RU" sz="1000" dirty="0">
            <a:latin typeface="Antiqua Tojik" pitchFamily="2" charset="0"/>
          </a:endParaRPr>
        </a:p>
      </dgm:t>
    </dgm:pt>
    <dgm:pt modelId="{F792E3F0-CC0F-4243-A2B0-6BCD2A2B688F}" type="parTrans" cxnId="{74B4727A-6595-49F6-9F18-D8B199F4EBAC}">
      <dgm:prSet/>
      <dgm:spPr/>
      <dgm:t>
        <a:bodyPr/>
        <a:lstStyle/>
        <a:p>
          <a:endParaRPr lang="ru-RU" sz="1000"/>
        </a:p>
      </dgm:t>
    </dgm:pt>
    <dgm:pt modelId="{5A883D75-C623-4FB5-911F-540BB6396F40}" type="sibTrans" cxnId="{74B4727A-6595-49F6-9F18-D8B199F4EBAC}">
      <dgm:prSet/>
      <dgm:spPr/>
      <dgm:t>
        <a:bodyPr/>
        <a:lstStyle/>
        <a:p>
          <a:endParaRPr lang="ru-RU" sz="1000">
            <a:latin typeface="Antiqua Tojik" pitchFamily="2" charset="0"/>
          </a:endParaRPr>
        </a:p>
      </dgm:t>
    </dgm:pt>
    <dgm:pt modelId="{E2EFA40E-2B99-4378-BA0D-76769EBD79FF}">
      <dgm:prSet phldrT="[Text]" custT="1"/>
      <dgm:spPr/>
      <dgm:t>
        <a:bodyPr/>
        <a:lstStyle/>
        <a:p>
          <a:r>
            <a:rPr lang="ru-RU" sz="1000" dirty="0" err="1" smtClean="0">
              <a:latin typeface="Antiqua Tojik" pitchFamily="2" charset="0"/>
            </a:rPr>
            <a:t>Шаклҳои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ҳисоботро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ҷамъ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мекунад</a:t>
          </a:r>
          <a:r>
            <a:rPr lang="ru-RU" sz="1000" dirty="0" smtClean="0">
              <a:latin typeface="Antiqua Tojik" pitchFamily="2" charset="0"/>
            </a:rPr>
            <a:t>
Ба </a:t>
          </a:r>
          <a:r>
            <a:rPr lang="ru-RU" sz="1000" dirty="0" err="1" smtClean="0">
              <a:latin typeface="Antiqua Tojik" pitchFamily="2" charset="0"/>
            </a:rPr>
            <a:t>шуъбахои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дахлдори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сохавии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Вазорати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рушди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иктисод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ва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савдо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мефиристад</a:t>
          </a:r>
          <a:endParaRPr lang="ru-RU" sz="1000" dirty="0">
            <a:latin typeface="Antiqua Tojik" pitchFamily="2" charset="0"/>
          </a:endParaRPr>
        </a:p>
      </dgm:t>
    </dgm:pt>
    <dgm:pt modelId="{987BA272-77E8-474E-8CC6-B3DA0293DFBF}" type="parTrans" cxnId="{471730D4-7E3C-4A56-B658-3291EFD75CA5}">
      <dgm:prSet/>
      <dgm:spPr/>
      <dgm:t>
        <a:bodyPr/>
        <a:lstStyle/>
        <a:p>
          <a:endParaRPr lang="ru-RU" sz="1000"/>
        </a:p>
      </dgm:t>
    </dgm:pt>
    <dgm:pt modelId="{D5E5A743-BEAD-4925-8DC6-BD91D600FB0F}" type="sibTrans" cxnId="{471730D4-7E3C-4A56-B658-3291EFD75CA5}">
      <dgm:prSet/>
      <dgm:spPr/>
      <dgm:t>
        <a:bodyPr/>
        <a:lstStyle/>
        <a:p>
          <a:endParaRPr lang="ru-RU" sz="1000"/>
        </a:p>
      </dgm:t>
    </dgm:pt>
    <dgm:pt modelId="{4CCD825D-89D3-4F82-894B-55566EEFCDA1}">
      <dgm:prSet phldrT="[Text]" custT="1"/>
      <dgm:spPr/>
      <dgm:t>
        <a:bodyPr/>
        <a:lstStyle/>
        <a:p>
          <a:r>
            <a:rPr lang="ru-RU" sz="1000" dirty="0" err="1" smtClean="0">
              <a:latin typeface="Antiqua Tojik" pitchFamily="2" charset="0"/>
            </a:rPr>
            <a:t>Раёсатҳои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en-US" sz="1000" dirty="0" smtClean="0">
              <a:latin typeface="Antiqua Tojik" pitchFamily="2" charset="0"/>
            </a:rPr>
            <a:t>- </a:t>
          </a:r>
          <a:r>
            <a:rPr lang="ru-RU" sz="1000" dirty="0" smtClean="0">
              <a:latin typeface="Antiqua Tojik" pitchFamily="2" charset="0"/>
            </a:rPr>
            <a:t>ВРИС</a:t>
          </a:r>
          <a:endParaRPr lang="ru-RU" sz="1000" dirty="0">
            <a:latin typeface="Antiqua Tojik" pitchFamily="2" charset="0"/>
          </a:endParaRPr>
        </a:p>
      </dgm:t>
    </dgm:pt>
    <dgm:pt modelId="{9A6F5AE8-7FE7-4EB8-ADB4-12F1FB619A22}" type="parTrans" cxnId="{CAE3CB96-68FA-4769-A8FF-E56B0C8D0B50}">
      <dgm:prSet/>
      <dgm:spPr/>
      <dgm:t>
        <a:bodyPr/>
        <a:lstStyle/>
        <a:p>
          <a:endParaRPr lang="ru-RU" sz="1000"/>
        </a:p>
      </dgm:t>
    </dgm:pt>
    <dgm:pt modelId="{0D0AA5A5-14AC-4972-A723-DFAE1D96F92C}" type="sibTrans" cxnId="{CAE3CB96-68FA-4769-A8FF-E56B0C8D0B50}">
      <dgm:prSet/>
      <dgm:spPr/>
      <dgm:t>
        <a:bodyPr/>
        <a:lstStyle/>
        <a:p>
          <a:endParaRPr lang="ru-RU" sz="1000">
            <a:latin typeface="Antiqua Tojik" pitchFamily="2" charset="0"/>
          </a:endParaRPr>
        </a:p>
      </dgm:t>
    </dgm:pt>
    <dgm:pt modelId="{0D948B83-DD0A-45BE-BBC7-A2772CC1C6CC}">
      <dgm:prSet phldrT="[Text]" custT="1"/>
      <dgm:spPr/>
      <dgm:t>
        <a:bodyPr/>
        <a:lstStyle/>
        <a:p>
          <a:r>
            <a:rPr lang="ru-RU" sz="800" dirty="0" err="1" smtClean="0">
              <a:latin typeface="Antiqua Tojik" pitchFamily="2" charset="0"/>
            </a:rPr>
            <a:t>Таҳлили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шаклҳои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ҳисобот</a:t>
          </a:r>
          <a:r>
            <a:rPr lang="ru-RU" sz="800" dirty="0" smtClean="0">
              <a:latin typeface="Antiqua Tojik" pitchFamily="2" charset="0"/>
            </a:rPr>
            <a:t> дар </a:t>
          </a:r>
          <a:r>
            <a:rPr lang="ru-RU" sz="800" dirty="0" err="1" smtClean="0">
              <a:latin typeface="Antiqua Tojik" pitchFamily="2" charset="0"/>
            </a:rPr>
            <a:t>соҳаи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дахлдор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омода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кунед</a:t>
          </a:r>
          <a:r>
            <a:rPr lang="ru-RU" sz="800" dirty="0" smtClean="0">
              <a:latin typeface="Antiqua Tojik" pitchFamily="2" charset="0"/>
            </a:rPr>
            <a:t>
Ба </a:t>
          </a:r>
          <a:r>
            <a:rPr lang="ru-RU" sz="800" dirty="0" err="1" smtClean="0">
              <a:latin typeface="Antiqua Tojik" pitchFamily="2" charset="0"/>
            </a:rPr>
            <a:t>шуъбаи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асосии</a:t>
          </a:r>
          <a:r>
            <a:rPr lang="ru-RU" sz="800" dirty="0" smtClean="0">
              <a:latin typeface="Antiqua Tojik" pitchFamily="2" charset="0"/>
            </a:rPr>
            <a:t> мониторинги </a:t>
          </a:r>
          <a:r>
            <a:rPr lang="ru-RU" sz="800" dirty="0" err="1" smtClean="0">
              <a:latin typeface="Antiqua Tojik" pitchFamily="2" charset="0"/>
            </a:rPr>
            <a:t>Вазорати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рушди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иќтисод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ва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савдо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тањлили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умумї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фиристода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шавад</a:t>
          </a:r>
          <a:endParaRPr lang="ru-RU" sz="800" dirty="0">
            <a:latin typeface="Antiqua Tojik" pitchFamily="2" charset="0"/>
          </a:endParaRPr>
        </a:p>
      </dgm:t>
    </dgm:pt>
    <dgm:pt modelId="{E4D1BE11-6961-4A8E-AFC9-99C23783D9EB}" type="parTrans" cxnId="{98A7740D-DED0-4C72-967E-8DAEDFC8A389}">
      <dgm:prSet/>
      <dgm:spPr/>
      <dgm:t>
        <a:bodyPr/>
        <a:lstStyle/>
        <a:p>
          <a:endParaRPr lang="ru-RU" sz="1000"/>
        </a:p>
      </dgm:t>
    </dgm:pt>
    <dgm:pt modelId="{1E3DB137-BE3D-473A-8BA5-7A4AFDDCC96D}" type="sibTrans" cxnId="{98A7740D-DED0-4C72-967E-8DAEDFC8A389}">
      <dgm:prSet/>
      <dgm:spPr/>
      <dgm:t>
        <a:bodyPr/>
        <a:lstStyle/>
        <a:p>
          <a:endParaRPr lang="ru-RU" sz="1000"/>
        </a:p>
      </dgm:t>
    </dgm:pt>
    <dgm:pt modelId="{C7D722C6-8AA6-4C57-ABE2-4D3F98937CF3}">
      <dgm:prSet custT="1"/>
      <dgm:spPr/>
      <dgm:t>
        <a:bodyPr/>
        <a:lstStyle/>
        <a:p>
          <a:r>
            <a:rPr lang="ru-RU" sz="1000" dirty="0" smtClean="0">
              <a:latin typeface="Antiqua Tojik" pitchFamily="2" charset="0"/>
            </a:rPr>
            <a:t>ВРИС</a:t>
          </a:r>
          <a:endParaRPr lang="ru-RU" sz="1000" dirty="0">
            <a:latin typeface="Antiqua Tojik" pitchFamily="2" charset="0"/>
          </a:endParaRPr>
        </a:p>
      </dgm:t>
    </dgm:pt>
    <dgm:pt modelId="{25D9E483-66BB-4D9B-80D5-164EB2ADE5F6}" type="parTrans" cxnId="{120853A6-EF45-4C3A-8633-733425B6A020}">
      <dgm:prSet/>
      <dgm:spPr/>
      <dgm:t>
        <a:bodyPr/>
        <a:lstStyle/>
        <a:p>
          <a:endParaRPr lang="ru-RU" sz="1000"/>
        </a:p>
      </dgm:t>
    </dgm:pt>
    <dgm:pt modelId="{5CE46FA4-B6A7-4360-AA7F-E0FDAC4D0EA7}" type="sibTrans" cxnId="{120853A6-EF45-4C3A-8633-733425B6A020}">
      <dgm:prSet/>
      <dgm:spPr/>
      <dgm:t>
        <a:bodyPr/>
        <a:lstStyle/>
        <a:p>
          <a:endParaRPr lang="ru-RU" sz="1000">
            <a:latin typeface="Antiqua Tojik" pitchFamily="2" charset="0"/>
          </a:endParaRPr>
        </a:p>
      </dgm:t>
    </dgm:pt>
    <dgm:pt modelId="{C0757B60-0458-4B8F-ADC1-F4DFDA2F89EF}">
      <dgm:prSet custT="1"/>
      <dgm:spPr/>
      <dgm:t>
        <a:bodyPr/>
        <a:lstStyle/>
        <a:p>
          <a:r>
            <a:rPr lang="ru-RU" sz="1000" dirty="0" err="1" smtClean="0">
              <a:latin typeface="Antiqua Tojik" pitchFamily="2" charset="0"/>
            </a:rPr>
            <a:t>Ҳисоботи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ҷамъбастии</a:t>
          </a:r>
          <a:r>
            <a:rPr lang="ru-RU" sz="1000" dirty="0" smtClean="0">
              <a:latin typeface="Antiqua Tojik" pitchFamily="2" charset="0"/>
            </a:rPr>
            <a:t> мониторинг </a:t>
          </a:r>
          <a:r>
            <a:rPr lang="ru-RU" sz="1000" dirty="0" err="1" smtClean="0">
              <a:latin typeface="Antiqua Tojik" pitchFamily="2" charset="0"/>
            </a:rPr>
            <a:t>омода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мекунад</a:t>
          </a:r>
          <a:r>
            <a:rPr lang="ru-RU" sz="1000" dirty="0" smtClean="0">
              <a:latin typeface="Antiqua Tojik" pitchFamily="2" charset="0"/>
            </a:rPr>
            <a:t>
ба </a:t>
          </a:r>
          <a:r>
            <a:rPr lang="ru-RU" sz="1000" dirty="0" err="1" smtClean="0">
              <a:latin typeface="Antiqua Tojik" pitchFamily="2" charset="0"/>
            </a:rPr>
            <a:t>Хукумати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Чумхурии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Точикистон</a:t>
          </a:r>
          <a:r>
            <a:rPr lang="ru-RU" sz="1000" dirty="0" smtClean="0">
              <a:latin typeface="Antiqua Tojik" pitchFamily="2" charset="0"/>
            </a:rPr>
            <a:t> </a:t>
          </a:r>
          <a:r>
            <a:rPr lang="ru-RU" sz="1000" dirty="0" err="1" smtClean="0">
              <a:latin typeface="Antiqua Tojik" pitchFamily="2" charset="0"/>
            </a:rPr>
            <a:t>мефиристад</a:t>
          </a:r>
          <a:endParaRPr lang="ru-RU" sz="1000" dirty="0">
            <a:latin typeface="Antiqua Tojik" pitchFamily="2" charset="0"/>
          </a:endParaRPr>
        </a:p>
      </dgm:t>
    </dgm:pt>
    <dgm:pt modelId="{565B6093-C0B2-4BD5-8A95-2AA8C12CF9AF}" type="parTrans" cxnId="{6EFDC1FF-5E75-44A2-8A49-0A04919AF760}">
      <dgm:prSet/>
      <dgm:spPr/>
      <dgm:t>
        <a:bodyPr/>
        <a:lstStyle/>
        <a:p>
          <a:endParaRPr lang="ru-RU" sz="1000"/>
        </a:p>
      </dgm:t>
    </dgm:pt>
    <dgm:pt modelId="{137F15EC-23CD-4BB3-AF63-A5B415F55DB5}" type="sibTrans" cxnId="{6EFDC1FF-5E75-44A2-8A49-0A04919AF760}">
      <dgm:prSet/>
      <dgm:spPr/>
      <dgm:t>
        <a:bodyPr/>
        <a:lstStyle/>
        <a:p>
          <a:endParaRPr lang="ru-RU" sz="1000"/>
        </a:p>
      </dgm:t>
    </dgm:pt>
    <dgm:pt modelId="{37CC0BC1-6535-42CA-A734-12E16A08E795}">
      <dgm:prSet custT="1"/>
      <dgm:spPr/>
      <dgm:t>
        <a:bodyPr/>
        <a:lstStyle/>
        <a:p>
          <a:r>
            <a:rPr lang="tg-Cyrl-TJ" sz="1000" dirty="0" smtClean="0">
              <a:latin typeface="Antiqua Tojik" pitchFamily="2" charset="0"/>
            </a:rPr>
            <a:t>Ҳукумати ҶТ</a:t>
          </a:r>
          <a:endParaRPr lang="ru-RU" sz="1000" dirty="0">
            <a:latin typeface="Antiqua Tojik" pitchFamily="2" charset="0"/>
          </a:endParaRPr>
        </a:p>
      </dgm:t>
    </dgm:pt>
    <dgm:pt modelId="{175829B1-C18A-4E46-9E77-27443F507768}" type="parTrans" cxnId="{BFD9DBF5-69CC-4C3D-9CC7-DC425D6D7214}">
      <dgm:prSet/>
      <dgm:spPr/>
      <dgm:t>
        <a:bodyPr/>
        <a:lstStyle/>
        <a:p>
          <a:endParaRPr lang="ru-RU" sz="1000"/>
        </a:p>
      </dgm:t>
    </dgm:pt>
    <dgm:pt modelId="{D1B11459-B66D-45E7-B872-86B00521A529}" type="sibTrans" cxnId="{BFD9DBF5-69CC-4C3D-9CC7-DC425D6D7214}">
      <dgm:prSet/>
      <dgm:spPr/>
      <dgm:t>
        <a:bodyPr/>
        <a:lstStyle/>
        <a:p>
          <a:endParaRPr lang="ru-RU" sz="1000">
            <a:latin typeface="Antiqua Tojik" pitchFamily="2" charset="0"/>
          </a:endParaRPr>
        </a:p>
      </dgm:t>
    </dgm:pt>
    <dgm:pt modelId="{B1A97BAB-26B0-4F2D-A2AE-47179D75C181}">
      <dgm:prSet custT="1"/>
      <dgm:spPr/>
      <dgm:t>
        <a:bodyPr/>
        <a:lstStyle/>
        <a:p>
          <a:r>
            <a:rPr lang="ru-RU" sz="800" dirty="0" err="1" smtClean="0">
              <a:latin typeface="Antiqua Tojik" pitchFamily="2" charset="0"/>
            </a:rPr>
            <a:t>Ҳисоботи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ҷамъбастии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мониторингро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баррасӣ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мекунад</a:t>
          </a:r>
          <a:r>
            <a:rPr lang="ru-RU" sz="800" dirty="0" smtClean="0">
              <a:latin typeface="Antiqua Tojik" pitchFamily="2" charset="0"/>
            </a:rPr>
            <a:t>
Дар </a:t>
          </a:r>
          <a:r>
            <a:rPr lang="ru-RU" sz="800" dirty="0" err="1" smtClean="0">
              <a:latin typeface="Antiqua Tojik" pitchFamily="2" charset="0"/>
            </a:rPr>
            <a:t>бораи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ҳисобот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карор</a:t>
          </a:r>
          <a:r>
            <a:rPr lang="ru-RU" sz="800" dirty="0" smtClean="0">
              <a:latin typeface="Antiqua Tojik" pitchFamily="2" charset="0"/>
            </a:rPr>
            <a:t> кабул </a:t>
          </a:r>
          <a:r>
            <a:rPr lang="ru-RU" sz="800" dirty="0" err="1" smtClean="0">
              <a:latin typeface="Antiqua Tojik" pitchFamily="2" charset="0"/>
            </a:rPr>
            <a:t>мекунад</a:t>
          </a:r>
          <a:r>
            <a:rPr lang="ru-RU" sz="800" dirty="0" smtClean="0">
              <a:latin typeface="Antiqua Tojik" pitchFamily="2" charset="0"/>
            </a:rPr>
            <a:t>
Ба ГК ШМР </a:t>
          </a:r>
          <a:r>
            <a:rPr lang="ru-RU" sz="800" dirty="0" err="1" smtClean="0">
              <a:latin typeface="Antiqua Tojik" pitchFamily="2" charset="0"/>
            </a:rPr>
            <a:t>оид</a:t>
          </a:r>
          <a:r>
            <a:rPr lang="ru-RU" sz="800" dirty="0" smtClean="0">
              <a:latin typeface="Antiqua Tojik" pitchFamily="2" charset="0"/>
            </a:rPr>
            <a:t> ба </a:t>
          </a:r>
          <a:r>
            <a:rPr lang="ru-RU" sz="800" dirty="0" err="1" smtClean="0">
              <a:latin typeface="Antiqua Tojik" pitchFamily="2" charset="0"/>
            </a:rPr>
            <a:t>ҳалли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мушкилоте</a:t>
          </a:r>
          <a:r>
            <a:rPr lang="ru-RU" sz="800" dirty="0" smtClean="0">
              <a:latin typeface="Antiqua Tojik" pitchFamily="2" charset="0"/>
            </a:rPr>
            <a:t>, </a:t>
          </a:r>
          <a:r>
            <a:rPr lang="ru-RU" sz="800" dirty="0" err="1" smtClean="0">
              <a:latin typeface="Antiqua Tojik" pitchFamily="2" charset="0"/>
            </a:rPr>
            <a:t>ки</a:t>
          </a:r>
          <a:r>
            <a:rPr lang="ru-RU" sz="800" dirty="0" smtClean="0">
              <a:latin typeface="Antiqua Tojik" pitchFamily="2" charset="0"/>
            </a:rPr>
            <a:t> ба </a:t>
          </a:r>
          <a:r>
            <a:rPr lang="ru-RU" sz="800" dirty="0" err="1" smtClean="0">
              <a:latin typeface="Antiqua Tojik" pitchFamily="2" charset="0"/>
            </a:rPr>
            <a:t>татбиқи</a:t>
          </a:r>
          <a:r>
            <a:rPr lang="ru-RU" sz="800" dirty="0" smtClean="0">
              <a:latin typeface="Antiqua Tojik" pitchFamily="2" charset="0"/>
            </a:rPr>
            <a:t> БМР </a:t>
          </a:r>
          <a:r>
            <a:rPr lang="ru-RU" sz="800" dirty="0" err="1" smtClean="0">
              <a:latin typeface="Antiqua Tojik" pitchFamily="2" charset="0"/>
            </a:rPr>
            <a:t>халал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мерасонанд</a:t>
          </a:r>
          <a:r>
            <a:rPr lang="ru-RU" sz="800" dirty="0" smtClean="0">
              <a:latin typeface="Antiqua Tojik" pitchFamily="2" charset="0"/>
            </a:rPr>
            <a:t>, </a:t>
          </a:r>
          <a:r>
            <a:rPr lang="ru-RU" sz="800" dirty="0" err="1" smtClean="0">
              <a:latin typeface="Antiqua Tojik" pitchFamily="2" charset="0"/>
            </a:rPr>
            <a:t>дастур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медиҳад</a:t>
          </a:r>
          <a:r>
            <a:rPr lang="ru-RU" sz="800" dirty="0" smtClean="0">
              <a:latin typeface="Antiqua Tojik" pitchFamily="2" charset="0"/>
            </a:rPr>
            <a:t>
Ба </a:t>
          </a:r>
          <a:r>
            <a:rPr lang="ru-RU" sz="800" dirty="0" err="1" smtClean="0">
              <a:latin typeface="Antiqua Tojik" pitchFamily="2" charset="0"/>
            </a:rPr>
            <a:t>Парлумо</a:t>
          </a:r>
          <a:r>
            <a:rPr lang="en-US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гузориш</a:t>
          </a:r>
          <a:r>
            <a:rPr lang="ru-RU" sz="800" dirty="0" smtClean="0">
              <a:latin typeface="Antiqua Tojik" pitchFamily="2" charset="0"/>
            </a:rPr>
            <a:t> </a:t>
          </a:r>
          <a:r>
            <a:rPr lang="ru-RU" sz="800" dirty="0" err="1" smtClean="0">
              <a:latin typeface="Antiqua Tojik" pitchFamily="2" charset="0"/>
            </a:rPr>
            <a:t>мефиристад</a:t>
          </a:r>
          <a:endParaRPr lang="ru-RU" sz="800" dirty="0">
            <a:latin typeface="Antiqua Tojik" pitchFamily="2" charset="0"/>
          </a:endParaRPr>
        </a:p>
      </dgm:t>
    </dgm:pt>
    <dgm:pt modelId="{6F4A0182-4E14-499C-8DB3-B714C335ADF5}" type="parTrans" cxnId="{439EB833-408C-42F8-8E9D-8355F0D432F1}">
      <dgm:prSet/>
      <dgm:spPr/>
      <dgm:t>
        <a:bodyPr/>
        <a:lstStyle/>
        <a:p>
          <a:endParaRPr lang="ru-RU" sz="1000"/>
        </a:p>
      </dgm:t>
    </dgm:pt>
    <dgm:pt modelId="{BF8F13E8-3E50-4B7D-865E-4F54D58D6131}" type="sibTrans" cxnId="{439EB833-408C-42F8-8E9D-8355F0D432F1}">
      <dgm:prSet/>
      <dgm:spPr/>
      <dgm:t>
        <a:bodyPr/>
        <a:lstStyle/>
        <a:p>
          <a:endParaRPr lang="ru-RU" sz="1000"/>
        </a:p>
      </dgm:t>
    </dgm:pt>
    <dgm:pt modelId="{43E3D463-A8F9-4504-8BE2-545ECD4B9AC3}">
      <dgm:prSet custT="1"/>
      <dgm:spPr/>
      <dgm:t>
        <a:bodyPr/>
        <a:lstStyle/>
        <a:p>
          <a:r>
            <a:rPr lang="ru-RU" sz="1400" dirty="0" smtClean="0">
              <a:latin typeface="Antiqua Tojik" pitchFamily="2" charset="0"/>
            </a:rPr>
            <a:t>ГК ШМР</a:t>
          </a:r>
          <a:endParaRPr lang="ru-RU" sz="1400" dirty="0">
            <a:latin typeface="Antiqua Tojik" pitchFamily="2" charset="0"/>
          </a:endParaRPr>
        </a:p>
      </dgm:t>
    </dgm:pt>
    <dgm:pt modelId="{28B472C8-DD0D-44AF-8CB0-6DC78F76B410}" type="parTrans" cxnId="{28E4660E-CED7-4E66-8A0B-7A810B1CF2FF}">
      <dgm:prSet/>
      <dgm:spPr/>
      <dgm:t>
        <a:bodyPr/>
        <a:lstStyle/>
        <a:p>
          <a:endParaRPr lang="ru-RU"/>
        </a:p>
      </dgm:t>
    </dgm:pt>
    <dgm:pt modelId="{211DA555-31E9-4482-8289-937E01DFA6A7}" type="sibTrans" cxnId="{28E4660E-CED7-4E66-8A0B-7A810B1CF2FF}">
      <dgm:prSet/>
      <dgm:spPr/>
      <dgm:t>
        <a:bodyPr/>
        <a:lstStyle/>
        <a:p>
          <a:endParaRPr lang="ru-RU"/>
        </a:p>
      </dgm:t>
    </dgm:pt>
    <dgm:pt modelId="{9F948C1D-94FC-418C-BE50-7DE37D9183CA}">
      <dgm:prSet custT="1"/>
      <dgm:spPr/>
      <dgm:t>
        <a:bodyPr/>
        <a:lstStyle/>
        <a:p>
          <a:r>
            <a:rPr lang="ru-RU" sz="1000" b="0" i="0" dirty="0" err="1" smtClean="0">
              <a:latin typeface="Antiqua Tojik" pitchFamily="2" charset="0"/>
            </a:rPr>
            <a:t>Барои</a:t>
          </a:r>
          <a:r>
            <a:rPr lang="ru-RU" sz="1000" b="0" i="0" dirty="0" smtClean="0">
              <a:latin typeface="Antiqua Tojik" pitchFamily="2" charset="0"/>
            </a:rPr>
            <a:t> </a:t>
          </a:r>
          <a:r>
            <a:rPr lang="ru-RU" sz="1000" b="0" i="0" dirty="0" err="1" smtClean="0">
              <a:latin typeface="Antiqua Tojik" pitchFamily="2" charset="0"/>
            </a:rPr>
            <a:t>халли</a:t>
          </a:r>
          <a:r>
            <a:rPr lang="ru-RU" sz="1000" b="0" i="0" dirty="0" smtClean="0">
              <a:latin typeface="Antiqua Tojik" pitchFamily="2" charset="0"/>
            </a:rPr>
            <a:t> </a:t>
          </a:r>
          <a:r>
            <a:rPr lang="ru-RU" sz="1000" b="0" i="0" dirty="0" err="1" smtClean="0">
              <a:latin typeface="Antiqua Tojik" pitchFamily="2" charset="0"/>
            </a:rPr>
            <a:t>масъалахои</a:t>
          </a:r>
          <a:r>
            <a:rPr lang="ru-RU" sz="1000" b="0" i="0" dirty="0" smtClean="0">
              <a:latin typeface="Antiqua Tojik" pitchFamily="2" charset="0"/>
            </a:rPr>
            <a:t> </a:t>
          </a:r>
          <a:r>
            <a:rPr lang="ru-RU" sz="1000" b="0" i="0" dirty="0" err="1" smtClean="0">
              <a:latin typeface="Antiqua Tojik" pitchFamily="2" charset="0"/>
            </a:rPr>
            <a:t>муайяншуда</a:t>
          </a:r>
          <a:r>
            <a:rPr lang="ru-RU" sz="1000" b="0" i="0" dirty="0" smtClean="0">
              <a:latin typeface="Antiqua Tojik" pitchFamily="2" charset="0"/>
            </a:rPr>
            <a:t> </a:t>
          </a:r>
          <a:r>
            <a:rPr lang="ru-RU" sz="1000" b="0" i="0" dirty="0" err="1" smtClean="0">
              <a:latin typeface="Antiqua Tojik" pitchFamily="2" charset="0"/>
            </a:rPr>
            <a:t>чорахои</a:t>
          </a:r>
          <a:r>
            <a:rPr lang="ru-RU" sz="1000" b="0" i="0" dirty="0" smtClean="0">
              <a:latin typeface="Antiqua Tojik" pitchFamily="2" charset="0"/>
            </a:rPr>
            <a:t> </a:t>
          </a:r>
          <a:r>
            <a:rPr lang="ru-RU" sz="1000" b="0" i="0" dirty="0" err="1" smtClean="0">
              <a:latin typeface="Antiqua Tojik" pitchFamily="2" charset="0"/>
            </a:rPr>
            <a:t>зарурй</a:t>
          </a:r>
          <a:r>
            <a:rPr lang="ru-RU" sz="1000" b="0" i="0" dirty="0" smtClean="0">
              <a:latin typeface="Antiqua Tojik" pitchFamily="2" charset="0"/>
            </a:rPr>
            <a:t> </a:t>
          </a:r>
          <a:r>
            <a:rPr lang="ru-RU" sz="1000" b="0" i="0" dirty="0" err="1" smtClean="0">
              <a:latin typeface="Antiqua Tojik" pitchFamily="2" charset="0"/>
            </a:rPr>
            <a:t>бинанд</a:t>
          </a:r>
          <a:endParaRPr lang="ru-RU" sz="1000" dirty="0">
            <a:latin typeface="Antiqua Tojik" pitchFamily="2" charset="0"/>
          </a:endParaRPr>
        </a:p>
      </dgm:t>
    </dgm:pt>
    <dgm:pt modelId="{2E41769E-9DEF-4AFF-A76E-7F7FCE331E15}" type="parTrans" cxnId="{64C609E9-D063-4CFA-99CA-398DA7303B93}">
      <dgm:prSet/>
      <dgm:spPr/>
      <dgm:t>
        <a:bodyPr/>
        <a:lstStyle/>
        <a:p>
          <a:endParaRPr lang="ru-RU"/>
        </a:p>
      </dgm:t>
    </dgm:pt>
    <dgm:pt modelId="{137BC1E1-4258-4CE6-BEBA-2F0846AA8993}" type="sibTrans" cxnId="{64C609E9-D063-4CFA-99CA-398DA7303B93}">
      <dgm:prSet/>
      <dgm:spPr/>
      <dgm:t>
        <a:bodyPr/>
        <a:lstStyle/>
        <a:p>
          <a:endParaRPr lang="ru-RU"/>
        </a:p>
      </dgm:t>
    </dgm:pt>
    <dgm:pt modelId="{B78A6D06-3DED-47A9-80B8-8609904C8996}">
      <dgm:prSet custT="1"/>
      <dgm:spPr/>
      <dgm:t>
        <a:bodyPr/>
        <a:lstStyle/>
        <a:p>
          <a:r>
            <a:rPr lang="tg-Cyrl-TJ" sz="1200" dirty="0" smtClean="0">
              <a:latin typeface="Antiqua Tojik" pitchFamily="2" charset="0"/>
            </a:rPr>
            <a:t>ВРИС</a:t>
          </a:r>
          <a:endParaRPr lang="ru-RU" sz="1200" dirty="0">
            <a:latin typeface="Antiqua Tojik" pitchFamily="2" charset="0"/>
          </a:endParaRPr>
        </a:p>
      </dgm:t>
    </dgm:pt>
    <dgm:pt modelId="{B4C25515-4A01-47BC-A8C4-5858FF5F3967}" type="parTrans" cxnId="{CB3023AD-961C-4B39-A3D9-628DD2513506}">
      <dgm:prSet/>
      <dgm:spPr/>
      <dgm:t>
        <a:bodyPr/>
        <a:lstStyle/>
        <a:p>
          <a:endParaRPr lang="ru-RU"/>
        </a:p>
      </dgm:t>
    </dgm:pt>
    <dgm:pt modelId="{830BF491-A7DA-4A0B-AC16-11587B4168E2}" type="sibTrans" cxnId="{CB3023AD-961C-4B39-A3D9-628DD2513506}">
      <dgm:prSet/>
      <dgm:spPr/>
      <dgm:t>
        <a:bodyPr/>
        <a:lstStyle/>
        <a:p>
          <a:endParaRPr lang="ru-RU">
            <a:latin typeface="Antiqua Tojik" pitchFamily="2" charset="0"/>
          </a:endParaRPr>
        </a:p>
      </dgm:t>
    </dgm:pt>
    <dgm:pt modelId="{FB1ED38D-C8C9-4C58-8EE1-93CA0BD278A9}">
      <dgm:prSet/>
      <dgm:spPr/>
      <dgm:t>
        <a:bodyPr/>
        <a:lstStyle/>
        <a:p>
          <a:r>
            <a:rPr lang="ru-RU" dirty="0" err="1" smtClean="0">
              <a:latin typeface="Antiqua Tojik" pitchFamily="2" charset="0"/>
            </a:rPr>
            <a:t>Фармоиш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медиҳад</a:t>
          </a:r>
          <a:r>
            <a:rPr lang="ru-RU" dirty="0" smtClean="0">
              <a:latin typeface="Antiqua Tojik" pitchFamily="2" charset="0"/>
            </a:rPr>
            <a:t>, </a:t>
          </a:r>
          <a:r>
            <a:rPr lang="ru-RU" dirty="0" err="1" smtClean="0">
              <a:latin typeface="Antiqua Tojik" pitchFamily="2" charset="0"/>
            </a:rPr>
            <a:t>ки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раванди</a:t>
          </a:r>
          <a:r>
            <a:rPr lang="ru-RU" dirty="0" smtClean="0">
              <a:latin typeface="Antiqua Tojik" pitchFamily="2" charset="0"/>
            </a:rPr>
            <a:t> мониторинг </a:t>
          </a:r>
          <a:r>
            <a:rPr lang="ru-RU" dirty="0" err="1" smtClean="0">
              <a:latin typeface="Antiqua Tojik" pitchFamily="2" charset="0"/>
            </a:rPr>
            <a:t>ва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арзёбӣ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оғоз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шавад</a:t>
          </a:r>
          <a:r>
            <a:rPr lang="ru-RU" dirty="0" smtClean="0">
              <a:latin typeface="Antiqua Tojik" pitchFamily="2" charset="0"/>
            </a:rPr>
            <a:t>
</a:t>
          </a:r>
          <a:r>
            <a:rPr lang="ru-RU" dirty="0" err="1" smtClean="0">
              <a:latin typeface="Antiqua Tojik" pitchFamily="2" charset="0"/>
            </a:rPr>
            <a:t>шаклхои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хисоботро</a:t>
          </a:r>
          <a:r>
            <a:rPr lang="ru-RU" dirty="0" smtClean="0">
              <a:latin typeface="Antiqua Tojik" pitchFamily="2" charset="0"/>
            </a:rPr>
            <a:t> ба </a:t>
          </a:r>
          <a:r>
            <a:rPr lang="ru-RU" dirty="0" err="1" smtClean="0">
              <a:latin typeface="Antiqua Tojik" pitchFamily="2" charset="0"/>
            </a:rPr>
            <a:t>вазорату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идорахои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сохавй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пешниход</a:t>
          </a:r>
          <a:r>
            <a:rPr lang="ru-RU" dirty="0" smtClean="0">
              <a:latin typeface="Antiqua Tojik" pitchFamily="2" charset="0"/>
            </a:rPr>
            <a:t> </a:t>
          </a:r>
          <a:r>
            <a:rPr lang="ru-RU" dirty="0" err="1" smtClean="0">
              <a:latin typeface="Antiqua Tojik" pitchFamily="2" charset="0"/>
            </a:rPr>
            <a:t>мекунад</a:t>
          </a:r>
          <a:endParaRPr lang="ru-RU" dirty="0">
            <a:latin typeface="Antiqua Tojik" pitchFamily="2" charset="0"/>
          </a:endParaRPr>
        </a:p>
      </dgm:t>
    </dgm:pt>
    <dgm:pt modelId="{C0938975-5D35-40E1-80FD-35F46E27311E}" type="parTrans" cxnId="{6E182F18-3BEE-47B8-95CC-61BC02BC6550}">
      <dgm:prSet/>
      <dgm:spPr/>
      <dgm:t>
        <a:bodyPr/>
        <a:lstStyle/>
        <a:p>
          <a:endParaRPr lang="ru-RU"/>
        </a:p>
      </dgm:t>
    </dgm:pt>
    <dgm:pt modelId="{ACBD1FBD-A5D5-4EE7-BD82-940FC2ECA7EC}" type="sibTrans" cxnId="{6E182F18-3BEE-47B8-95CC-61BC02BC6550}">
      <dgm:prSet/>
      <dgm:spPr/>
      <dgm:t>
        <a:bodyPr/>
        <a:lstStyle/>
        <a:p>
          <a:endParaRPr lang="ru-RU"/>
        </a:p>
      </dgm:t>
    </dgm:pt>
    <dgm:pt modelId="{38DF3FFD-E8A3-42FC-A4E4-C0B9D6F5A82B}" type="pres">
      <dgm:prSet presAssocID="{2ABAA651-5D58-440D-89B4-B7FE7A9E4925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8F056D6-194A-41AB-9C61-BC7F27EF2A85}" type="pres">
      <dgm:prSet presAssocID="{2ABAA651-5D58-440D-89B4-B7FE7A9E4925}" presName="tSp" presStyleCnt="0"/>
      <dgm:spPr/>
    </dgm:pt>
    <dgm:pt modelId="{D86E4440-9ED9-4914-948F-7C18001B86F3}" type="pres">
      <dgm:prSet presAssocID="{2ABAA651-5D58-440D-89B4-B7FE7A9E4925}" presName="bSp" presStyleCnt="0"/>
      <dgm:spPr/>
    </dgm:pt>
    <dgm:pt modelId="{DCA09D50-2217-4E62-BD3D-DDA589F0D72A}" type="pres">
      <dgm:prSet presAssocID="{2ABAA651-5D58-440D-89B4-B7FE7A9E4925}" presName="process" presStyleCnt="0"/>
      <dgm:spPr/>
    </dgm:pt>
    <dgm:pt modelId="{5653E3F6-BBC8-43D8-8ADC-55B8808B9F1A}" type="pres">
      <dgm:prSet presAssocID="{B78A6D06-3DED-47A9-80B8-8609904C8996}" presName="composite1" presStyleCnt="0"/>
      <dgm:spPr/>
    </dgm:pt>
    <dgm:pt modelId="{38331D98-67DA-4643-9445-324B9AAAABB4}" type="pres">
      <dgm:prSet presAssocID="{B78A6D06-3DED-47A9-80B8-8609904C8996}" presName="dummyNode1" presStyleLbl="node1" presStyleIdx="0" presStyleCnt="7"/>
      <dgm:spPr/>
    </dgm:pt>
    <dgm:pt modelId="{474FC427-5F3B-43C2-9668-5878A9F7B851}" type="pres">
      <dgm:prSet presAssocID="{B78A6D06-3DED-47A9-80B8-8609904C8996}" presName="childNode1" presStyleLbl="bgAcc1" presStyleIdx="0" presStyleCnt="7" custScaleX="1304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73725C7-8582-43D2-BE6B-8297C70134F4}" type="pres">
      <dgm:prSet presAssocID="{B78A6D06-3DED-47A9-80B8-8609904C8996}" presName="childNode1tx" presStyleLbl="bgAcc1" presStyleIdx="0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254E4CB-3D63-45D7-8795-66453F9787A4}" type="pres">
      <dgm:prSet presAssocID="{B78A6D06-3DED-47A9-80B8-8609904C8996}" presName="parentNode1" presStyleLbl="node1" presStyleIdx="0" presStyleCnt="7" custLinFactNeighborX="-110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A55836C-A87C-4197-95BC-3DB12FC3CB3E}" type="pres">
      <dgm:prSet presAssocID="{B78A6D06-3DED-47A9-80B8-8609904C8996}" presName="connSite1" presStyleCnt="0"/>
      <dgm:spPr/>
    </dgm:pt>
    <dgm:pt modelId="{17B8AB67-7627-4211-BAAC-D8122D63913E}" type="pres">
      <dgm:prSet presAssocID="{830BF491-A7DA-4A0B-AC16-11587B4168E2}" presName="Name9" presStyleLbl="sibTrans2D1" presStyleIdx="0" presStyleCnt="6"/>
      <dgm:spPr/>
      <dgm:t>
        <a:bodyPr/>
        <a:lstStyle/>
        <a:p>
          <a:endParaRPr lang="ru-RU"/>
        </a:p>
      </dgm:t>
    </dgm:pt>
    <dgm:pt modelId="{2486ADA8-B687-4ED7-B766-1D638F04DA71}" type="pres">
      <dgm:prSet presAssocID="{8EBCE827-D5A3-442E-9F94-AF62F812C905}" presName="composite2" presStyleCnt="0"/>
      <dgm:spPr/>
    </dgm:pt>
    <dgm:pt modelId="{2C381BB6-926A-4307-8EBA-EF96F51C888A}" type="pres">
      <dgm:prSet presAssocID="{8EBCE827-D5A3-442E-9F94-AF62F812C905}" presName="dummyNode2" presStyleLbl="node1" presStyleIdx="0" presStyleCnt="7"/>
      <dgm:spPr/>
    </dgm:pt>
    <dgm:pt modelId="{BA4EA5E8-9EE9-413D-ACB8-4A440712AB07}" type="pres">
      <dgm:prSet presAssocID="{8EBCE827-D5A3-442E-9F94-AF62F812C905}" presName="childNode2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ED76B7-B015-46A1-9DE3-EB92FE0F21E8}" type="pres">
      <dgm:prSet presAssocID="{8EBCE827-D5A3-442E-9F94-AF62F812C905}" presName="childNode2tx" presStyleLbl="bgAcc1" presStyleIdx="1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EEE130-830F-4A46-A7FA-369DC7D2E5A8}" type="pres">
      <dgm:prSet presAssocID="{8EBCE827-D5A3-442E-9F94-AF62F812C905}" presName="parentNode2" presStyleLbl="node1" presStyleIdx="1" presStyleCnt="7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AF2C66-C2CA-4401-BB30-366AA91A76E2}" type="pres">
      <dgm:prSet presAssocID="{8EBCE827-D5A3-442E-9F94-AF62F812C905}" presName="connSite2" presStyleCnt="0"/>
      <dgm:spPr/>
    </dgm:pt>
    <dgm:pt modelId="{B9D46C73-D502-4A3C-BFAB-F336A599ABB9}" type="pres">
      <dgm:prSet presAssocID="{294A5C2A-E5F9-49EF-AC2F-B78B69A3B78C}" presName="Name18" presStyleLbl="sibTrans2D1" presStyleIdx="1" presStyleCnt="6"/>
      <dgm:spPr/>
      <dgm:t>
        <a:bodyPr/>
        <a:lstStyle/>
        <a:p>
          <a:endParaRPr lang="ru-RU"/>
        </a:p>
      </dgm:t>
    </dgm:pt>
    <dgm:pt modelId="{283FB2A8-89E3-4F85-9CA2-1730C0BCBF45}" type="pres">
      <dgm:prSet presAssocID="{4E646F1B-685D-4B99-B38E-A895971EC56D}" presName="composite1" presStyleCnt="0"/>
      <dgm:spPr/>
    </dgm:pt>
    <dgm:pt modelId="{6D49DA18-69BA-4453-B9EB-E94D3C24C239}" type="pres">
      <dgm:prSet presAssocID="{4E646F1B-685D-4B99-B38E-A895971EC56D}" presName="dummyNode1" presStyleLbl="node1" presStyleIdx="1" presStyleCnt="7"/>
      <dgm:spPr/>
    </dgm:pt>
    <dgm:pt modelId="{F48DCC04-CE4A-4711-BC3A-C4A961D7E5C5}" type="pres">
      <dgm:prSet presAssocID="{4E646F1B-685D-4B99-B38E-A895971EC56D}" presName="childNode1" presStyleLbl="bgAcc1" presStyleIdx="2" presStyleCnt="7" custScaleY="122037" custLinFactNeighborX="8646" custLinFactNeighborY="-3175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A0D6E1-A374-427D-AFB7-CB3D7E2BEC0C}" type="pres">
      <dgm:prSet presAssocID="{4E646F1B-685D-4B99-B38E-A895971EC56D}" presName="childNode1tx" presStyleLbl="bgAcc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DC3D5AC-60E7-4487-945E-83D91245355F}" type="pres">
      <dgm:prSet presAssocID="{4E646F1B-685D-4B99-B38E-A895971EC56D}" presName="parentNode1" presStyleLbl="node1" presStyleIdx="2" presStyleCnt="7" custScaleY="138175" custLinFactNeighborX="-9023" custLinFactNeighborY="49181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0A7D492-9B4E-4FEA-B9A2-BE0B9CB0CCC5}" type="pres">
      <dgm:prSet presAssocID="{4E646F1B-685D-4B99-B38E-A895971EC56D}" presName="connSite1" presStyleCnt="0"/>
      <dgm:spPr/>
    </dgm:pt>
    <dgm:pt modelId="{852490C4-14C9-44EC-9757-130621F9A636}" type="pres">
      <dgm:prSet presAssocID="{5A883D75-C623-4FB5-911F-540BB6396F40}" presName="Name9" presStyleLbl="sibTrans2D1" presStyleIdx="2" presStyleCnt="6"/>
      <dgm:spPr/>
      <dgm:t>
        <a:bodyPr/>
        <a:lstStyle/>
        <a:p>
          <a:endParaRPr lang="ru-RU"/>
        </a:p>
      </dgm:t>
    </dgm:pt>
    <dgm:pt modelId="{0FC6FCEB-BD9A-4BBA-A1F0-25044162CFE0}" type="pres">
      <dgm:prSet presAssocID="{4CCD825D-89D3-4F82-894B-55566EEFCDA1}" presName="composite2" presStyleCnt="0"/>
      <dgm:spPr/>
    </dgm:pt>
    <dgm:pt modelId="{63738334-1ABC-4971-B2A2-B1E97FB13631}" type="pres">
      <dgm:prSet presAssocID="{4CCD825D-89D3-4F82-894B-55566EEFCDA1}" presName="dummyNode2" presStyleLbl="node1" presStyleIdx="2" presStyleCnt="7"/>
      <dgm:spPr/>
    </dgm:pt>
    <dgm:pt modelId="{CB094BB7-159D-47AF-92A5-A26BAF8E5409}" type="pres">
      <dgm:prSet presAssocID="{4CCD825D-89D3-4F82-894B-55566EEFCDA1}" presName="childNode2" presStyleLbl="bgAcc1" presStyleIdx="3" presStyleCnt="7" custScaleX="115912" custScaleY="136249" custLinFactNeighborX="-748" custLinFactNeighborY="3928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BE14AA-84AA-45C5-A8A1-A9B503AB44E0}" type="pres">
      <dgm:prSet presAssocID="{4CCD825D-89D3-4F82-894B-55566EEFCDA1}" presName="childNode2tx" presStyleLbl="bgAcc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E45A17-CE0C-48C5-9711-D8C943E44B38}" type="pres">
      <dgm:prSet presAssocID="{4CCD825D-89D3-4F82-894B-55566EEFCDA1}" presName="parentNode2" presStyleLbl="node1" presStyleIdx="3" presStyleCnt="7" custLinFactNeighborX="-19336" custLinFactNeighborY="-4022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FC1EE2-AEE5-4A60-AF85-899AF9D3111C}" type="pres">
      <dgm:prSet presAssocID="{4CCD825D-89D3-4F82-894B-55566EEFCDA1}" presName="connSite2" presStyleCnt="0"/>
      <dgm:spPr/>
    </dgm:pt>
    <dgm:pt modelId="{A12C7ADD-81D6-46B0-9CEC-25DBC80BF044}" type="pres">
      <dgm:prSet presAssocID="{0D0AA5A5-14AC-4972-A723-DFAE1D96F92C}" presName="Name18" presStyleLbl="sibTrans2D1" presStyleIdx="3" presStyleCnt="6"/>
      <dgm:spPr/>
      <dgm:t>
        <a:bodyPr/>
        <a:lstStyle/>
        <a:p>
          <a:endParaRPr lang="ru-RU"/>
        </a:p>
      </dgm:t>
    </dgm:pt>
    <dgm:pt modelId="{D2F74B7C-F0DE-4C12-997A-C4E9694B9A17}" type="pres">
      <dgm:prSet presAssocID="{C7D722C6-8AA6-4C57-ABE2-4D3F98937CF3}" presName="composite1" presStyleCnt="0"/>
      <dgm:spPr/>
    </dgm:pt>
    <dgm:pt modelId="{A330044D-ECFD-45C0-9EFC-9BC7B81AE583}" type="pres">
      <dgm:prSet presAssocID="{C7D722C6-8AA6-4C57-ABE2-4D3F98937CF3}" presName="dummyNode1" presStyleLbl="node1" presStyleIdx="3" presStyleCnt="7"/>
      <dgm:spPr/>
    </dgm:pt>
    <dgm:pt modelId="{913794EE-8082-4842-ABD7-2B3ED52A6875}" type="pres">
      <dgm:prSet presAssocID="{C7D722C6-8AA6-4C57-ABE2-4D3F98937CF3}" presName="childNode1" presStyleLbl="bgAcc1" presStyleIdx="4" presStyleCnt="7" custLinFactNeighborX="3741" custLinFactNeighborY="-2721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8E7B5E-9256-4111-B640-159ABB30ED3F}" type="pres">
      <dgm:prSet presAssocID="{C7D722C6-8AA6-4C57-ABE2-4D3F98937CF3}" presName="childNode1tx" presStyleLbl="bgAcc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F81DA5B-0C5F-4CEA-9CD1-F17EDF5986FA}" type="pres">
      <dgm:prSet presAssocID="{C7D722C6-8AA6-4C57-ABE2-4D3F98937CF3}" presName="parentNode1" presStyleLbl="node1" presStyleIdx="4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D4575B-840A-4C98-B3BF-71BA7C6007F1}" type="pres">
      <dgm:prSet presAssocID="{C7D722C6-8AA6-4C57-ABE2-4D3F98937CF3}" presName="connSite1" presStyleCnt="0"/>
      <dgm:spPr/>
    </dgm:pt>
    <dgm:pt modelId="{984590B2-F113-4704-8AD7-6E0E38AB8153}" type="pres">
      <dgm:prSet presAssocID="{5CE46FA4-B6A7-4360-AA7F-E0FDAC4D0EA7}" presName="Name9" presStyleLbl="sibTrans2D1" presStyleIdx="4" presStyleCnt="6"/>
      <dgm:spPr/>
      <dgm:t>
        <a:bodyPr/>
        <a:lstStyle/>
        <a:p>
          <a:endParaRPr lang="ru-RU"/>
        </a:p>
      </dgm:t>
    </dgm:pt>
    <dgm:pt modelId="{FE90BC6D-C840-4E5A-BCAB-5925C85F0231}" type="pres">
      <dgm:prSet presAssocID="{37CC0BC1-6535-42CA-A734-12E16A08E795}" presName="composite2" presStyleCnt="0"/>
      <dgm:spPr/>
    </dgm:pt>
    <dgm:pt modelId="{F931FAC2-DEDD-4C37-B38B-2CE4036CDDEA}" type="pres">
      <dgm:prSet presAssocID="{37CC0BC1-6535-42CA-A734-12E16A08E795}" presName="dummyNode2" presStyleLbl="node1" presStyleIdx="4" presStyleCnt="7"/>
      <dgm:spPr/>
    </dgm:pt>
    <dgm:pt modelId="{8868B70B-1DE5-4C43-8DFE-41814F7057E5}" type="pres">
      <dgm:prSet presAssocID="{37CC0BC1-6535-42CA-A734-12E16A08E795}" presName="childNode2" presStyleLbl="bgAcc1" presStyleIdx="5" presStyleCnt="7" custScaleX="133655" custScaleY="1702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8884C1A-C4A6-43FF-B608-DEE33CD061B4}" type="pres">
      <dgm:prSet presAssocID="{37CC0BC1-6535-42CA-A734-12E16A08E795}" presName="childNode2tx" presStyleLbl="bgAcc1" presStyleIdx="5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2083B4-A5B7-4804-B2C7-41F0299BF9B5}" type="pres">
      <dgm:prSet presAssocID="{37CC0BC1-6535-42CA-A734-12E16A08E795}" presName="parentNode2" presStyleLbl="node1" presStyleIdx="5" presStyleCnt="7" custLinFactNeighborX="11223" custLinFactNeighborY="-60926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DC98961-57B0-4B46-918C-4A2E49A6B8B0}" type="pres">
      <dgm:prSet presAssocID="{37CC0BC1-6535-42CA-A734-12E16A08E795}" presName="connSite2" presStyleCnt="0"/>
      <dgm:spPr/>
    </dgm:pt>
    <dgm:pt modelId="{FA0A061C-5E76-49F5-AF79-2E7C59B34726}" type="pres">
      <dgm:prSet presAssocID="{D1B11459-B66D-45E7-B872-86B00521A529}" presName="Name18" presStyleLbl="sibTrans2D1" presStyleIdx="5" presStyleCnt="6"/>
      <dgm:spPr/>
      <dgm:t>
        <a:bodyPr/>
        <a:lstStyle/>
        <a:p>
          <a:endParaRPr lang="ru-RU"/>
        </a:p>
      </dgm:t>
    </dgm:pt>
    <dgm:pt modelId="{152B8001-55E6-41A0-90DA-E878FDB1C23C}" type="pres">
      <dgm:prSet presAssocID="{43E3D463-A8F9-4504-8BE2-545ECD4B9AC3}" presName="composite1" presStyleCnt="0"/>
      <dgm:spPr/>
    </dgm:pt>
    <dgm:pt modelId="{7A1C16F2-7686-4E8A-A857-594172897FA3}" type="pres">
      <dgm:prSet presAssocID="{43E3D463-A8F9-4504-8BE2-545ECD4B9AC3}" presName="dummyNode1" presStyleLbl="node1" presStyleIdx="5" presStyleCnt="7"/>
      <dgm:spPr/>
    </dgm:pt>
    <dgm:pt modelId="{04CB8A47-D1C3-4D23-8B5F-AA1B86B6F07C}" type="pres">
      <dgm:prSet presAssocID="{43E3D463-A8F9-4504-8BE2-545ECD4B9AC3}" presName="childNode1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4A4DE-0682-443E-AA1C-9DF55273F388}" type="pres">
      <dgm:prSet presAssocID="{43E3D463-A8F9-4504-8BE2-545ECD4B9AC3}" presName="childNode1tx" presStyleLbl="bgAcc1" presStyleIdx="6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E55264-4A0B-4A49-8C73-36593C66374E}" type="pres">
      <dgm:prSet presAssocID="{43E3D463-A8F9-4504-8BE2-545ECD4B9AC3}" presName="parentNode1" presStyleLbl="node1" presStyleIdx="6" presStyleCnt="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4DE3E-8C1F-44BF-9EC1-3DE2544E9903}" type="pres">
      <dgm:prSet presAssocID="{43E3D463-A8F9-4504-8BE2-545ECD4B9AC3}" presName="connSite1" presStyleCnt="0"/>
      <dgm:spPr/>
    </dgm:pt>
  </dgm:ptLst>
  <dgm:cxnLst>
    <dgm:cxn modelId="{439EB833-408C-42F8-8E9D-8355F0D432F1}" srcId="{37CC0BC1-6535-42CA-A734-12E16A08E795}" destId="{B1A97BAB-26B0-4F2D-A2AE-47179D75C181}" srcOrd="0" destOrd="0" parTransId="{6F4A0182-4E14-499C-8DB3-B714C335ADF5}" sibTransId="{BF8F13E8-3E50-4B7D-865E-4F54D58D6131}"/>
    <dgm:cxn modelId="{F9ED7B7F-E0EA-4781-AC9A-1FF5C0555B7A}" type="presOf" srcId="{C0757B60-0458-4B8F-ADC1-F4DFDA2F89EF}" destId="{913794EE-8082-4842-ABD7-2B3ED52A6875}" srcOrd="0" destOrd="0" presId="urn:microsoft.com/office/officeart/2005/8/layout/hProcess4"/>
    <dgm:cxn modelId="{64C609E9-D063-4CFA-99CA-398DA7303B93}" srcId="{43E3D463-A8F9-4504-8BE2-545ECD4B9AC3}" destId="{9F948C1D-94FC-418C-BE50-7DE37D9183CA}" srcOrd="0" destOrd="0" parTransId="{2E41769E-9DEF-4AFF-A76E-7F7FCE331E15}" sibTransId="{137BC1E1-4258-4CE6-BEBA-2F0846AA8993}"/>
    <dgm:cxn modelId="{74B4727A-6595-49F6-9F18-D8B199F4EBAC}" srcId="{2ABAA651-5D58-440D-89B4-B7FE7A9E4925}" destId="{4E646F1B-685D-4B99-B38E-A895971EC56D}" srcOrd="2" destOrd="0" parTransId="{F792E3F0-CC0F-4243-A2B0-6BCD2A2B688F}" sibTransId="{5A883D75-C623-4FB5-911F-540BB6396F40}"/>
    <dgm:cxn modelId="{684D7F71-B0E6-47E3-9F82-D661446EC55F}" type="presOf" srcId="{9F948C1D-94FC-418C-BE50-7DE37D9183CA}" destId="{04CB8A47-D1C3-4D23-8B5F-AA1B86B6F07C}" srcOrd="0" destOrd="0" presId="urn:microsoft.com/office/officeart/2005/8/layout/hProcess4"/>
    <dgm:cxn modelId="{ED896094-0C14-42BC-B803-521A0C9B793D}" type="presOf" srcId="{8EBCE827-D5A3-442E-9F94-AF62F812C905}" destId="{29EEE130-830F-4A46-A7FA-369DC7D2E5A8}" srcOrd="0" destOrd="0" presId="urn:microsoft.com/office/officeart/2005/8/layout/hProcess4"/>
    <dgm:cxn modelId="{CB4576BF-F599-4F6F-A907-21ED3308108A}" srcId="{8EBCE827-D5A3-442E-9F94-AF62F812C905}" destId="{CB5A3EB6-72AA-40A4-9C34-78CF8CC99335}" srcOrd="0" destOrd="0" parTransId="{6D6BBA86-AE97-44BF-B425-E0D95D5ABA58}" sibTransId="{5793B625-F586-43BB-9D76-EE0716661C8F}"/>
    <dgm:cxn modelId="{65B15518-8F32-45F8-8B35-8BDC8BB8A94F}" type="presOf" srcId="{C0757B60-0458-4B8F-ADC1-F4DFDA2F89EF}" destId="{328E7B5E-9256-4111-B640-159ABB30ED3F}" srcOrd="1" destOrd="0" presId="urn:microsoft.com/office/officeart/2005/8/layout/hProcess4"/>
    <dgm:cxn modelId="{CB3023AD-961C-4B39-A3D9-628DD2513506}" srcId="{2ABAA651-5D58-440D-89B4-B7FE7A9E4925}" destId="{B78A6D06-3DED-47A9-80B8-8609904C8996}" srcOrd="0" destOrd="0" parTransId="{B4C25515-4A01-47BC-A8C4-5858FF5F3967}" sibTransId="{830BF491-A7DA-4A0B-AC16-11587B4168E2}"/>
    <dgm:cxn modelId="{90C56612-3B6A-4AF7-8C5B-85292F8FE43C}" type="presOf" srcId="{CB5A3EB6-72AA-40A4-9C34-78CF8CC99335}" destId="{42ED76B7-B015-46A1-9DE3-EB92FE0F21E8}" srcOrd="1" destOrd="0" presId="urn:microsoft.com/office/officeart/2005/8/layout/hProcess4"/>
    <dgm:cxn modelId="{B5069DED-66CF-492C-93AA-084645EC5845}" type="presOf" srcId="{E2EFA40E-2B99-4378-BA0D-76769EBD79FF}" destId="{03A0D6E1-A374-427D-AFB7-CB3D7E2BEC0C}" srcOrd="1" destOrd="0" presId="urn:microsoft.com/office/officeart/2005/8/layout/hProcess4"/>
    <dgm:cxn modelId="{471730D4-7E3C-4A56-B658-3291EFD75CA5}" srcId="{4E646F1B-685D-4B99-B38E-A895971EC56D}" destId="{E2EFA40E-2B99-4378-BA0D-76769EBD79FF}" srcOrd="0" destOrd="0" parTransId="{987BA272-77E8-474E-8CC6-B3DA0293DFBF}" sibTransId="{D5E5A743-BEAD-4925-8DC6-BD91D600FB0F}"/>
    <dgm:cxn modelId="{5F5D601D-447C-4FD6-8079-411347EF4ED8}" type="presOf" srcId="{0D0AA5A5-14AC-4972-A723-DFAE1D96F92C}" destId="{A12C7ADD-81D6-46B0-9CEC-25DBC80BF044}" srcOrd="0" destOrd="0" presId="urn:microsoft.com/office/officeart/2005/8/layout/hProcess4"/>
    <dgm:cxn modelId="{BFD9DBF5-69CC-4C3D-9CC7-DC425D6D7214}" srcId="{2ABAA651-5D58-440D-89B4-B7FE7A9E4925}" destId="{37CC0BC1-6535-42CA-A734-12E16A08E795}" srcOrd="5" destOrd="0" parTransId="{175829B1-C18A-4E46-9E77-27443F507768}" sibTransId="{D1B11459-B66D-45E7-B872-86B00521A529}"/>
    <dgm:cxn modelId="{2EA8B405-73AA-492B-B92A-50BD4FCD76D9}" type="presOf" srcId="{5CE46FA4-B6A7-4360-AA7F-E0FDAC4D0EA7}" destId="{984590B2-F113-4704-8AD7-6E0E38AB8153}" srcOrd="0" destOrd="0" presId="urn:microsoft.com/office/officeart/2005/8/layout/hProcess4"/>
    <dgm:cxn modelId="{ACF84F04-0604-4F44-A43E-A6D6552959D4}" type="presOf" srcId="{4E646F1B-685D-4B99-B38E-A895971EC56D}" destId="{FDC3D5AC-60E7-4487-945E-83D91245355F}" srcOrd="0" destOrd="0" presId="urn:microsoft.com/office/officeart/2005/8/layout/hProcess4"/>
    <dgm:cxn modelId="{98A7740D-DED0-4C72-967E-8DAEDFC8A389}" srcId="{4CCD825D-89D3-4F82-894B-55566EEFCDA1}" destId="{0D948B83-DD0A-45BE-BBC7-A2772CC1C6CC}" srcOrd="0" destOrd="0" parTransId="{E4D1BE11-6961-4A8E-AFC9-99C23783D9EB}" sibTransId="{1E3DB137-BE3D-473A-8BA5-7A4AFDDCC96D}"/>
    <dgm:cxn modelId="{6EFDC1FF-5E75-44A2-8A49-0A04919AF760}" srcId="{C7D722C6-8AA6-4C57-ABE2-4D3F98937CF3}" destId="{C0757B60-0458-4B8F-ADC1-F4DFDA2F89EF}" srcOrd="0" destOrd="0" parTransId="{565B6093-C0B2-4BD5-8A95-2AA8C12CF9AF}" sibTransId="{137F15EC-23CD-4BB3-AF63-A5B415F55DB5}"/>
    <dgm:cxn modelId="{FA431BFD-E5CA-49B6-9595-F909497BF655}" type="presOf" srcId="{5A883D75-C623-4FB5-911F-540BB6396F40}" destId="{852490C4-14C9-44EC-9757-130621F9A636}" srcOrd="0" destOrd="0" presId="urn:microsoft.com/office/officeart/2005/8/layout/hProcess4"/>
    <dgm:cxn modelId="{816F04BF-A377-4320-9BE1-C7A57FB0D884}" type="presOf" srcId="{37CC0BC1-6535-42CA-A734-12E16A08E795}" destId="{F62083B4-A5B7-4804-B2C7-41F0299BF9B5}" srcOrd="0" destOrd="0" presId="urn:microsoft.com/office/officeart/2005/8/layout/hProcess4"/>
    <dgm:cxn modelId="{70BA71AA-A751-40DD-BF01-231643C5764B}" type="presOf" srcId="{830BF491-A7DA-4A0B-AC16-11587B4168E2}" destId="{17B8AB67-7627-4211-BAAC-D8122D63913E}" srcOrd="0" destOrd="0" presId="urn:microsoft.com/office/officeart/2005/8/layout/hProcess4"/>
    <dgm:cxn modelId="{28E4660E-CED7-4E66-8A0B-7A810B1CF2FF}" srcId="{2ABAA651-5D58-440D-89B4-B7FE7A9E4925}" destId="{43E3D463-A8F9-4504-8BE2-545ECD4B9AC3}" srcOrd="6" destOrd="0" parTransId="{28B472C8-DD0D-44AF-8CB0-6DC78F76B410}" sibTransId="{211DA555-31E9-4482-8289-937E01DFA6A7}"/>
    <dgm:cxn modelId="{120853A6-EF45-4C3A-8633-733425B6A020}" srcId="{2ABAA651-5D58-440D-89B4-B7FE7A9E4925}" destId="{C7D722C6-8AA6-4C57-ABE2-4D3F98937CF3}" srcOrd="4" destOrd="0" parTransId="{25D9E483-66BB-4D9B-80D5-164EB2ADE5F6}" sibTransId="{5CE46FA4-B6A7-4360-AA7F-E0FDAC4D0EA7}"/>
    <dgm:cxn modelId="{0F253247-4E48-440E-B4BF-A76EAF0770CD}" type="presOf" srcId="{C7D722C6-8AA6-4C57-ABE2-4D3F98937CF3}" destId="{0F81DA5B-0C5F-4CEA-9CD1-F17EDF5986FA}" srcOrd="0" destOrd="0" presId="urn:microsoft.com/office/officeart/2005/8/layout/hProcess4"/>
    <dgm:cxn modelId="{B0E9B0BC-6A7D-4612-A9DE-937F743B4A27}" type="presOf" srcId="{0D948B83-DD0A-45BE-BBC7-A2772CC1C6CC}" destId="{CB094BB7-159D-47AF-92A5-A26BAF8E5409}" srcOrd="0" destOrd="0" presId="urn:microsoft.com/office/officeart/2005/8/layout/hProcess4"/>
    <dgm:cxn modelId="{290278A3-E063-41DC-BC6D-568B74EFE060}" type="presOf" srcId="{B1A97BAB-26B0-4F2D-A2AE-47179D75C181}" destId="{28884C1A-C4A6-43FF-B608-DEE33CD061B4}" srcOrd="1" destOrd="0" presId="urn:microsoft.com/office/officeart/2005/8/layout/hProcess4"/>
    <dgm:cxn modelId="{CAE3CB96-68FA-4769-A8FF-E56B0C8D0B50}" srcId="{2ABAA651-5D58-440D-89B4-B7FE7A9E4925}" destId="{4CCD825D-89D3-4F82-894B-55566EEFCDA1}" srcOrd="3" destOrd="0" parTransId="{9A6F5AE8-7FE7-4EB8-ADB4-12F1FB619A22}" sibTransId="{0D0AA5A5-14AC-4972-A723-DFAE1D96F92C}"/>
    <dgm:cxn modelId="{AC43CC0C-FF17-40D4-BF13-3DBC9B99B810}" type="presOf" srcId="{CB5A3EB6-72AA-40A4-9C34-78CF8CC99335}" destId="{BA4EA5E8-9EE9-413D-ACB8-4A440712AB07}" srcOrd="0" destOrd="0" presId="urn:microsoft.com/office/officeart/2005/8/layout/hProcess4"/>
    <dgm:cxn modelId="{6E182F18-3BEE-47B8-95CC-61BC02BC6550}" srcId="{B78A6D06-3DED-47A9-80B8-8609904C8996}" destId="{FB1ED38D-C8C9-4C58-8EE1-93CA0BD278A9}" srcOrd="0" destOrd="0" parTransId="{C0938975-5D35-40E1-80FD-35F46E27311E}" sibTransId="{ACBD1FBD-A5D5-4EE7-BD82-940FC2ECA7EC}"/>
    <dgm:cxn modelId="{4A1BAB61-C571-4698-9E7A-4A837E84C594}" type="presOf" srcId="{FB1ED38D-C8C9-4C58-8EE1-93CA0BD278A9}" destId="{173725C7-8582-43D2-BE6B-8297C70134F4}" srcOrd="1" destOrd="0" presId="urn:microsoft.com/office/officeart/2005/8/layout/hProcess4"/>
    <dgm:cxn modelId="{DD371120-9308-4C68-BFE1-6D26A36A2E8A}" type="presOf" srcId="{294A5C2A-E5F9-49EF-AC2F-B78B69A3B78C}" destId="{B9D46C73-D502-4A3C-BFAB-F336A599ABB9}" srcOrd="0" destOrd="0" presId="urn:microsoft.com/office/officeart/2005/8/layout/hProcess4"/>
    <dgm:cxn modelId="{AF82DD4B-5FB3-4522-9FB3-21721D10D1A8}" type="presOf" srcId="{D1B11459-B66D-45E7-B872-86B00521A529}" destId="{FA0A061C-5E76-49F5-AF79-2E7C59B34726}" srcOrd="0" destOrd="0" presId="urn:microsoft.com/office/officeart/2005/8/layout/hProcess4"/>
    <dgm:cxn modelId="{63BA4D20-E7B4-4E12-B7B6-002A9ACCCFC1}" srcId="{2ABAA651-5D58-440D-89B4-B7FE7A9E4925}" destId="{8EBCE827-D5A3-442E-9F94-AF62F812C905}" srcOrd="1" destOrd="0" parTransId="{08104010-944F-42E0-BDFA-D738D370BEF4}" sibTransId="{294A5C2A-E5F9-49EF-AC2F-B78B69A3B78C}"/>
    <dgm:cxn modelId="{6F79A0FF-1BB5-4037-8C4B-74DBE70EF560}" type="presOf" srcId="{43E3D463-A8F9-4504-8BE2-545ECD4B9AC3}" destId="{D5E55264-4A0B-4A49-8C73-36593C66374E}" srcOrd="0" destOrd="0" presId="urn:microsoft.com/office/officeart/2005/8/layout/hProcess4"/>
    <dgm:cxn modelId="{C85016D6-32F5-4D14-B1AB-9F8D9913784A}" type="presOf" srcId="{FB1ED38D-C8C9-4C58-8EE1-93CA0BD278A9}" destId="{474FC427-5F3B-43C2-9668-5878A9F7B851}" srcOrd="0" destOrd="0" presId="urn:microsoft.com/office/officeart/2005/8/layout/hProcess4"/>
    <dgm:cxn modelId="{52F2FBD3-3346-497F-AB41-8B717AF59ADA}" type="presOf" srcId="{4CCD825D-89D3-4F82-894B-55566EEFCDA1}" destId="{3AE45A17-CE0C-48C5-9711-D8C943E44B38}" srcOrd="0" destOrd="0" presId="urn:microsoft.com/office/officeart/2005/8/layout/hProcess4"/>
    <dgm:cxn modelId="{28C60F1C-F0FE-4060-BD22-46ED9E51246D}" type="presOf" srcId="{9F948C1D-94FC-418C-BE50-7DE37D9183CA}" destId="{76E4A4DE-0682-443E-AA1C-9DF55273F388}" srcOrd="1" destOrd="0" presId="urn:microsoft.com/office/officeart/2005/8/layout/hProcess4"/>
    <dgm:cxn modelId="{2B0AC995-C7DD-481F-A910-F7098BC3107F}" type="presOf" srcId="{2ABAA651-5D58-440D-89B4-B7FE7A9E4925}" destId="{38DF3FFD-E8A3-42FC-A4E4-C0B9D6F5A82B}" srcOrd="0" destOrd="0" presId="urn:microsoft.com/office/officeart/2005/8/layout/hProcess4"/>
    <dgm:cxn modelId="{66316095-44A5-4B5B-9551-E12F226E7759}" type="presOf" srcId="{B78A6D06-3DED-47A9-80B8-8609904C8996}" destId="{9254E4CB-3D63-45D7-8795-66453F9787A4}" srcOrd="0" destOrd="0" presId="urn:microsoft.com/office/officeart/2005/8/layout/hProcess4"/>
    <dgm:cxn modelId="{7BEF99DC-77C2-4B06-8C00-3EB58A2AFB1C}" type="presOf" srcId="{B1A97BAB-26B0-4F2D-A2AE-47179D75C181}" destId="{8868B70B-1DE5-4C43-8DFE-41814F7057E5}" srcOrd="0" destOrd="0" presId="urn:microsoft.com/office/officeart/2005/8/layout/hProcess4"/>
    <dgm:cxn modelId="{F7CC6F3C-CC98-4D6B-B2F9-E80C3DC530A1}" type="presOf" srcId="{E2EFA40E-2B99-4378-BA0D-76769EBD79FF}" destId="{F48DCC04-CE4A-4711-BC3A-C4A961D7E5C5}" srcOrd="0" destOrd="0" presId="urn:microsoft.com/office/officeart/2005/8/layout/hProcess4"/>
    <dgm:cxn modelId="{6D329B65-BA2B-4CA9-A957-DAD3DDEAF491}" type="presOf" srcId="{0D948B83-DD0A-45BE-BBC7-A2772CC1C6CC}" destId="{0FBE14AA-84AA-45C5-A8A1-A9B503AB44E0}" srcOrd="1" destOrd="0" presId="urn:microsoft.com/office/officeart/2005/8/layout/hProcess4"/>
    <dgm:cxn modelId="{5264CAB0-5EC1-4574-B086-29F7106153FC}" type="presParOf" srcId="{38DF3FFD-E8A3-42FC-A4E4-C0B9D6F5A82B}" destId="{98F056D6-194A-41AB-9C61-BC7F27EF2A85}" srcOrd="0" destOrd="0" presId="urn:microsoft.com/office/officeart/2005/8/layout/hProcess4"/>
    <dgm:cxn modelId="{DDAA4B55-B492-4331-9F68-5060C291ED4B}" type="presParOf" srcId="{38DF3FFD-E8A3-42FC-A4E4-C0B9D6F5A82B}" destId="{D86E4440-9ED9-4914-948F-7C18001B86F3}" srcOrd="1" destOrd="0" presId="urn:microsoft.com/office/officeart/2005/8/layout/hProcess4"/>
    <dgm:cxn modelId="{4DAC9C54-39D5-40C7-A750-C68BB048D830}" type="presParOf" srcId="{38DF3FFD-E8A3-42FC-A4E4-C0B9D6F5A82B}" destId="{DCA09D50-2217-4E62-BD3D-DDA589F0D72A}" srcOrd="2" destOrd="0" presId="urn:microsoft.com/office/officeart/2005/8/layout/hProcess4"/>
    <dgm:cxn modelId="{8862BDFE-9DDE-44C9-8DD7-F95E607D1AE9}" type="presParOf" srcId="{DCA09D50-2217-4E62-BD3D-DDA589F0D72A}" destId="{5653E3F6-BBC8-43D8-8ADC-55B8808B9F1A}" srcOrd="0" destOrd="0" presId="urn:microsoft.com/office/officeart/2005/8/layout/hProcess4"/>
    <dgm:cxn modelId="{0330DD9C-43A9-4588-810A-3E68ABC56A87}" type="presParOf" srcId="{5653E3F6-BBC8-43D8-8ADC-55B8808B9F1A}" destId="{38331D98-67DA-4643-9445-324B9AAAABB4}" srcOrd="0" destOrd="0" presId="urn:microsoft.com/office/officeart/2005/8/layout/hProcess4"/>
    <dgm:cxn modelId="{75C9D2F6-93D8-43A8-9E13-DA74788186FD}" type="presParOf" srcId="{5653E3F6-BBC8-43D8-8ADC-55B8808B9F1A}" destId="{474FC427-5F3B-43C2-9668-5878A9F7B851}" srcOrd="1" destOrd="0" presId="urn:microsoft.com/office/officeart/2005/8/layout/hProcess4"/>
    <dgm:cxn modelId="{0B747DE4-5224-42CD-8EB3-E170E8CAF696}" type="presParOf" srcId="{5653E3F6-BBC8-43D8-8ADC-55B8808B9F1A}" destId="{173725C7-8582-43D2-BE6B-8297C70134F4}" srcOrd="2" destOrd="0" presId="urn:microsoft.com/office/officeart/2005/8/layout/hProcess4"/>
    <dgm:cxn modelId="{998BC9AB-4784-4073-9C70-BB6F16B470D1}" type="presParOf" srcId="{5653E3F6-BBC8-43D8-8ADC-55B8808B9F1A}" destId="{9254E4CB-3D63-45D7-8795-66453F9787A4}" srcOrd="3" destOrd="0" presId="urn:microsoft.com/office/officeart/2005/8/layout/hProcess4"/>
    <dgm:cxn modelId="{DE2EA4A9-8975-4415-961E-EFD574C7C557}" type="presParOf" srcId="{5653E3F6-BBC8-43D8-8ADC-55B8808B9F1A}" destId="{6A55836C-A87C-4197-95BC-3DB12FC3CB3E}" srcOrd="4" destOrd="0" presId="urn:microsoft.com/office/officeart/2005/8/layout/hProcess4"/>
    <dgm:cxn modelId="{6238610A-46B8-4D08-A0B9-CCD32B525D14}" type="presParOf" srcId="{DCA09D50-2217-4E62-BD3D-DDA589F0D72A}" destId="{17B8AB67-7627-4211-BAAC-D8122D63913E}" srcOrd="1" destOrd="0" presId="urn:microsoft.com/office/officeart/2005/8/layout/hProcess4"/>
    <dgm:cxn modelId="{37D3DB98-6910-4DA4-ADB7-CB9461E2C483}" type="presParOf" srcId="{DCA09D50-2217-4E62-BD3D-DDA589F0D72A}" destId="{2486ADA8-B687-4ED7-B766-1D638F04DA71}" srcOrd="2" destOrd="0" presId="urn:microsoft.com/office/officeart/2005/8/layout/hProcess4"/>
    <dgm:cxn modelId="{703CBC88-6F5B-4861-95D7-E772F27314D3}" type="presParOf" srcId="{2486ADA8-B687-4ED7-B766-1D638F04DA71}" destId="{2C381BB6-926A-4307-8EBA-EF96F51C888A}" srcOrd="0" destOrd="0" presId="urn:microsoft.com/office/officeart/2005/8/layout/hProcess4"/>
    <dgm:cxn modelId="{B3672964-6B3A-4813-AC16-CD9F630A7865}" type="presParOf" srcId="{2486ADA8-B687-4ED7-B766-1D638F04DA71}" destId="{BA4EA5E8-9EE9-413D-ACB8-4A440712AB07}" srcOrd="1" destOrd="0" presId="urn:microsoft.com/office/officeart/2005/8/layout/hProcess4"/>
    <dgm:cxn modelId="{BFC93C63-6D68-49E1-A714-C3B160307F9F}" type="presParOf" srcId="{2486ADA8-B687-4ED7-B766-1D638F04DA71}" destId="{42ED76B7-B015-46A1-9DE3-EB92FE0F21E8}" srcOrd="2" destOrd="0" presId="urn:microsoft.com/office/officeart/2005/8/layout/hProcess4"/>
    <dgm:cxn modelId="{2877B655-E907-4A13-A55B-23EC287FE374}" type="presParOf" srcId="{2486ADA8-B687-4ED7-B766-1D638F04DA71}" destId="{29EEE130-830F-4A46-A7FA-369DC7D2E5A8}" srcOrd="3" destOrd="0" presId="urn:microsoft.com/office/officeart/2005/8/layout/hProcess4"/>
    <dgm:cxn modelId="{BAC1608F-A7B9-4C1F-90EB-95DD63D09A8D}" type="presParOf" srcId="{2486ADA8-B687-4ED7-B766-1D638F04DA71}" destId="{51AF2C66-C2CA-4401-BB30-366AA91A76E2}" srcOrd="4" destOrd="0" presId="urn:microsoft.com/office/officeart/2005/8/layout/hProcess4"/>
    <dgm:cxn modelId="{76A3EC9B-BBE0-4093-AE84-B2124AABA5F1}" type="presParOf" srcId="{DCA09D50-2217-4E62-BD3D-DDA589F0D72A}" destId="{B9D46C73-D502-4A3C-BFAB-F336A599ABB9}" srcOrd="3" destOrd="0" presId="urn:microsoft.com/office/officeart/2005/8/layout/hProcess4"/>
    <dgm:cxn modelId="{15BDCA62-61EB-42E5-830C-72AE58252CEB}" type="presParOf" srcId="{DCA09D50-2217-4E62-BD3D-DDA589F0D72A}" destId="{283FB2A8-89E3-4F85-9CA2-1730C0BCBF45}" srcOrd="4" destOrd="0" presId="urn:microsoft.com/office/officeart/2005/8/layout/hProcess4"/>
    <dgm:cxn modelId="{AF3A91DE-3658-47A3-89AB-C8B584D38F58}" type="presParOf" srcId="{283FB2A8-89E3-4F85-9CA2-1730C0BCBF45}" destId="{6D49DA18-69BA-4453-B9EB-E94D3C24C239}" srcOrd="0" destOrd="0" presId="urn:microsoft.com/office/officeart/2005/8/layout/hProcess4"/>
    <dgm:cxn modelId="{F9F5B023-4946-44CB-8273-8E2AB5FFFB60}" type="presParOf" srcId="{283FB2A8-89E3-4F85-9CA2-1730C0BCBF45}" destId="{F48DCC04-CE4A-4711-BC3A-C4A961D7E5C5}" srcOrd="1" destOrd="0" presId="urn:microsoft.com/office/officeart/2005/8/layout/hProcess4"/>
    <dgm:cxn modelId="{4FF50495-1BC9-45A0-866D-0F7B4086250A}" type="presParOf" srcId="{283FB2A8-89E3-4F85-9CA2-1730C0BCBF45}" destId="{03A0D6E1-A374-427D-AFB7-CB3D7E2BEC0C}" srcOrd="2" destOrd="0" presId="urn:microsoft.com/office/officeart/2005/8/layout/hProcess4"/>
    <dgm:cxn modelId="{BC607FCA-A79C-4D4B-8BE5-41943386DCCB}" type="presParOf" srcId="{283FB2A8-89E3-4F85-9CA2-1730C0BCBF45}" destId="{FDC3D5AC-60E7-4487-945E-83D91245355F}" srcOrd="3" destOrd="0" presId="urn:microsoft.com/office/officeart/2005/8/layout/hProcess4"/>
    <dgm:cxn modelId="{A44123BD-1CDD-475F-83EC-3C27F3EC9B65}" type="presParOf" srcId="{283FB2A8-89E3-4F85-9CA2-1730C0BCBF45}" destId="{00A7D492-9B4E-4FEA-B9A2-BE0B9CB0CCC5}" srcOrd="4" destOrd="0" presId="urn:microsoft.com/office/officeart/2005/8/layout/hProcess4"/>
    <dgm:cxn modelId="{39434A5A-BF7B-4872-A8D0-832D1C308529}" type="presParOf" srcId="{DCA09D50-2217-4E62-BD3D-DDA589F0D72A}" destId="{852490C4-14C9-44EC-9757-130621F9A636}" srcOrd="5" destOrd="0" presId="urn:microsoft.com/office/officeart/2005/8/layout/hProcess4"/>
    <dgm:cxn modelId="{940CDC3D-4EF5-4B8D-8FF1-71871355327A}" type="presParOf" srcId="{DCA09D50-2217-4E62-BD3D-DDA589F0D72A}" destId="{0FC6FCEB-BD9A-4BBA-A1F0-25044162CFE0}" srcOrd="6" destOrd="0" presId="urn:microsoft.com/office/officeart/2005/8/layout/hProcess4"/>
    <dgm:cxn modelId="{2221AF4D-B0C1-45A4-83BB-C8F59DFCA289}" type="presParOf" srcId="{0FC6FCEB-BD9A-4BBA-A1F0-25044162CFE0}" destId="{63738334-1ABC-4971-B2A2-B1E97FB13631}" srcOrd="0" destOrd="0" presId="urn:microsoft.com/office/officeart/2005/8/layout/hProcess4"/>
    <dgm:cxn modelId="{FF1C8248-89D5-458D-AC63-F877476B7820}" type="presParOf" srcId="{0FC6FCEB-BD9A-4BBA-A1F0-25044162CFE0}" destId="{CB094BB7-159D-47AF-92A5-A26BAF8E5409}" srcOrd="1" destOrd="0" presId="urn:microsoft.com/office/officeart/2005/8/layout/hProcess4"/>
    <dgm:cxn modelId="{95FE3FD1-6252-415C-9239-A1780D2F2B27}" type="presParOf" srcId="{0FC6FCEB-BD9A-4BBA-A1F0-25044162CFE0}" destId="{0FBE14AA-84AA-45C5-A8A1-A9B503AB44E0}" srcOrd="2" destOrd="0" presId="urn:microsoft.com/office/officeart/2005/8/layout/hProcess4"/>
    <dgm:cxn modelId="{2DAAC90A-040F-44DE-9F3F-9A045AF79597}" type="presParOf" srcId="{0FC6FCEB-BD9A-4BBA-A1F0-25044162CFE0}" destId="{3AE45A17-CE0C-48C5-9711-D8C943E44B38}" srcOrd="3" destOrd="0" presId="urn:microsoft.com/office/officeart/2005/8/layout/hProcess4"/>
    <dgm:cxn modelId="{770399F8-4871-4139-94F2-CD42AB43F57F}" type="presParOf" srcId="{0FC6FCEB-BD9A-4BBA-A1F0-25044162CFE0}" destId="{08FC1EE2-AEE5-4A60-AF85-899AF9D3111C}" srcOrd="4" destOrd="0" presId="urn:microsoft.com/office/officeart/2005/8/layout/hProcess4"/>
    <dgm:cxn modelId="{BEB536BD-7926-4ED2-94DA-9AFA345D0474}" type="presParOf" srcId="{DCA09D50-2217-4E62-BD3D-DDA589F0D72A}" destId="{A12C7ADD-81D6-46B0-9CEC-25DBC80BF044}" srcOrd="7" destOrd="0" presId="urn:microsoft.com/office/officeart/2005/8/layout/hProcess4"/>
    <dgm:cxn modelId="{BCEDBA0C-04B6-4F42-B831-2E5EA175E9DE}" type="presParOf" srcId="{DCA09D50-2217-4E62-BD3D-DDA589F0D72A}" destId="{D2F74B7C-F0DE-4C12-997A-C4E9694B9A17}" srcOrd="8" destOrd="0" presId="urn:microsoft.com/office/officeart/2005/8/layout/hProcess4"/>
    <dgm:cxn modelId="{402AC2C7-D4E2-4CD4-964B-156A5E77E9C0}" type="presParOf" srcId="{D2F74B7C-F0DE-4C12-997A-C4E9694B9A17}" destId="{A330044D-ECFD-45C0-9EFC-9BC7B81AE583}" srcOrd="0" destOrd="0" presId="urn:microsoft.com/office/officeart/2005/8/layout/hProcess4"/>
    <dgm:cxn modelId="{5E1A3578-072E-43E6-A6D1-6CF41EB7ED93}" type="presParOf" srcId="{D2F74B7C-F0DE-4C12-997A-C4E9694B9A17}" destId="{913794EE-8082-4842-ABD7-2B3ED52A6875}" srcOrd="1" destOrd="0" presId="urn:microsoft.com/office/officeart/2005/8/layout/hProcess4"/>
    <dgm:cxn modelId="{C74C31B0-92D3-400B-8F39-BC6DE14F7815}" type="presParOf" srcId="{D2F74B7C-F0DE-4C12-997A-C4E9694B9A17}" destId="{328E7B5E-9256-4111-B640-159ABB30ED3F}" srcOrd="2" destOrd="0" presId="urn:microsoft.com/office/officeart/2005/8/layout/hProcess4"/>
    <dgm:cxn modelId="{6BD85E62-0B5F-4C09-941D-6CC51269DCB6}" type="presParOf" srcId="{D2F74B7C-F0DE-4C12-997A-C4E9694B9A17}" destId="{0F81DA5B-0C5F-4CEA-9CD1-F17EDF5986FA}" srcOrd="3" destOrd="0" presId="urn:microsoft.com/office/officeart/2005/8/layout/hProcess4"/>
    <dgm:cxn modelId="{33CB25BF-A340-4F69-AB0D-4A335829EB26}" type="presParOf" srcId="{D2F74B7C-F0DE-4C12-997A-C4E9694B9A17}" destId="{EFD4575B-840A-4C98-B3BF-71BA7C6007F1}" srcOrd="4" destOrd="0" presId="urn:microsoft.com/office/officeart/2005/8/layout/hProcess4"/>
    <dgm:cxn modelId="{8693F713-5EAF-48A4-9943-26CD87C65583}" type="presParOf" srcId="{DCA09D50-2217-4E62-BD3D-DDA589F0D72A}" destId="{984590B2-F113-4704-8AD7-6E0E38AB8153}" srcOrd="9" destOrd="0" presId="urn:microsoft.com/office/officeart/2005/8/layout/hProcess4"/>
    <dgm:cxn modelId="{244EE6FB-9927-442A-BEB7-1983D316CC75}" type="presParOf" srcId="{DCA09D50-2217-4E62-BD3D-DDA589F0D72A}" destId="{FE90BC6D-C840-4E5A-BCAB-5925C85F0231}" srcOrd="10" destOrd="0" presId="urn:microsoft.com/office/officeart/2005/8/layout/hProcess4"/>
    <dgm:cxn modelId="{2410E6F5-3C6F-43BF-B4CF-85DCF02E99E3}" type="presParOf" srcId="{FE90BC6D-C840-4E5A-BCAB-5925C85F0231}" destId="{F931FAC2-DEDD-4C37-B38B-2CE4036CDDEA}" srcOrd="0" destOrd="0" presId="urn:microsoft.com/office/officeart/2005/8/layout/hProcess4"/>
    <dgm:cxn modelId="{8CD2267E-EC2A-499D-A882-CA03A6AA3D75}" type="presParOf" srcId="{FE90BC6D-C840-4E5A-BCAB-5925C85F0231}" destId="{8868B70B-1DE5-4C43-8DFE-41814F7057E5}" srcOrd="1" destOrd="0" presId="urn:microsoft.com/office/officeart/2005/8/layout/hProcess4"/>
    <dgm:cxn modelId="{E8A0B151-E813-4FE7-8AD5-8399A44FA19B}" type="presParOf" srcId="{FE90BC6D-C840-4E5A-BCAB-5925C85F0231}" destId="{28884C1A-C4A6-43FF-B608-DEE33CD061B4}" srcOrd="2" destOrd="0" presId="urn:microsoft.com/office/officeart/2005/8/layout/hProcess4"/>
    <dgm:cxn modelId="{4B903C72-35FB-49F7-A5A4-0B5B9255ED0F}" type="presParOf" srcId="{FE90BC6D-C840-4E5A-BCAB-5925C85F0231}" destId="{F62083B4-A5B7-4804-B2C7-41F0299BF9B5}" srcOrd="3" destOrd="0" presId="urn:microsoft.com/office/officeart/2005/8/layout/hProcess4"/>
    <dgm:cxn modelId="{44304CEE-AE76-4212-A0E8-0E24FA9BD760}" type="presParOf" srcId="{FE90BC6D-C840-4E5A-BCAB-5925C85F0231}" destId="{6DC98961-57B0-4B46-918C-4A2E49A6B8B0}" srcOrd="4" destOrd="0" presId="urn:microsoft.com/office/officeart/2005/8/layout/hProcess4"/>
    <dgm:cxn modelId="{D40F9BDD-19F6-4725-9C57-BF587A95E8C1}" type="presParOf" srcId="{DCA09D50-2217-4E62-BD3D-DDA589F0D72A}" destId="{FA0A061C-5E76-49F5-AF79-2E7C59B34726}" srcOrd="11" destOrd="0" presId="urn:microsoft.com/office/officeart/2005/8/layout/hProcess4"/>
    <dgm:cxn modelId="{7A5494A2-D201-42C3-A1F1-B5733E6CB8F0}" type="presParOf" srcId="{DCA09D50-2217-4E62-BD3D-DDA589F0D72A}" destId="{152B8001-55E6-41A0-90DA-E878FDB1C23C}" srcOrd="12" destOrd="0" presId="urn:microsoft.com/office/officeart/2005/8/layout/hProcess4"/>
    <dgm:cxn modelId="{0D4C42FF-C5F5-4AEC-BB35-96DB5D9213DF}" type="presParOf" srcId="{152B8001-55E6-41A0-90DA-E878FDB1C23C}" destId="{7A1C16F2-7686-4E8A-A857-594172897FA3}" srcOrd="0" destOrd="0" presId="urn:microsoft.com/office/officeart/2005/8/layout/hProcess4"/>
    <dgm:cxn modelId="{2C4B07EE-AD3B-4635-848D-EEC0720D7900}" type="presParOf" srcId="{152B8001-55E6-41A0-90DA-E878FDB1C23C}" destId="{04CB8A47-D1C3-4D23-8B5F-AA1B86B6F07C}" srcOrd="1" destOrd="0" presId="urn:microsoft.com/office/officeart/2005/8/layout/hProcess4"/>
    <dgm:cxn modelId="{E3149C03-20F4-49F2-87EA-1B26471278F7}" type="presParOf" srcId="{152B8001-55E6-41A0-90DA-E878FDB1C23C}" destId="{76E4A4DE-0682-443E-AA1C-9DF55273F388}" srcOrd="2" destOrd="0" presId="urn:microsoft.com/office/officeart/2005/8/layout/hProcess4"/>
    <dgm:cxn modelId="{1D6C2D43-AA1C-4B77-9FA5-6D86579350B0}" type="presParOf" srcId="{152B8001-55E6-41A0-90DA-E878FDB1C23C}" destId="{D5E55264-4A0B-4A49-8C73-36593C66374E}" srcOrd="3" destOrd="0" presId="urn:microsoft.com/office/officeart/2005/8/layout/hProcess4"/>
    <dgm:cxn modelId="{B9632AAB-94EF-43A5-9421-B82DDFA56E9C}" type="presParOf" srcId="{152B8001-55E6-41A0-90DA-E878FDB1C23C}" destId="{09A4DE3E-8C1F-44BF-9EC1-3DE2544E9903}" srcOrd="4" destOrd="0" presId="urn:microsoft.com/office/officeart/2005/8/layout/h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797878-CF66-49AD-B1CF-574D36DA5F74}">
      <dsp:nvSpPr>
        <dsp:cNvPr id="0" name=""/>
        <dsp:cNvSpPr/>
      </dsp:nvSpPr>
      <dsp:spPr>
        <a:xfrm>
          <a:off x="1981075" y="-747395"/>
          <a:ext cx="3214284" cy="1608928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>
              <a:solidFill>
                <a:srgbClr val="7030A0"/>
              </a:solidFill>
              <a:latin typeface="Times New Roman Tj" panose="02020603050405020304" pitchFamily="18" charset="-52"/>
            </a:rPr>
            <a:t>Бозбинї</a:t>
          </a:r>
          <a:endParaRPr lang="ru-RU" sz="2200" kern="1200" dirty="0">
            <a:solidFill>
              <a:srgbClr val="7030A0"/>
            </a:solidFill>
          </a:endParaRPr>
        </a:p>
      </dsp:txBody>
      <dsp:txXfrm>
        <a:off x="2922517" y="-276151"/>
        <a:ext cx="2272842" cy="1137684"/>
      </dsp:txXfrm>
    </dsp:sp>
    <dsp:sp modelId="{D745E269-F602-4FB3-8A7E-61C7037E114C}">
      <dsp:nvSpPr>
        <dsp:cNvPr id="0" name=""/>
        <dsp:cNvSpPr/>
      </dsp:nvSpPr>
      <dsp:spPr>
        <a:xfrm rot="5400000">
          <a:off x="5935965" y="-1442509"/>
          <a:ext cx="1623086" cy="3035323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latin typeface="Times New Roman Tj" panose="02020603050405020304" pitchFamily="18" charset="-52"/>
            </a:rPr>
            <a:t>Банаќшагирї</a:t>
          </a:r>
          <a:endParaRPr lang="ru-RU" sz="2100" kern="1200" dirty="0"/>
        </a:p>
      </dsp:txBody>
      <dsp:txXfrm rot="-5400000">
        <a:off x="5229847" y="-261000"/>
        <a:ext cx="2146297" cy="1147695"/>
      </dsp:txXfrm>
    </dsp:sp>
    <dsp:sp modelId="{C6FFD196-8E23-4690-82EA-177953A75DEF}">
      <dsp:nvSpPr>
        <dsp:cNvPr id="0" name=""/>
        <dsp:cNvSpPr/>
      </dsp:nvSpPr>
      <dsp:spPr>
        <a:xfrm rot="10800000">
          <a:off x="6053770" y="937328"/>
          <a:ext cx="2129158" cy="2370176"/>
        </a:xfrm>
        <a:prstGeom prst="pieWedge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err="1" smtClean="0">
              <a:latin typeface="Times New Roman Tj" panose="02020603050405020304" pitchFamily="18" charset="-52"/>
            </a:rPr>
            <a:t>Татбиќ</a:t>
          </a:r>
          <a:r>
            <a:rPr lang="ru-RU" sz="2100" kern="1200" dirty="0" smtClean="0">
              <a:latin typeface="Times New Roman Tj" panose="02020603050405020304" pitchFamily="18" charset="-52"/>
            </a:rPr>
            <a:t> </a:t>
          </a:r>
          <a:endParaRPr lang="ru-RU" sz="2100" kern="1200" dirty="0"/>
        </a:p>
      </dsp:txBody>
      <dsp:txXfrm rot="10800000">
        <a:off x="6053770" y="937328"/>
        <a:ext cx="1505542" cy="1675968"/>
      </dsp:txXfrm>
    </dsp:sp>
    <dsp:sp modelId="{605091A3-4159-42A8-845C-960161EEE3F1}">
      <dsp:nvSpPr>
        <dsp:cNvPr id="0" name=""/>
        <dsp:cNvSpPr/>
      </dsp:nvSpPr>
      <dsp:spPr>
        <a:xfrm rot="16200000">
          <a:off x="1986755" y="937794"/>
          <a:ext cx="2678575" cy="2618240"/>
        </a:xfrm>
        <a:prstGeom prst="pieWedge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solidFill>
                <a:srgbClr val="7030A0"/>
              </a:solidFill>
              <a:latin typeface="Times New Roman Tj" panose="02020603050405020304" pitchFamily="18" charset="-52"/>
            </a:rPr>
            <a:t>Мониторинг </a:t>
          </a:r>
          <a:r>
            <a:rPr lang="ru-RU" sz="1600" kern="1200" dirty="0" err="1" smtClean="0">
              <a:solidFill>
                <a:srgbClr val="7030A0"/>
              </a:solidFill>
              <a:latin typeface="Times New Roman Tj" panose="02020603050405020304" pitchFamily="18" charset="-52"/>
            </a:rPr>
            <a:t>ва</a:t>
          </a:r>
          <a:r>
            <a:rPr lang="ru-RU" sz="1600" kern="1200" dirty="0" smtClean="0">
              <a:solidFill>
                <a:srgbClr val="7030A0"/>
              </a:solidFill>
              <a:latin typeface="Times New Roman Tj" panose="02020603050405020304" pitchFamily="18" charset="-52"/>
            </a:rPr>
            <a:t> </a:t>
          </a:r>
          <a:r>
            <a:rPr lang="ru-RU" sz="1600" kern="1200" dirty="0" err="1" smtClean="0">
              <a:solidFill>
                <a:srgbClr val="7030A0"/>
              </a:solidFill>
              <a:latin typeface="Times New Roman Tj" panose="02020603050405020304" pitchFamily="18" charset="-52"/>
            </a:rPr>
            <a:t>арзёбї</a:t>
          </a:r>
          <a:endParaRPr lang="ru-RU" sz="1600" kern="1200" dirty="0">
            <a:solidFill>
              <a:srgbClr val="7030A0"/>
            </a:solidFill>
          </a:endParaRPr>
        </a:p>
      </dsp:txBody>
      <dsp:txXfrm rot="5400000">
        <a:off x="2783788" y="907626"/>
        <a:ext cx="1851375" cy="1894039"/>
      </dsp:txXfrm>
    </dsp:sp>
    <dsp:sp modelId="{E44BF344-5EF9-42B7-AE4D-2A79403C6CE2}">
      <dsp:nvSpPr>
        <dsp:cNvPr id="0" name=""/>
        <dsp:cNvSpPr/>
      </dsp:nvSpPr>
      <dsp:spPr>
        <a:xfrm>
          <a:off x="4274982" y="907640"/>
          <a:ext cx="2134354" cy="1156610"/>
        </a:xfrm>
        <a:prstGeom prst="circularArrow">
          <a:avLst/>
        </a:prstGeom>
        <a:solidFill>
          <a:schemeClr val="accent4">
            <a:lumMod val="60000"/>
            <a:lumOff val="40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341F175-1FFC-4A46-AD4B-718F9AA1EC75}">
      <dsp:nvSpPr>
        <dsp:cNvPr id="0" name=""/>
        <dsp:cNvSpPr/>
      </dsp:nvSpPr>
      <dsp:spPr>
        <a:xfrm rot="10800000">
          <a:off x="4347412" y="991717"/>
          <a:ext cx="1989494" cy="1342999"/>
        </a:xfrm>
        <a:prstGeom prst="circularArrow">
          <a:avLst/>
        </a:prstGeom>
        <a:solidFill>
          <a:schemeClr val="accent2">
            <a:lumMod val="60000"/>
            <a:lumOff val="40000"/>
          </a:schemeClr>
        </a:solidFill>
        <a:ln w="15875" cap="flat" cmpd="sng" algn="ctr">
          <a:solidFill>
            <a:srgbClr val="FF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0DD66BF-6C03-4969-84C7-95D5A951327C}">
      <dsp:nvSpPr>
        <dsp:cNvPr id="0" name=""/>
        <dsp:cNvSpPr/>
      </dsp:nvSpPr>
      <dsp:spPr>
        <a:xfrm>
          <a:off x="128756" y="30138"/>
          <a:ext cx="2595170" cy="3261615"/>
        </a:xfrm>
        <a:prstGeom prst="roundRect">
          <a:avLst>
            <a:gd name="adj" fmla="val 10000"/>
          </a:avLst>
        </a:prstGeom>
        <a:solidFill>
          <a:schemeClr val="tx2">
            <a:lumMod val="60000"/>
            <a:lumOff val="4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solidFill>
                <a:schemeClr val="tx1">
                  <a:lumMod val="85000"/>
                  <a:lumOff val="15000"/>
                </a:schemeClr>
              </a:solidFill>
            </a:rPr>
            <a:t>1</a:t>
          </a:r>
        </a:p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err="1" smtClean="0">
              <a:solidFill>
                <a:schemeClr val="bg1"/>
              </a:solidFill>
            </a:rPr>
            <a:t>Тарҳрезии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арзёбӣ</a:t>
          </a:r>
          <a:r>
            <a:rPr lang="ru-RU" sz="2300" kern="1200" dirty="0" smtClean="0">
              <a:solidFill>
                <a:schemeClr val="bg1"/>
              </a:solidFill>
            </a:rPr>
            <a:t> (</a:t>
          </a:r>
          <a:r>
            <a:rPr lang="ru-RU" sz="2300" kern="1200" dirty="0" err="1" smtClean="0">
              <a:solidFill>
                <a:schemeClr val="bg1"/>
              </a:solidFill>
            </a:rPr>
            <a:t>таҳияи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нақшаи</a:t>
          </a:r>
          <a:r>
            <a:rPr lang="ru-RU" sz="2300" kern="1200" dirty="0" smtClean="0">
              <a:solidFill>
                <a:schemeClr val="bg1"/>
              </a:solidFill>
            </a:rPr>
            <a:t> </a:t>
          </a:r>
          <a:r>
            <a:rPr lang="ru-RU" sz="2300" kern="1200" dirty="0" err="1" smtClean="0">
              <a:solidFill>
                <a:schemeClr val="bg1"/>
              </a:solidFill>
            </a:rPr>
            <a:t>арзёбӣ</a:t>
          </a:r>
          <a:r>
            <a:rPr lang="ru-RU" sz="2300" kern="1200" dirty="0" smtClean="0">
              <a:solidFill>
                <a:schemeClr val="bg1"/>
              </a:solidFill>
            </a:rPr>
            <a:t>)</a:t>
          </a:r>
          <a:endParaRPr lang="ru-RU" sz="2300" kern="1200" dirty="0">
            <a:solidFill>
              <a:schemeClr val="bg1"/>
            </a:solidFill>
          </a:endParaRPr>
        </a:p>
      </dsp:txBody>
      <dsp:txXfrm>
        <a:off x="204766" y="106148"/>
        <a:ext cx="2443150" cy="3109595"/>
      </dsp:txXfrm>
    </dsp:sp>
    <dsp:sp modelId="{3B085C65-CE32-4A43-97B0-6BD670A50A44}">
      <dsp:nvSpPr>
        <dsp:cNvPr id="0" name=""/>
        <dsp:cNvSpPr/>
      </dsp:nvSpPr>
      <dsp:spPr>
        <a:xfrm rot="63271">
          <a:off x="2953383" y="1037377"/>
          <a:ext cx="486619" cy="1312311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2953395" y="1298496"/>
        <a:ext cx="340633" cy="787387"/>
      </dsp:txXfrm>
    </dsp:sp>
    <dsp:sp modelId="{CCD5ACD3-42CA-48AD-9314-742AC0932439}">
      <dsp:nvSpPr>
        <dsp:cNvPr id="0" name=""/>
        <dsp:cNvSpPr/>
      </dsp:nvSpPr>
      <dsp:spPr>
        <a:xfrm>
          <a:off x="3641921" y="307255"/>
          <a:ext cx="2595170" cy="2836713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b="0" i="0" kern="1200" dirty="0" smtClean="0">
              <a:solidFill>
                <a:srgbClr val="FFFF00"/>
              </a:solidFill>
            </a:rPr>
            <a:t>2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Ҷамъоварӣ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таҳлили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маълумот</a:t>
          </a:r>
          <a:r>
            <a:rPr lang="ru-RU" sz="2200" kern="1200" dirty="0" smtClean="0"/>
            <a:t> </a:t>
          </a:r>
          <a:endParaRPr lang="ru-RU" sz="2200" kern="1200" dirty="0">
            <a:solidFill>
              <a:srgbClr val="FFFF00"/>
            </a:solidFill>
          </a:endParaRPr>
        </a:p>
      </dsp:txBody>
      <dsp:txXfrm>
        <a:off x="3717931" y="383265"/>
        <a:ext cx="2443150" cy="2684693"/>
      </dsp:txXfrm>
    </dsp:sp>
    <dsp:sp modelId="{CC474A49-1DF3-4A8B-A149-B67ABE6DF410}">
      <dsp:nvSpPr>
        <dsp:cNvPr id="0" name=""/>
        <dsp:cNvSpPr/>
      </dsp:nvSpPr>
      <dsp:spPr>
        <a:xfrm rot="21599999">
          <a:off x="6498779" y="1064635"/>
          <a:ext cx="554777" cy="132195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700" kern="1200"/>
        </a:p>
      </dsp:txBody>
      <dsp:txXfrm>
        <a:off x="6498779" y="1329025"/>
        <a:ext cx="388344" cy="793172"/>
      </dsp:txXfrm>
    </dsp:sp>
    <dsp:sp modelId="{74481ED7-FDF2-4913-B1BE-99B5CBB85796}">
      <dsp:nvSpPr>
        <dsp:cNvPr id="0" name=""/>
        <dsp:cNvSpPr/>
      </dsp:nvSpPr>
      <dsp:spPr>
        <a:xfrm>
          <a:off x="7283842" y="0"/>
          <a:ext cx="2595170" cy="3451223"/>
        </a:xfrm>
        <a:prstGeom prst="roundRect">
          <a:avLst>
            <a:gd name="adj" fmla="val 10000"/>
          </a:avLst>
        </a:prstGeom>
        <a:solidFill>
          <a:schemeClr val="bg2">
            <a:lumMod val="50000"/>
          </a:schemeClr>
        </a:solidFill>
        <a:ln w="1587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smtClean="0">
              <a:solidFill>
                <a:srgbClr val="FF0000"/>
              </a:solidFill>
            </a:rPr>
            <a:t>3</a:t>
          </a:r>
        </a:p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200" kern="1200" dirty="0" err="1" smtClean="0"/>
            <a:t>Чамбаст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хулосабарори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натиҷаҳои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арзёбӣ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ва</a:t>
          </a:r>
          <a:r>
            <a:rPr lang="ru-RU" sz="2200" kern="1200" dirty="0" smtClean="0"/>
            <a:t> </a:t>
          </a:r>
          <a:r>
            <a:rPr lang="ru-RU" sz="2200" kern="1200" dirty="0" err="1" smtClean="0"/>
            <a:t>гузориш</a:t>
          </a:r>
          <a:r>
            <a:rPr lang="ru-RU" sz="2200" kern="1200" dirty="0" smtClean="0"/>
            <a:t> (</a:t>
          </a:r>
          <a:r>
            <a:rPr lang="ru-RU" sz="2200" kern="1200" dirty="0" err="1" smtClean="0"/>
            <a:t>паём</a:t>
          </a:r>
          <a:r>
            <a:rPr lang="ru-RU" sz="2200" kern="1200" dirty="0" smtClean="0"/>
            <a:t>)</a:t>
          </a:r>
          <a:endParaRPr lang="ru-RU" sz="2200" kern="1200" dirty="0">
            <a:solidFill>
              <a:srgbClr val="FF0000"/>
            </a:solidFill>
          </a:endParaRPr>
        </a:p>
      </dsp:txBody>
      <dsp:txXfrm>
        <a:off x="7359852" y="76010"/>
        <a:ext cx="2443150" cy="3299203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4FC427-5F3B-43C2-9668-5878A9F7B851}">
      <dsp:nvSpPr>
        <dsp:cNvPr id="0" name=""/>
        <dsp:cNvSpPr/>
      </dsp:nvSpPr>
      <dsp:spPr>
        <a:xfrm>
          <a:off x="7629" y="2624390"/>
          <a:ext cx="1609930" cy="10180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000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900" kern="1200" dirty="0" err="1" smtClean="0">
              <a:latin typeface="Antiqua Tojik" pitchFamily="2" charset="0"/>
            </a:rPr>
            <a:t>Фармоиш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медиҳад</a:t>
          </a:r>
          <a:r>
            <a:rPr lang="ru-RU" sz="900" kern="1200" dirty="0" smtClean="0">
              <a:latin typeface="Antiqua Tojik" pitchFamily="2" charset="0"/>
            </a:rPr>
            <a:t>, </a:t>
          </a:r>
          <a:r>
            <a:rPr lang="ru-RU" sz="900" kern="1200" dirty="0" err="1" smtClean="0">
              <a:latin typeface="Antiqua Tojik" pitchFamily="2" charset="0"/>
            </a:rPr>
            <a:t>ки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раванди</a:t>
          </a:r>
          <a:r>
            <a:rPr lang="ru-RU" sz="900" kern="1200" dirty="0" smtClean="0">
              <a:latin typeface="Antiqua Tojik" pitchFamily="2" charset="0"/>
            </a:rPr>
            <a:t> мониторинг </a:t>
          </a:r>
          <a:r>
            <a:rPr lang="ru-RU" sz="900" kern="1200" dirty="0" err="1" smtClean="0">
              <a:latin typeface="Antiqua Tojik" pitchFamily="2" charset="0"/>
            </a:rPr>
            <a:t>ва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арзёбӣ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оғоз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шавад</a:t>
          </a:r>
          <a:r>
            <a:rPr lang="ru-RU" sz="900" kern="1200" dirty="0" smtClean="0">
              <a:latin typeface="Antiqua Tojik" pitchFamily="2" charset="0"/>
            </a:rPr>
            <a:t>
</a:t>
          </a:r>
          <a:r>
            <a:rPr lang="ru-RU" sz="900" kern="1200" dirty="0" err="1" smtClean="0">
              <a:latin typeface="Antiqua Tojik" pitchFamily="2" charset="0"/>
            </a:rPr>
            <a:t>шаклхои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хисоботро</a:t>
          </a:r>
          <a:r>
            <a:rPr lang="ru-RU" sz="900" kern="1200" dirty="0" smtClean="0">
              <a:latin typeface="Antiqua Tojik" pitchFamily="2" charset="0"/>
            </a:rPr>
            <a:t> ба </a:t>
          </a:r>
          <a:r>
            <a:rPr lang="ru-RU" sz="900" kern="1200" dirty="0" err="1" smtClean="0">
              <a:latin typeface="Antiqua Tojik" pitchFamily="2" charset="0"/>
            </a:rPr>
            <a:t>вазорату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идорахои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сохавй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пешниход</a:t>
          </a:r>
          <a:r>
            <a:rPr lang="ru-RU" sz="900" kern="1200" dirty="0" smtClean="0">
              <a:latin typeface="Antiqua Tojik" pitchFamily="2" charset="0"/>
            </a:rPr>
            <a:t> </a:t>
          </a:r>
          <a:r>
            <a:rPr lang="ru-RU" sz="900" kern="1200" dirty="0" err="1" smtClean="0">
              <a:latin typeface="Antiqua Tojik" pitchFamily="2" charset="0"/>
            </a:rPr>
            <a:t>мекунад</a:t>
          </a:r>
          <a:endParaRPr lang="ru-RU" sz="900" kern="1200" dirty="0">
            <a:latin typeface="Antiqua Tojik" pitchFamily="2" charset="0"/>
          </a:endParaRPr>
        </a:p>
      </dsp:txBody>
      <dsp:txXfrm>
        <a:off x="31058" y="2647819"/>
        <a:ext cx="1563072" cy="753070"/>
      </dsp:txXfrm>
    </dsp:sp>
    <dsp:sp modelId="{17B8AB67-7627-4211-BAAC-D8122D63913E}">
      <dsp:nvSpPr>
        <dsp:cNvPr id="0" name=""/>
        <dsp:cNvSpPr/>
      </dsp:nvSpPr>
      <dsp:spPr>
        <a:xfrm>
          <a:off x="877134" y="2830495"/>
          <a:ext cx="1407542" cy="1407542"/>
        </a:xfrm>
        <a:prstGeom prst="leftCircularArrow">
          <a:avLst>
            <a:gd name="adj1" fmla="val 2810"/>
            <a:gd name="adj2" fmla="val 342993"/>
            <a:gd name="adj3" fmla="val 2118503"/>
            <a:gd name="adj4" fmla="val 9024489"/>
            <a:gd name="adj5" fmla="val 3278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254E4CB-3D63-45D7-8795-66453F9787A4}">
      <dsp:nvSpPr>
        <dsp:cNvPr id="0" name=""/>
        <dsp:cNvSpPr/>
      </dsp:nvSpPr>
      <dsp:spPr>
        <a:xfrm>
          <a:off x="457580" y="3424319"/>
          <a:ext cx="1097211" cy="4363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g-Cyrl-TJ" sz="1200" kern="1200" dirty="0" smtClean="0">
              <a:latin typeface="Antiqua Tojik" pitchFamily="2" charset="0"/>
            </a:rPr>
            <a:t>ВРИС</a:t>
          </a:r>
          <a:endParaRPr lang="ru-RU" sz="1200" kern="1200" dirty="0">
            <a:latin typeface="Antiqua Tojik" pitchFamily="2" charset="0"/>
          </a:endParaRPr>
        </a:p>
      </dsp:txBody>
      <dsp:txXfrm>
        <a:off x="470359" y="3437098"/>
        <a:ext cx="1071653" cy="410766"/>
      </dsp:txXfrm>
    </dsp:sp>
    <dsp:sp modelId="{BA4EA5E8-9EE9-413D-ACB8-4A440712AB07}">
      <dsp:nvSpPr>
        <dsp:cNvPr id="0" name=""/>
        <dsp:cNvSpPr/>
      </dsp:nvSpPr>
      <dsp:spPr>
        <a:xfrm>
          <a:off x="1805888" y="2624390"/>
          <a:ext cx="1234362" cy="10180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>
              <a:latin typeface="Antiqua Tojik" pitchFamily="2" charset="0"/>
            </a:rPr>
            <a:t>Шакли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ҳисоботро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пур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мекунад</a:t>
          </a:r>
          <a:r>
            <a:rPr lang="ru-RU" sz="1000" kern="1200" dirty="0" smtClean="0">
              <a:latin typeface="Antiqua Tojik" pitchFamily="2" charset="0"/>
            </a:rPr>
            <a:t>
Ба ВРИС </a:t>
          </a:r>
          <a:r>
            <a:rPr lang="ru-RU" sz="1000" kern="1200" dirty="0" err="1" smtClean="0">
              <a:latin typeface="Antiqua Tojik" pitchFamily="2" charset="0"/>
            </a:rPr>
            <a:t>пешниҳод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мегардад</a:t>
          </a:r>
          <a:endParaRPr lang="ru-RU" sz="1000" kern="1200" dirty="0">
            <a:latin typeface="Antiqua Tojik" pitchFamily="2" charset="0"/>
          </a:endParaRPr>
        </a:p>
      </dsp:txBody>
      <dsp:txXfrm>
        <a:off x="1829317" y="2865981"/>
        <a:ext cx="1187504" cy="753070"/>
      </dsp:txXfrm>
    </dsp:sp>
    <dsp:sp modelId="{B9D46C73-D502-4A3C-BFAB-F336A599ABB9}">
      <dsp:nvSpPr>
        <dsp:cNvPr id="0" name=""/>
        <dsp:cNvSpPr/>
      </dsp:nvSpPr>
      <dsp:spPr>
        <a:xfrm>
          <a:off x="2561631" y="1764889"/>
          <a:ext cx="1672563" cy="1672563"/>
        </a:xfrm>
        <a:prstGeom prst="circularArrow">
          <a:avLst>
            <a:gd name="adj1" fmla="val 2365"/>
            <a:gd name="adj2" fmla="val 285674"/>
            <a:gd name="adj3" fmla="val 18616678"/>
            <a:gd name="adj4" fmla="val 11653374"/>
            <a:gd name="adj5" fmla="val 2759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9EEE130-830F-4A46-A7FA-369DC7D2E5A8}">
      <dsp:nvSpPr>
        <dsp:cNvPr id="0" name=""/>
        <dsp:cNvSpPr/>
      </dsp:nvSpPr>
      <dsp:spPr>
        <a:xfrm>
          <a:off x="2080191" y="2406227"/>
          <a:ext cx="1097211" cy="4363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latin typeface="Antiqua Tojik" pitchFamily="2" charset="0"/>
            </a:rPr>
            <a:t>вазоратхо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ва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идорахои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соҳавӣ</a:t>
          </a:r>
          <a:endParaRPr lang="ru-RU" sz="1000" kern="1200" dirty="0">
            <a:latin typeface="Antiqua Tojik" pitchFamily="2" charset="0"/>
          </a:endParaRPr>
        </a:p>
      </dsp:txBody>
      <dsp:txXfrm>
        <a:off x="2092970" y="2419006"/>
        <a:ext cx="1071653" cy="410766"/>
      </dsp:txXfrm>
    </dsp:sp>
    <dsp:sp modelId="{F48DCC04-CE4A-4711-BC3A-C4A961D7E5C5}">
      <dsp:nvSpPr>
        <dsp:cNvPr id="0" name=""/>
        <dsp:cNvSpPr/>
      </dsp:nvSpPr>
      <dsp:spPr>
        <a:xfrm>
          <a:off x="3472454" y="2148096"/>
          <a:ext cx="1234362" cy="1242448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>
              <a:latin typeface="Antiqua Tojik" pitchFamily="2" charset="0"/>
            </a:rPr>
            <a:t>Шаклҳои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ҳисоботро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ҷамъ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мекунад</a:t>
          </a:r>
          <a:r>
            <a:rPr lang="ru-RU" sz="1000" kern="1200" dirty="0" smtClean="0">
              <a:latin typeface="Antiqua Tojik" pitchFamily="2" charset="0"/>
            </a:rPr>
            <a:t>
Ба </a:t>
          </a:r>
          <a:r>
            <a:rPr lang="ru-RU" sz="1000" kern="1200" dirty="0" err="1" smtClean="0">
              <a:latin typeface="Antiqua Tojik" pitchFamily="2" charset="0"/>
            </a:rPr>
            <a:t>шуъбахои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дахлдори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сохавии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Вазорати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рушди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иктисод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ва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савдо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мефиристад</a:t>
          </a:r>
          <a:endParaRPr lang="ru-RU" sz="1000" kern="1200" dirty="0">
            <a:latin typeface="Antiqua Tojik" pitchFamily="2" charset="0"/>
          </a:endParaRPr>
        </a:p>
      </dsp:txBody>
      <dsp:txXfrm>
        <a:off x="3501046" y="2176688"/>
        <a:ext cx="1177178" cy="919025"/>
      </dsp:txXfrm>
    </dsp:sp>
    <dsp:sp modelId="{852490C4-14C9-44EC-9757-130621F9A636}">
      <dsp:nvSpPr>
        <dsp:cNvPr id="0" name=""/>
        <dsp:cNvSpPr/>
      </dsp:nvSpPr>
      <dsp:spPr>
        <a:xfrm>
          <a:off x="3987463" y="3047402"/>
          <a:ext cx="1560880" cy="1560880"/>
        </a:xfrm>
        <a:prstGeom prst="leftCircularArrow">
          <a:avLst>
            <a:gd name="adj1" fmla="val 2534"/>
            <a:gd name="adj2" fmla="val 307315"/>
            <a:gd name="adj3" fmla="val 2470070"/>
            <a:gd name="adj4" fmla="val 9411733"/>
            <a:gd name="adj5" fmla="val 2956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C3D5AC-60E7-4487-945E-83D91245355F}">
      <dsp:nvSpPr>
        <dsp:cNvPr id="0" name=""/>
        <dsp:cNvSpPr/>
      </dsp:nvSpPr>
      <dsp:spPr>
        <a:xfrm>
          <a:off x="3541032" y="3514784"/>
          <a:ext cx="1097211" cy="602891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ntiqua Tojik" pitchFamily="2" charset="0"/>
            </a:rPr>
            <a:t>ВРИС – </a:t>
          </a:r>
          <a:r>
            <a:rPr lang="ru-RU" sz="1000" kern="1200" dirty="0" err="1" smtClean="0">
              <a:latin typeface="Antiqua Tojik" pitchFamily="2" charset="0"/>
            </a:rPr>
            <a:t>Раёсати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рушди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минтақаҳо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ва</a:t>
          </a:r>
          <a:r>
            <a:rPr lang="ru-RU" sz="1000" kern="1200" dirty="0" smtClean="0">
              <a:latin typeface="Antiqua Tojik" pitchFamily="2" charset="0"/>
            </a:rPr>
            <a:t> мониторинги </a:t>
          </a:r>
          <a:r>
            <a:rPr lang="ru-RU" sz="1000" kern="1200" dirty="0" err="1" smtClean="0">
              <a:latin typeface="Antiqua Tojik" pitchFamily="2" charset="0"/>
            </a:rPr>
            <a:t>барномаҳо</a:t>
          </a:r>
          <a:endParaRPr lang="ru-RU" sz="1000" kern="1200" dirty="0">
            <a:latin typeface="Antiqua Tojik" pitchFamily="2" charset="0"/>
          </a:endParaRPr>
        </a:p>
      </dsp:txBody>
      <dsp:txXfrm>
        <a:off x="3558690" y="3532442"/>
        <a:ext cx="1061895" cy="567575"/>
      </dsp:txXfrm>
    </dsp:sp>
    <dsp:sp modelId="{CB094BB7-159D-47AF-92A5-A26BAF8E5409}">
      <dsp:nvSpPr>
        <dsp:cNvPr id="0" name=""/>
        <dsp:cNvSpPr/>
      </dsp:nvSpPr>
      <dsp:spPr>
        <a:xfrm>
          <a:off x="4916341" y="2838454"/>
          <a:ext cx="1430774" cy="138713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Antiqua Tojik" pitchFamily="2" charset="0"/>
            </a:rPr>
            <a:t>Таҳлили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шаклҳои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ҳисобот</a:t>
          </a:r>
          <a:r>
            <a:rPr lang="ru-RU" sz="800" kern="1200" dirty="0" smtClean="0">
              <a:latin typeface="Antiqua Tojik" pitchFamily="2" charset="0"/>
            </a:rPr>
            <a:t> дар </a:t>
          </a:r>
          <a:r>
            <a:rPr lang="ru-RU" sz="800" kern="1200" dirty="0" err="1" smtClean="0">
              <a:latin typeface="Antiqua Tojik" pitchFamily="2" charset="0"/>
            </a:rPr>
            <a:t>соҳаи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дахлдор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омода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кунед</a:t>
          </a:r>
          <a:r>
            <a:rPr lang="ru-RU" sz="800" kern="1200" dirty="0" smtClean="0">
              <a:latin typeface="Antiqua Tojik" pitchFamily="2" charset="0"/>
            </a:rPr>
            <a:t>
Ба </a:t>
          </a:r>
          <a:r>
            <a:rPr lang="ru-RU" sz="800" kern="1200" dirty="0" err="1" smtClean="0">
              <a:latin typeface="Antiqua Tojik" pitchFamily="2" charset="0"/>
            </a:rPr>
            <a:t>шуъбаи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асосии</a:t>
          </a:r>
          <a:r>
            <a:rPr lang="ru-RU" sz="800" kern="1200" dirty="0" smtClean="0">
              <a:latin typeface="Antiqua Tojik" pitchFamily="2" charset="0"/>
            </a:rPr>
            <a:t> мониторинги </a:t>
          </a:r>
          <a:r>
            <a:rPr lang="ru-RU" sz="800" kern="1200" dirty="0" err="1" smtClean="0">
              <a:latin typeface="Antiqua Tojik" pitchFamily="2" charset="0"/>
            </a:rPr>
            <a:t>Вазорати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рушди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иќтисод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ва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савдо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тањлили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умумї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фиристода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шавад</a:t>
          </a:r>
          <a:endParaRPr lang="ru-RU" sz="800" kern="1200" dirty="0">
            <a:latin typeface="Antiqua Tojik" pitchFamily="2" charset="0"/>
          </a:endParaRPr>
        </a:p>
      </dsp:txBody>
      <dsp:txXfrm>
        <a:off x="4948263" y="3167620"/>
        <a:ext cx="1366930" cy="1026051"/>
      </dsp:txXfrm>
    </dsp:sp>
    <dsp:sp modelId="{A12C7ADD-81D6-46B0-9CEC-25DBC80BF044}">
      <dsp:nvSpPr>
        <dsp:cNvPr id="0" name=""/>
        <dsp:cNvSpPr/>
      </dsp:nvSpPr>
      <dsp:spPr>
        <a:xfrm>
          <a:off x="5507052" y="1703095"/>
          <a:ext cx="1794066" cy="1794066"/>
        </a:xfrm>
        <a:prstGeom prst="circularArrow">
          <a:avLst>
            <a:gd name="adj1" fmla="val 2204"/>
            <a:gd name="adj2" fmla="val 265346"/>
            <a:gd name="adj3" fmla="val 19326892"/>
            <a:gd name="adj4" fmla="val 12343259"/>
            <a:gd name="adj5" fmla="val 2572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AE45A17-CE0C-48C5-9711-D8C943E44B38}">
      <dsp:nvSpPr>
        <dsp:cNvPr id="0" name=""/>
        <dsp:cNvSpPr/>
      </dsp:nvSpPr>
      <dsp:spPr>
        <a:xfrm>
          <a:off x="5085926" y="2229420"/>
          <a:ext cx="1097211" cy="4363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err="1" smtClean="0">
              <a:latin typeface="Antiqua Tojik" pitchFamily="2" charset="0"/>
            </a:rPr>
            <a:t>Раёсатҳои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en-US" sz="1000" kern="1200" dirty="0" smtClean="0">
              <a:latin typeface="Antiqua Tojik" pitchFamily="2" charset="0"/>
            </a:rPr>
            <a:t>- </a:t>
          </a:r>
          <a:r>
            <a:rPr lang="ru-RU" sz="1000" kern="1200" dirty="0" smtClean="0">
              <a:latin typeface="Antiqua Tojik" pitchFamily="2" charset="0"/>
            </a:rPr>
            <a:t>ВРИС</a:t>
          </a:r>
          <a:endParaRPr lang="ru-RU" sz="1000" kern="1200" dirty="0">
            <a:latin typeface="Antiqua Tojik" pitchFamily="2" charset="0"/>
          </a:endParaRPr>
        </a:p>
      </dsp:txBody>
      <dsp:txXfrm>
        <a:off x="5098705" y="2242199"/>
        <a:ext cx="1071653" cy="410766"/>
      </dsp:txXfrm>
    </dsp:sp>
    <dsp:sp modelId="{913794EE-8082-4842-ABD7-2B3ED52A6875}">
      <dsp:nvSpPr>
        <dsp:cNvPr id="0" name=""/>
        <dsp:cNvSpPr/>
      </dsp:nvSpPr>
      <dsp:spPr>
        <a:xfrm>
          <a:off x="6629800" y="2347296"/>
          <a:ext cx="1234362" cy="10180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kern="1200" dirty="0" err="1" smtClean="0">
              <a:latin typeface="Antiqua Tojik" pitchFamily="2" charset="0"/>
            </a:rPr>
            <a:t>Ҳисоботи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ҷамъбастии</a:t>
          </a:r>
          <a:r>
            <a:rPr lang="ru-RU" sz="1000" kern="1200" dirty="0" smtClean="0">
              <a:latin typeface="Antiqua Tojik" pitchFamily="2" charset="0"/>
            </a:rPr>
            <a:t> мониторинг </a:t>
          </a:r>
          <a:r>
            <a:rPr lang="ru-RU" sz="1000" kern="1200" dirty="0" err="1" smtClean="0">
              <a:latin typeface="Antiqua Tojik" pitchFamily="2" charset="0"/>
            </a:rPr>
            <a:t>омода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мекунад</a:t>
          </a:r>
          <a:r>
            <a:rPr lang="ru-RU" sz="1000" kern="1200" dirty="0" smtClean="0">
              <a:latin typeface="Antiqua Tojik" pitchFamily="2" charset="0"/>
            </a:rPr>
            <a:t>
ба </a:t>
          </a:r>
          <a:r>
            <a:rPr lang="ru-RU" sz="1000" kern="1200" dirty="0" err="1" smtClean="0">
              <a:latin typeface="Antiqua Tojik" pitchFamily="2" charset="0"/>
            </a:rPr>
            <a:t>Хукумати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Чумхурии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Точикистон</a:t>
          </a:r>
          <a:r>
            <a:rPr lang="ru-RU" sz="1000" kern="1200" dirty="0" smtClean="0">
              <a:latin typeface="Antiqua Tojik" pitchFamily="2" charset="0"/>
            </a:rPr>
            <a:t> </a:t>
          </a:r>
          <a:r>
            <a:rPr lang="ru-RU" sz="1000" kern="1200" dirty="0" err="1" smtClean="0">
              <a:latin typeface="Antiqua Tojik" pitchFamily="2" charset="0"/>
            </a:rPr>
            <a:t>мефиристад</a:t>
          </a:r>
          <a:endParaRPr lang="ru-RU" sz="1000" kern="1200" dirty="0">
            <a:latin typeface="Antiqua Tojik" pitchFamily="2" charset="0"/>
          </a:endParaRPr>
        </a:p>
      </dsp:txBody>
      <dsp:txXfrm>
        <a:off x="6653229" y="2370725"/>
        <a:ext cx="1187504" cy="753070"/>
      </dsp:txXfrm>
    </dsp:sp>
    <dsp:sp modelId="{984590B2-F113-4704-8AD7-6E0E38AB8153}">
      <dsp:nvSpPr>
        <dsp:cNvPr id="0" name=""/>
        <dsp:cNvSpPr/>
      </dsp:nvSpPr>
      <dsp:spPr>
        <a:xfrm>
          <a:off x="7268052" y="2708542"/>
          <a:ext cx="1574241" cy="1574241"/>
        </a:xfrm>
        <a:prstGeom prst="leftCircularArrow">
          <a:avLst>
            <a:gd name="adj1" fmla="val 2512"/>
            <a:gd name="adj2" fmla="val 304555"/>
            <a:gd name="adj3" fmla="val 2093629"/>
            <a:gd name="adj4" fmla="val 9038052"/>
            <a:gd name="adj5" fmla="val 2931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F81DA5B-0C5F-4CEA-9CD1-F17EDF5986FA}">
      <dsp:nvSpPr>
        <dsp:cNvPr id="0" name=""/>
        <dsp:cNvSpPr/>
      </dsp:nvSpPr>
      <dsp:spPr>
        <a:xfrm>
          <a:off x="6857925" y="3424319"/>
          <a:ext cx="1097211" cy="4363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kern="1200" dirty="0" smtClean="0">
              <a:latin typeface="Antiqua Tojik" pitchFamily="2" charset="0"/>
            </a:rPr>
            <a:t>ВРИС</a:t>
          </a:r>
          <a:endParaRPr lang="ru-RU" sz="1000" kern="1200" dirty="0">
            <a:latin typeface="Antiqua Tojik" pitchFamily="2" charset="0"/>
          </a:endParaRPr>
        </a:p>
      </dsp:txBody>
      <dsp:txXfrm>
        <a:off x="6870704" y="3437098"/>
        <a:ext cx="1071653" cy="410766"/>
      </dsp:txXfrm>
    </dsp:sp>
    <dsp:sp modelId="{8868B70B-1DE5-4C43-8DFE-41814F7057E5}">
      <dsp:nvSpPr>
        <dsp:cNvPr id="0" name=""/>
        <dsp:cNvSpPr/>
      </dsp:nvSpPr>
      <dsp:spPr>
        <a:xfrm>
          <a:off x="8143465" y="2266913"/>
          <a:ext cx="1649787" cy="1733045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355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800" kern="1200" dirty="0" err="1" smtClean="0">
              <a:latin typeface="Antiqua Tojik" pitchFamily="2" charset="0"/>
            </a:rPr>
            <a:t>Ҳисоботи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ҷамъбастии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мониторингро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баррасӣ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мекунад</a:t>
          </a:r>
          <a:r>
            <a:rPr lang="ru-RU" sz="800" kern="1200" dirty="0" smtClean="0">
              <a:latin typeface="Antiqua Tojik" pitchFamily="2" charset="0"/>
            </a:rPr>
            <a:t>
Дар </a:t>
          </a:r>
          <a:r>
            <a:rPr lang="ru-RU" sz="800" kern="1200" dirty="0" err="1" smtClean="0">
              <a:latin typeface="Antiqua Tojik" pitchFamily="2" charset="0"/>
            </a:rPr>
            <a:t>бораи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ҳисобот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карор</a:t>
          </a:r>
          <a:r>
            <a:rPr lang="ru-RU" sz="800" kern="1200" dirty="0" smtClean="0">
              <a:latin typeface="Antiqua Tojik" pitchFamily="2" charset="0"/>
            </a:rPr>
            <a:t> кабул </a:t>
          </a:r>
          <a:r>
            <a:rPr lang="ru-RU" sz="800" kern="1200" dirty="0" err="1" smtClean="0">
              <a:latin typeface="Antiqua Tojik" pitchFamily="2" charset="0"/>
            </a:rPr>
            <a:t>мекунад</a:t>
          </a:r>
          <a:r>
            <a:rPr lang="ru-RU" sz="800" kern="1200" dirty="0" smtClean="0">
              <a:latin typeface="Antiqua Tojik" pitchFamily="2" charset="0"/>
            </a:rPr>
            <a:t>
Ба ГК ШМР </a:t>
          </a:r>
          <a:r>
            <a:rPr lang="ru-RU" sz="800" kern="1200" dirty="0" err="1" smtClean="0">
              <a:latin typeface="Antiqua Tojik" pitchFamily="2" charset="0"/>
            </a:rPr>
            <a:t>оид</a:t>
          </a:r>
          <a:r>
            <a:rPr lang="ru-RU" sz="800" kern="1200" dirty="0" smtClean="0">
              <a:latin typeface="Antiqua Tojik" pitchFamily="2" charset="0"/>
            </a:rPr>
            <a:t> ба </a:t>
          </a:r>
          <a:r>
            <a:rPr lang="ru-RU" sz="800" kern="1200" dirty="0" err="1" smtClean="0">
              <a:latin typeface="Antiqua Tojik" pitchFamily="2" charset="0"/>
            </a:rPr>
            <a:t>ҳалли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мушкилоте</a:t>
          </a:r>
          <a:r>
            <a:rPr lang="ru-RU" sz="800" kern="1200" dirty="0" smtClean="0">
              <a:latin typeface="Antiqua Tojik" pitchFamily="2" charset="0"/>
            </a:rPr>
            <a:t>, </a:t>
          </a:r>
          <a:r>
            <a:rPr lang="ru-RU" sz="800" kern="1200" dirty="0" err="1" smtClean="0">
              <a:latin typeface="Antiqua Tojik" pitchFamily="2" charset="0"/>
            </a:rPr>
            <a:t>ки</a:t>
          </a:r>
          <a:r>
            <a:rPr lang="ru-RU" sz="800" kern="1200" dirty="0" smtClean="0">
              <a:latin typeface="Antiqua Tojik" pitchFamily="2" charset="0"/>
            </a:rPr>
            <a:t> ба </a:t>
          </a:r>
          <a:r>
            <a:rPr lang="ru-RU" sz="800" kern="1200" dirty="0" err="1" smtClean="0">
              <a:latin typeface="Antiqua Tojik" pitchFamily="2" charset="0"/>
            </a:rPr>
            <a:t>татбиқи</a:t>
          </a:r>
          <a:r>
            <a:rPr lang="ru-RU" sz="800" kern="1200" dirty="0" smtClean="0">
              <a:latin typeface="Antiqua Tojik" pitchFamily="2" charset="0"/>
            </a:rPr>
            <a:t> БМР </a:t>
          </a:r>
          <a:r>
            <a:rPr lang="ru-RU" sz="800" kern="1200" dirty="0" err="1" smtClean="0">
              <a:latin typeface="Antiqua Tojik" pitchFamily="2" charset="0"/>
            </a:rPr>
            <a:t>халал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мерасонанд</a:t>
          </a:r>
          <a:r>
            <a:rPr lang="ru-RU" sz="800" kern="1200" dirty="0" smtClean="0">
              <a:latin typeface="Antiqua Tojik" pitchFamily="2" charset="0"/>
            </a:rPr>
            <a:t>, </a:t>
          </a:r>
          <a:r>
            <a:rPr lang="ru-RU" sz="800" kern="1200" dirty="0" err="1" smtClean="0">
              <a:latin typeface="Antiqua Tojik" pitchFamily="2" charset="0"/>
            </a:rPr>
            <a:t>дастур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медиҳад</a:t>
          </a:r>
          <a:r>
            <a:rPr lang="ru-RU" sz="800" kern="1200" dirty="0" smtClean="0">
              <a:latin typeface="Antiqua Tojik" pitchFamily="2" charset="0"/>
            </a:rPr>
            <a:t>
Ба </a:t>
          </a:r>
          <a:r>
            <a:rPr lang="ru-RU" sz="800" kern="1200" dirty="0" err="1" smtClean="0">
              <a:latin typeface="Antiqua Tojik" pitchFamily="2" charset="0"/>
            </a:rPr>
            <a:t>Парлумо</a:t>
          </a:r>
          <a:r>
            <a:rPr lang="en-US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гузориш</a:t>
          </a:r>
          <a:r>
            <a:rPr lang="ru-RU" sz="800" kern="1200" dirty="0" smtClean="0">
              <a:latin typeface="Antiqua Tojik" pitchFamily="2" charset="0"/>
            </a:rPr>
            <a:t> </a:t>
          </a:r>
          <a:r>
            <a:rPr lang="ru-RU" sz="800" kern="1200" dirty="0" err="1" smtClean="0">
              <a:latin typeface="Antiqua Tojik" pitchFamily="2" charset="0"/>
            </a:rPr>
            <a:t>мефиристад</a:t>
          </a:r>
          <a:endParaRPr lang="ru-RU" sz="800" kern="1200" dirty="0">
            <a:latin typeface="Antiqua Tojik" pitchFamily="2" charset="0"/>
          </a:endParaRPr>
        </a:p>
      </dsp:txBody>
      <dsp:txXfrm>
        <a:off x="8183347" y="2678162"/>
        <a:ext cx="1570023" cy="1281914"/>
      </dsp:txXfrm>
    </dsp:sp>
    <dsp:sp modelId="{FA0A061C-5E76-49F5-AF79-2E7C59B34726}">
      <dsp:nvSpPr>
        <dsp:cNvPr id="0" name=""/>
        <dsp:cNvSpPr/>
      </dsp:nvSpPr>
      <dsp:spPr>
        <a:xfrm>
          <a:off x="9073927" y="1872441"/>
          <a:ext cx="1466876" cy="1466876"/>
        </a:xfrm>
        <a:prstGeom prst="circularArrow">
          <a:avLst>
            <a:gd name="adj1" fmla="val 2696"/>
            <a:gd name="adj2" fmla="val 328247"/>
            <a:gd name="adj3" fmla="val 20263504"/>
            <a:gd name="adj4" fmla="val 13342772"/>
            <a:gd name="adj5" fmla="val 3145"/>
          </a:avLst>
        </a:prstGeom>
        <a:solidFill>
          <a:schemeClr val="dk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62083B4-A5B7-4804-B2C7-41F0299BF9B5}">
      <dsp:nvSpPr>
        <dsp:cNvPr id="0" name=""/>
        <dsp:cNvSpPr/>
      </dsp:nvSpPr>
      <dsp:spPr>
        <a:xfrm>
          <a:off x="8748621" y="2140392"/>
          <a:ext cx="1097211" cy="4363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2700" rIns="1905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g-Cyrl-TJ" sz="1000" kern="1200" dirty="0" smtClean="0">
              <a:latin typeface="Antiqua Tojik" pitchFamily="2" charset="0"/>
            </a:rPr>
            <a:t>Ҳукумати ҶТ</a:t>
          </a:r>
          <a:endParaRPr lang="ru-RU" sz="1000" kern="1200" dirty="0">
            <a:latin typeface="Antiqua Tojik" pitchFamily="2" charset="0"/>
          </a:endParaRPr>
        </a:p>
      </dsp:txBody>
      <dsp:txXfrm>
        <a:off x="8761400" y="2153171"/>
        <a:ext cx="1071653" cy="410766"/>
      </dsp:txXfrm>
    </dsp:sp>
    <dsp:sp modelId="{04CB8A47-D1C3-4D23-8B5F-AA1B86B6F07C}">
      <dsp:nvSpPr>
        <dsp:cNvPr id="0" name=""/>
        <dsp:cNvSpPr/>
      </dsp:nvSpPr>
      <dsp:spPr>
        <a:xfrm>
          <a:off x="9981581" y="2624390"/>
          <a:ext cx="1234362" cy="1018091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57150" lvl="1" indent="-57150" algn="l" defTabSz="4445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000" b="0" i="0" kern="1200" dirty="0" err="1" smtClean="0">
              <a:latin typeface="Antiqua Tojik" pitchFamily="2" charset="0"/>
            </a:rPr>
            <a:t>Барои</a:t>
          </a:r>
          <a:r>
            <a:rPr lang="ru-RU" sz="1000" b="0" i="0" kern="1200" dirty="0" smtClean="0">
              <a:latin typeface="Antiqua Tojik" pitchFamily="2" charset="0"/>
            </a:rPr>
            <a:t> </a:t>
          </a:r>
          <a:r>
            <a:rPr lang="ru-RU" sz="1000" b="0" i="0" kern="1200" dirty="0" err="1" smtClean="0">
              <a:latin typeface="Antiqua Tojik" pitchFamily="2" charset="0"/>
            </a:rPr>
            <a:t>халли</a:t>
          </a:r>
          <a:r>
            <a:rPr lang="ru-RU" sz="1000" b="0" i="0" kern="1200" dirty="0" smtClean="0">
              <a:latin typeface="Antiqua Tojik" pitchFamily="2" charset="0"/>
            </a:rPr>
            <a:t> </a:t>
          </a:r>
          <a:r>
            <a:rPr lang="ru-RU" sz="1000" b="0" i="0" kern="1200" dirty="0" err="1" smtClean="0">
              <a:latin typeface="Antiqua Tojik" pitchFamily="2" charset="0"/>
            </a:rPr>
            <a:t>масъалахои</a:t>
          </a:r>
          <a:r>
            <a:rPr lang="ru-RU" sz="1000" b="0" i="0" kern="1200" dirty="0" smtClean="0">
              <a:latin typeface="Antiqua Tojik" pitchFamily="2" charset="0"/>
            </a:rPr>
            <a:t> </a:t>
          </a:r>
          <a:r>
            <a:rPr lang="ru-RU" sz="1000" b="0" i="0" kern="1200" dirty="0" err="1" smtClean="0">
              <a:latin typeface="Antiqua Tojik" pitchFamily="2" charset="0"/>
            </a:rPr>
            <a:t>муайяншуда</a:t>
          </a:r>
          <a:r>
            <a:rPr lang="ru-RU" sz="1000" b="0" i="0" kern="1200" dirty="0" smtClean="0">
              <a:latin typeface="Antiqua Tojik" pitchFamily="2" charset="0"/>
            </a:rPr>
            <a:t> </a:t>
          </a:r>
          <a:r>
            <a:rPr lang="ru-RU" sz="1000" b="0" i="0" kern="1200" dirty="0" err="1" smtClean="0">
              <a:latin typeface="Antiqua Tojik" pitchFamily="2" charset="0"/>
            </a:rPr>
            <a:t>чорахои</a:t>
          </a:r>
          <a:r>
            <a:rPr lang="ru-RU" sz="1000" b="0" i="0" kern="1200" dirty="0" smtClean="0">
              <a:latin typeface="Antiqua Tojik" pitchFamily="2" charset="0"/>
            </a:rPr>
            <a:t> </a:t>
          </a:r>
          <a:r>
            <a:rPr lang="ru-RU" sz="1000" b="0" i="0" kern="1200" dirty="0" err="1" smtClean="0">
              <a:latin typeface="Antiqua Tojik" pitchFamily="2" charset="0"/>
            </a:rPr>
            <a:t>зарурй</a:t>
          </a:r>
          <a:r>
            <a:rPr lang="ru-RU" sz="1000" b="0" i="0" kern="1200" dirty="0" smtClean="0">
              <a:latin typeface="Antiqua Tojik" pitchFamily="2" charset="0"/>
            </a:rPr>
            <a:t> </a:t>
          </a:r>
          <a:r>
            <a:rPr lang="ru-RU" sz="1000" b="0" i="0" kern="1200" dirty="0" err="1" smtClean="0">
              <a:latin typeface="Antiqua Tojik" pitchFamily="2" charset="0"/>
            </a:rPr>
            <a:t>бинанд</a:t>
          </a:r>
          <a:endParaRPr lang="ru-RU" sz="1000" kern="1200" dirty="0">
            <a:latin typeface="Antiqua Tojik" pitchFamily="2" charset="0"/>
          </a:endParaRPr>
        </a:p>
      </dsp:txBody>
      <dsp:txXfrm>
        <a:off x="10005010" y="2647819"/>
        <a:ext cx="1187504" cy="753070"/>
      </dsp:txXfrm>
    </dsp:sp>
    <dsp:sp modelId="{D5E55264-4A0B-4A49-8C73-36593C66374E}">
      <dsp:nvSpPr>
        <dsp:cNvPr id="0" name=""/>
        <dsp:cNvSpPr/>
      </dsp:nvSpPr>
      <dsp:spPr>
        <a:xfrm>
          <a:off x="10255884" y="3424319"/>
          <a:ext cx="1097211" cy="436324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kern="1200" dirty="0" smtClean="0">
              <a:latin typeface="Antiqua Tojik" pitchFamily="2" charset="0"/>
            </a:rPr>
            <a:t>ГК ШМР</a:t>
          </a:r>
          <a:endParaRPr lang="ru-RU" sz="1400" kern="1200" dirty="0">
            <a:latin typeface="Antiqua Tojik" pitchFamily="2" charset="0"/>
          </a:endParaRPr>
        </a:p>
      </dsp:txBody>
      <dsp:txXfrm>
        <a:off x="10268663" y="3437098"/>
        <a:ext cx="1071653" cy="4107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Process4">
  <dgm:title val=""/>
  <dgm:desc val=""/>
  <dgm:catLst>
    <dgm:cat type="process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tSp" refType="w"/>
      <dgm:constr type="h" for="ch" forName="tSp" refType="h" fact="0.15"/>
      <dgm:constr type="l" for="ch" forName="tSp"/>
      <dgm:constr type="t" for="ch" forName="tSp"/>
      <dgm:constr type="w" for="ch" forName="bSp" refType="w"/>
      <dgm:constr type="h" for="ch" forName="bSp" refType="h" fact="0.15"/>
      <dgm:constr type="l" for="ch" forName="bSp"/>
      <dgm:constr type="t" for="ch" forName="bSp" refType="h" fact="0.85"/>
      <dgm:constr type="w" for="ch" forName="process" refType="w"/>
      <dgm:constr type="h" for="ch" forName="process" refType="h" fact="0.7"/>
      <dgm:constr type="l" for="ch" forName="process"/>
      <dgm:constr type="t" for="ch" forName="process" refType="h" fact="0.15"/>
    </dgm:constrLst>
    <dgm:ruleLst/>
    <dgm:layoutNode name="t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bSp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rocess">
      <dgm:choose name="Name1">
        <dgm:if name="Name2" func="var" arg="dir" op="equ" val="norm">
          <dgm:alg type="lin">
            <dgm:param type="linDir" val="fromL"/>
          </dgm:alg>
        </dgm:if>
        <dgm:else name="Name3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1" refType="w"/>
        <dgm:constr type="w" for="ch" forName="composite2" refType="w" refFor="ch" refForName="composite1" op="equ"/>
        <dgm:constr type="h" for="ch" forName="composite1" refType="h"/>
        <dgm:constr type="h" for="ch" forName="composite2" refType="h" refFor="ch" refForName="composite1" op="equ"/>
        <dgm:constr type="primFontSz" for="des" forName="parentNode1" val="65"/>
        <dgm:constr type="primFontSz" for="des" forName="parentNode2" refType="primFontSz" refFor="des" refForName="parentNode1" op="equ"/>
        <dgm:constr type="secFontSz" for="des" forName="childNode1tx" val="65"/>
        <dgm:constr type="secFontSz" for="des" forName="childNode2tx" refType="secFontSz" refFor="des" refForName="childNode1tx" op="equ"/>
        <dgm:constr type="w" for="des" ptType="sibTrans" refType="w" refFor="ch" refForName="composite1" op="equ" fact="0.05"/>
      </dgm:constrLst>
      <dgm:ruleLst/>
      <dgm:forEach name="Name4" axis="ch" ptType="node" step="2">
        <dgm:layoutNode name="composite1">
          <dgm:alg type="composite">
            <dgm:param type="ar" val="0.943"/>
          </dgm:alg>
          <dgm:shape xmlns:r="http://schemas.openxmlformats.org/officeDocument/2006/relationships" r:blip="">
            <dgm:adjLst/>
          </dgm:shape>
          <dgm:presOf/>
          <dgm:choose name="Name5">
            <dgm:if name="Name6" func="var" arg="dir" op="equ" val="norm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 refType="w" fact="0.2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35"/>
              </dgm:constrLst>
            </dgm:if>
            <dgm:else name="Name7">
              <dgm:constrLst>
                <dgm:constr type="h" refType="w" fact="1.06"/>
                <dgm:constr type="w" for="ch" forName="dummyNode1" refType="w"/>
                <dgm:constr type="h" for="ch" forName="dummyNode1" refType="h"/>
                <dgm:constr type="t" for="ch" forName="dummyNode1"/>
                <dgm:constr type="l" for="ch" forName="dummyNode1"/>
                <dgm:constr type="w" for="ch" forName="childNode1" refType="w" fact="0.9"/>
                <dgm:constr type="h" for="ch" forName="childNode1" refType="h" fact="0.7"/>
                <dgm:constr type="t" for="ch" forName="childNode1" refType="h" fact="0.15"/>
                <dgm:constr type="l" for="ch" forName="childNode1" refType="w" fact="0.1"/>
                <dgm:constr type="w" for="ch" forName="childNode1tx" refType="w" fact="0.9"/>
                <dgm:constr type="h" for="ch" forName="childNode1tx" refType="h" fact="0.55"/>
                <dgm:constr type="t" for="ch" forName="childNode1tx" refType="h" fact="0.15"/>
                <dgm:constr type="l" for="ch" forName="childNode1tx" refType="w" fact="0.1"/>
                <dgm:constr type="w" for="ch" forName="parentNode1" refType="w" fact="0.8"/>
                <dgm:constr type="h" for="ch" forName="parentNode1" refType="h" fact="0.3"/>
                <dgm:constr type="t" for="ch" forName="parentNode1" refType="h" fact="0.7"/>
                <dgm:constr type="l" for="ch" forName="parentNode1"/>
                <dgm:constr type="w" for="ch" forName="connSite1" refType="w" fact="0.01"/>
                <dgm:constr type="h" for="ch" forName="connSite1" refType="h" fact="0.01"/>
                <dgm:constr type="t" for="ch" forName="connSite1"/>
                <dgm:constr type="l" for="ch" forName="connSite1" refType="w" fact="0.65"/>
              </dgm:constrLst>
            </dgm:else>
          </dgm:choose>
          <dgm:ruleLst/>
          <dgm:layoutNode name="dummyNode1">
            <dgm:alg type="sp"/>
            <dgm:shape xmlns:r="http://schemas.openxmlformats.org/officeDocument/2006/relationships" type="rect" r:blip="" hideGeom="1">
              <dgm:adjLst/>
            </dgm:shape>
            <dgm:presOf/>
            <dgm:constrLst/>
            <dgm:ruleLst/>
          </dgm:layoutNode>
          <dgm:layoutNode name="childNode1" styleLbl="bgAcc1">
            <dgm:varLst>
              <dgm:bulletEnabled val="1"/>
            </dgm:varLst>
            <dgm:alg type="sp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" ptType="node"/>
            <dgm:constrLst/>
            <dgm:ruleLst/>
          </dgm:layoutNode>
          <dgm:layoutNode name="childNode1tx" styleLbl="bgAcc1">
            <dgm:varLst>
              <dgm:bulletEnabled val="1"/>
            </dgm:varLst>
            <dgm:alg type="tx">
              <dgm:param type="stBulletLvl" val="1"/>
            </dgm:alg>
            <dgm:shape xmlns:r="http://schemas.openxmlformats.org/officeDocument/2006/relationships" type="roundRect" r:blip="" hideGeom="1">
              <dgm:adjLst>
                <dgm:adj idx="1" val="0.1"/>
              </dgm:adjLst>
            </dgm:shape>
            <dgm:presOf axis="des" ptType="node"/>
            <dgm:constrLst>
              <dgm:constr type="secFontSz" val="65"/>
              <dgm:constr type="primFontSz" refType="secFontSz"/>
              <dgm:constr type="tMarg" refType="secFontSz" fact="0.15"/>
              <dgm:constr type="bMarg" refType="secFontSz" fact="0.15"/>
              <dgm:constr type="lMarg" refType="secFontSz" fact="0.15"/>
              <dgm:constr type="rMarg" refType="secFontSz" fact="0.15"/>
            </dgm:constrLst>
            <dgm:ruleLst>
              <dgm:rule type="secFontSz" val="5" fact="NaN" max="NaN"/>
            </dgm:ruleLst>
          </dgm:layoutNode>
          <dgm:layoutNode name="parentNode1" styleLbl="node1">
            <dgm:varLst>
              <dgm:chMax val="1"/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1"/>
              <dgm:constr type="bMarg" refType="primFontSz" fact="0.1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  <dgm:layoutNode name="connSite1" moveWith="childNode1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forEach name="Name8" axis="followSib" ptType="sibTrans" cnt="1">
          <dgm:layoutNode name="Name9">
            <dgm:alg type="conn">
              <dgm:param type="connRout" val="curve"/>
              <dgm:param type="srcNode" val="parentNode1"/>
              <dgm:param type="dstNode" val="connSite2"/>
              <dgm:param type="begPts" val="bCtr"/>
              <dgm:param type="endPts" val="bCtr"/>
            </dgm:alg>
            <dgm:shape xmlns:r="http://schemas.openxmlformats.org/officeDocument/2006/relationships" type="conn" r:blip="" zOrderOff="-2">
              <dgm:adjLst/>
            </dgm:shape>
            <dgm:presOf axis="self"/>
            <dgm:choose name="Name10">
              <dgm:if name="Name11" func="var" arg="dir" op="equ" val="norm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-1.15"/>
                  <dgm:constr type="begPad"/>
                  <dgm:constr type="endPad"/>
                </dgm:constrLst>
              </dgm:if>
              <dgm:else name="Name12">
                <dgm:constrLst>
                  <dgm:constr type="h" refType="w" fact="0.35"/>
                  <dgm:constr type="wArH" refType="h"/>
                  <dgm:constr type="hArH" refType="h"/>
                  <dgm:constr type="connDist"/>
                  <dgm:constr type="diam" refType="connDist" fact="1.15"/>
                  <dgm:constr type="begPad"/>
                  <dgm:constr type="endPad"/>
                </dgm:constrLst>
              </dgm:else>
            </dgm:choose>
            <dgm:ruleLst/>
          </dgm:layoutNode>
        </dgm:forEach>
        <dgm:forEach name="Name13" axis="followSib" ptType="node" cnt="1">
          <dgm:layoutNode name="composite2">
            <dgm:alg type="composite">
              <dgm:param type="ar" val="0.943"/>
            </dgm:alg>
            <dgm:shape xmlns:r="http://schemas.openxmlformats.org/officeDocument/2006/relationships" r:blip="">
              <dgm:adjLst/>
            </dgm:shape>
            <dgm:presOf/>
            <dgm:choose name="Name14">
              <dgm:if name="Name15" func="var" arg="dir" op="equ" val="norm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 refType="w" fact="0.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25"/>
                </dgm:constrLst>
              </dgm:if>
              <dgm:else name="Name16">
                <dgm:constrLst>
                  <dgm:constr type="h" refType="w" fact="1.06"/>
                  <dgm:constr type="w" for="ch" forName="dummyNode2" refType="w"/>
                  <dgm:constr type="h" for="ch" forName="dummyNode2" refType="h"/>
                  <dgm:constr type="t" for="ch" forName="dummyNode2"/>
                  <dgm:constr type="l" for="ch" forName="dummyNode2"/>
                  <dgm:constr type="w" for="ch" forName="childNode2" refType="w" fact="0.9"/>
                  <dgm:constr type="h" for="ch" forName="childNode2" refType="h" fact="0.7"/>
                  <dgm:constr type="t" for="ch" forName="childNode2" refType="h" fact="0.15"/>
                  <dgm:constr type="l" for="ch" forName="childNode2" refType="w" fact="0.1"/>
                  <dgm:constr type="w" for="ch" forName="childNode2tx" refType="w" fact="0.9"/>
                  <dgm:constr type="h" for="ch" forName="childNode2tx" refType="h" fact="0.55"/>
                  <dgm:constr type="t" for="ch" forName="childNode2tx" refType="h" fact="0.3"/>
                  <dgm:constr type="l" for="ch" forName="childNode2tx" refType="w" fact="0.1"/>
                  <dgm:constr type="w" for="ch" forName="parentNode2" refType="w" fact="0.8"/>
                  <dgm:constr type="h" for="ch" forName="parentNode2" refType="h" fact="0.3"/>
                  <dgm:constr type="t" for="ch" forName="parentNode2"/>
                  <dgm:constr type="l" for="ch" forName="parentNode2"/>
                  <dgm:constr type="w" for="ch" forName="connSite2" refType="w" fact="0.01"/>
                  <dgm:constr type="h" for="ch" forName="connSite2" refType="h" fact="0.01"/>
                  <dgm:constr type="t" for="ch" forName="connSite2" refType="h" fact="0.99"/>
                  <dgm:constr type="l" for="ch" forName="connSite2" refType="w" fact="0.85"/>
                </dgm:constrLst>
              </dgm:else>
            </dgm:choose>
            <dgm:ruleLst/>
            <dgm:layoutNode name="dummyNode2">
              <dgm:alg type="sp"/>
              <dgm:shape xmlns:r="http://schemas.openxmlformats.org/officeDocument/2006/relationships" type="rect" r:blip="" hideGeom="1">
                <dgm:adjLst/>
              </dgm:shape>
              <dgm:presOf/>
              <dgm:constrLst/>
              <dgm:ruleLst/>
            </dgm:layoutNode>
            <dgm:layoutNode name="childNode2" styleLbl="bgAcc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des" ptType="node"/>
              <dgm:constrLst/>
              <dgm:ruleLst/>
            </dgm:layoutNode>
            <dgm:layoutNode name="childNode2tx" styleLbl="bgAcc1">
              <dgm:varLst>
                <dgm:bulletEnabled val="1"/>
              </dgm:varLst>
              <dgm:alg type="tx">
                <dgm:param type="stBulletLvl" val="1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15"/>
                <dgm:constr type="bMarg" refType="secFontSz" fact="0.15"/>
                <dgm:constr type="lMarg" refType="secFontSz" fact="0.15"/>
                <dgm:constr type="rMarg" refType="secFontSz" fact="0.15"/>
              </dgm:constrLst>
              <dgm:ruleLst>
                <dgm:rule type="secFontSz" val="5" fact="NaN" max="NaN"/>
              </dgm:ruleLst>
            </dgm:layoutNode>
            <dgm:layoutNode name="parentNode2" styleLbl="node1">
              <dgm:varLst>
                <dgm:chMax val="0"/>
                <dgm:bulletEnabled val="1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connSite2" moveWith="childNode2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layoutNode>
          <dgm:forEach name="Name17" axis="followSib" ptType="sibTrans" cnt="1">
            <dgm:layoutNode name="Name18">
              <dgm:alg type="conn">
                <dgm:param type="connRout" val="curve"/>
                <dgm:param type="srcNode" val="parentNode2"/>
                <dgm:param type="dstNode" val="connSite1"/>
                <dgm:param type="begPts" val="tCtr"/>
                <dgm:param type="endPts" val="tCtr"/>
              </dgm:alg>
              <dgm:shape xmlns:r="http://schemas.openxmlformats.org/officeDocument/2006/relationships" type="conn" r:blip="" zOrderOff="-2">
                <dgm:adjLst/>
              </dgm:shape>
              <dgm:presOf axis="self"/>
              <dgm:choose name="Name19">
                <dgm:if name="Name20" func="var" arg="dir" op="equ" val="norm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1.15"/>
                    <dgm:constr type="begPad"/>
                    <dgm:constr type="endPad"/>
                  </dgm:constrLst>
                </dgm:if>
                <dgm:else name="Name21">
                  <dgm:constrLst>
                    <dgm:constr type="h" refType="w" fact="0.35"/>
                    <dgm:constr type="wArH" refType="h"/>
                    <dgm:constr type="hArH" refType="h"/>
                    <dgm:constr type="connDist"/>
                    <dgm:constr type="diam" refType="connDist" fact="-1.15"/>
                    <dgm:constr type="begPad"/>
                    <dgm:constr type="endPad"/>
                  </dgm:constrLst>
                </dgm:else>
              </dgm:choose>
              <dgm:ruleLst/>
            </dgm:layoutNode>
          </dgm:forEach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55838" y="0"/>
            <a:ext cx="2949787" cy="49869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E60AE58-05D4-4D9C-B439-267F34815D69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3013"/>
            <a:ext cx="5962650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0720" y="4783307"/>
            <a:ext cx="5445760" cy="3913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55838" y="9440647"/>
            <a:ext cx="2949787" cy="49869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95ED3E9-9FCD-4093-82F4-FD201D4CB2AE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1396152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95ED3E9-9FCD-4093-82F4-FD201D4CB2AE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97217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600200"/>
            <a:ext cx="103632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556001"/>
            <a:ext cx="85344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1447801"/>
            <a:ext cx="27432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47800"/>
            <a:ext cx="80264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8063251" y="4203592"/>
            <a:ext cx="383523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3492427" y="4075290"/>
            <a:ext cx="7392687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3771637" y="4087562"/>
            <a:ext cx="729064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7479318" y="4074174"/>
            <a:ext cx="4410667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82220" y="4058555"/>
            <a:ext cx="11631168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0043" y="2463560"/>
            <a:ext cx="103632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3153" y="1437449"/>
            <a:ext cx="8556979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902207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193536" y="2679192"/>
            <a:ext cx="5096256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2208" y="2678114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3110" y="3429001"/>
            <a:ext cx="5093407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0" y="2678113"/>
            <a:ext cx="5096256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7" y="3429001"/>
            <a:ext cx="5096256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0" y="3581401"/>
            <a:ext cx="44704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82220" y="714191"/>
            <a:ext cx="11631168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1219200" y="2286000"/>
            <a:ext cx="44704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02616" y="1828800"/>
            <a:ext cx="5205435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228600"/>
            <a:ext cx="11594592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82220" y="5353963"/>
            <a:ext cx="11631168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8874" y="338667"/>
            <a:ext cx="5083527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91112" y="2785533"/>
            <a:ext cx="5091289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17600" y="1371600"/>
            <a:ext cx="475488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228600"/>
            <a:ext cx="11594592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82220" y="1679429"/>
            <a:ext cx="11631168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338328"/>
            <a:ext cx="109728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84896" y="6250165"/>
            <a:ext cx="50489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0152A27D-6BB9-4072-B3A7-D1681F280BCF}" type="datetimeFigureOut">
              <a:rPr kumimoji="1" lang="ja-JP" altLang="en-US" smtClean="0"/>
              <a:t>2023/5/23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185" y="6250165"/>
            <a:ext cx="50489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21451" y="6250164"/>
            <a:ext cx="15491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573DDF6D-728F-4DA9-92A1-B11C27E2380A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62757" y="2675467"/>
            <a:ext cx="9877777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字幕 2">
            <a:extLst>
              <a:ext uri="{FF2B5EF4-FFF2-40B4-BE49-F238E27FC236}">
                <a16:creationId xmlns="" xmlns:a16="http://schemas.microsoft.com/office/drawing/2014/main" id="{095E3CF6-D412-9A54-D1EC-A8B6AEE977F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810328" y="1985818"/>
            <a:ext cx="9144000" cy="3237345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 fontScale="70000" lnSpcReduction="20000"/>
          </a:bodyPr>
          <a:lstStyle/>
          <a:p>
            <a:r>
              <a:rPr lang="ru-RU" sz="3200" dirty="0" err="1">
                <a:latin typeface="Times New Roman Tj" pitchFamily="18" charset="-52"/>
              </a:rPr>
              <a:t>Достиев</a:t>
            </a:r>
            <a:r>
              <a:rPr lang="ru-RU" sz="3200" dirty="0">
                <a:latin typeface="Times New Roman Tj" pitchFamily="18" charset="-52"/>
              </a:rPr>
              <a:t> </a:t>
            </a:r>
            <a:r>
              <a:rPr lang="ru-RU" sz="3200" dirty="0" err="1" smtClean="0">
                <a:latin typeface="Times New Roman Tj" pitchFamily="18" charset="-52"/>
              </a:rPr>
              <a:t>Абдукодир</a:t>
            </a:r>
            <a:endParaRPr lang="ru-RU" sz="3200" dirty="0" smtClean="0">
              <a:latin typeface="Times New Roman Tj" pitchFamily="18" charset="-52"/>
            </a:endParaRPr>
          </a:p>
          <a:p>
            <a:r>
              <a:rPr lang="tg-Cyrl-TJ" sz="3200" dirty="0" smtClean="0">
                <a:latin typeface="Times New Roman Tj" pitchFamily="18" charset="-52"/>
              </a:rPr>
              <a:t>Мушвори иқтисоди  оид ба мониторинг ва арзёбии Котиботи Шӯрои миллии рушди назди Президенти Ҷумҳурии Тоҷикистон</a:t>
            </a:r>
          </a:p>
          <a:p>
            <a:endParaRPr lang="tg-Cyrl-TJ" sz="3200" dirty="0">
              <a:latin typeface="Times New Roman Tj" pitchFamily="18" charset="-52"/>
            </a:endParaRPr>
          </a:p>
          <a:p>
            <a:r>
              <a:rPr lang="tg-Cyrl-TJ" sz="3200" dirty="0" smtClean="0">
                <a:latin typeface="Times New Roman Tj" pitchFamily="18" charset="-52"/>
              </a:rPr>
              <a:t>Мавзуъ: Раванди пешбурди мониторинг ва арзёбӣ дар Ҷумҳурии Тоҷикистон </a:t>
            </a:r>
          </a:p>
          <a:p>
            <a:r>
              <a:rPr lang="tg-Cyrl-TJ" sz="3200" dirty="0" smtClean="0">
                <a:latin typeface="Times New Roman Tj" pitchFamily="18" charset="-52"/>
              </a:rPr>
              <a:t>Таҷрибаи андухта аз кишвари Ҷопон</a:t>
            </a:r>
          </a:p>
          <a:p>
            <a:endParaRPr lang="en-US" sz="3200" dirty="0">
              <a:latin typeface="Times New Roman Tj" pitchFamily="18" charset="-52"/>
            </a:endParaRPr>
          </a:p>
          <a:p>
            <a:r>
              <a:rPr lang="ru-RU" sz="3200" dirty="0" smtClean="0">
                <a:latin typeface="Times New Roman Tj" pitchFamily="18" charset="-52"/>
              </a:rPr>
              <a:t> 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3529346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endParaRPr lang="ru-RU" dirty="0" smtClean="0"/>
          </a:p>
          <a:p>
            <a:pPr algn="ctr"/>
            <a:endParaRPr lang="ru-RU" dirty="0"/>
          </a:p>
          <a:p>
            <a:pPr algn="ctr"/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3850837" y="2967335"/>
            <a:ext cx="449033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err="1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  <a:latin typeface="Antiqua Tojik" pitchFamily="2" charset="0"/>
              </a:rPr>
              <a:t>Ташаккур</a:t>
            </a:r>
            <a:endParaRPr lang="ru-RU" sz="54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288259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コンテンツ プレースホルダー 2">
            <a:extLst>
              <a:ext uri="{FF2B5EF4-FFF2-40B4-BE49-F238E27FC236}">
                <a16:creationId xmlns="" xmlns:a16="http://schemas.microsoft.com/office/drawing/2014/main" id="{AA903D19-F8EA-5E17-8950-18BE897781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62757" y="2675467"/>
            <a:ext cx="10401170" cy="3450696"/>
          </a:xfrm>
        </p:spPr>
        <p:txBody>
          <a:bodyPr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dirty="0"/>
              <a:t>1 </a:t>
            </a:r>
            <a:r>
              <a:rPr lang="ru-RU" dirty="0" err="1"/>
              <a:t>Мафҳумҳои</a:t>
            </a:r>
            <a:r>
              <a:rPr lang="ru-RU" dirty="0"/>
              <a:t>  мониторинг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арзёбӣ</a:t>
            </a:r>
            <a:r>
              <a:rPr lang="ru-RU" dirty="0"/>
              <a:t> </a:t>
            </a:r>
          </a:p>
          <a:p>
            <a:r>
              <a:rPr lang="ru-RU" dirty="0"/>
              <a:t>2 </a:t>
            </a:r>
            <a:r>
              <a:rPr lang="ru-RU" dirty="0" err="1"/>
              <a:t>Шарҳи</a:t>
            </a:r>
            <a:r>
              <a:rPr lang="ru-RU" dirty="0"/>
              <a:t> </a:t>
            </a:r>
            <a:r>
              <a:rPr lang="ru-RU" dirty="0" err="1"/>
              <a:t>мухтасари</a:t>
            </a:r>
            <a:r>
              <a:rPr lang="ru-RU" dirty="0"/>
              <a:t> </a:t>
            </a:r>
            <a:r>
              <a:rPr lang="ru-RU" dirty="0" err="1"/>
              <a:t>системаи</a:t>
            </a:r>
            <a:r>
              <a:rPr lang="ru-RU" dirty="0"/>
              <a:t> </a:t>
            </a:r>
            <a:r>
              <a:rPr lang="ru-RU" dirty="0" err="1"/>
              <a:t>арзёбии</a:t>
            </a:r>
            <a:r>
              <a:rPr lang="ru-RU" dirty="0"/>
              <a:t> </a:t>
            </a:r>
            <a:r>
              <a:rPr lang="ru-RU" dirty="0" err="1"/>
              <a:t>сиёсат</a:t>
            </a:r>
            <a:r>
              <a:rPr lang="ru-RU" dirty="0"/>
              <a:t> </a:t>
            </a:r>
          </a:p>
          <a:p>
            <a:r>
              <a:rPr lang="ru-RU" dirty="0"/>
              <a:t>3 </a:t>
            </a:r>
            <a:r>
              <a:rPr lang="ru-RU" dirty="0" err="1"/>
              <a:t>Тартиби</a:t>
            </a:r>
            <a:r>
              <a:rPr lang="ru-RU" dirty="0"/>
              <a:t> </a:t>
            </a:r>
            <a:r>
              <a:rPr lang="ru-RU" dirty="0" err="1"/>
              <a:t>асосии</a:t>
            </a:r>
            <a:r>
              <a:rPr lang="ru-RU" dirty="0"/>
              <a:t> </a:t>
            </a:r>
            <a:r>
              <a:rPr lang="ru-RU" dirty="0" err="1"/>
              <a:t>арзёбӣ</a:t>
            </a:r>
            <a:r>
              <a:rPr lang="ru-RU" dirty="0"/>
              <a:t> </a:t>
            </a:r>
          </a:p>
          <a:p>
            <a:r>
              <a:rPr lang="ru-RU" dirty="0"/>
              <a:t>4 </a:t>
            </a:r>
            <a:r>
              <a:rPr lang="ru-RU" dirty="0" err="1"/>
              <a:t>Раванди</a:t>
            </a:r>
            <a:r>
              <a:rPr lang="ru-RU" dirty="0"/>
              <a:t> </a:t>
            </a:r>
            <a:r>
              <a:rPr lang="ru-RU" dirty="0" err="1"/>
              <a:t>гузаронидаи</a:t>
            </a:r>
            <a:r>
              <a:rPr lang="ru-RU" dirty="0"/>
              <a:t> мониторинг </a:t>
            </a:r>
            <a:r>
              <a:rPr lang="ru-RU" dirty="0" err="1"/>
              <a:t>ва</a:t>
            </a:r>
            <a:r>
              <a:rPr lang="ru-RU" dirty="0"/>
              <a:t> </a:t>
            </a:r>
            <a:r>
              <a:rPr lang="ru-RU" dirty="0" err="1"/>
              <a:t>арзёби</a:t>
            </a:r>
            <a:endParaRPr lang="ja-JP" altLang="en-US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タイトル 1">
            <a:extLst>
              <a:ext uri="{FF2B5EF4-FFF2-40B4-BE49-F238E27FC236}">
                <a16:creationId xmlns="" xmlns:a16="http://schemas.microsoft.com/office/drawing/2014/main" id="{BA3CE70D-7108-E6DA-9944-2177AD7C41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5133" y="551392"/>
            <a:ext cx="10515600" cy="887942"/>
          </a:xfrm>
        </p:spPr>
        <p:txBody>
          <a:bodyPr>
            <a:noAutofit/>
          </a:bodyPr>
          <a:lstStyle/>
          <a:p>
            <a:r>
              <a:rPr lang="ru-RU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altLang="ja-JP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ja-JP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tg-Cyrl-TJ" sz="2800" dirty="0">
                <a:latin typeface="Times New Roman Tj" pitchFamily="18" charset="-52"/>
              </a:rPr>
              <a:t>Раванди пешбурди мониторинг ва арзёбӣ дар Ҷумҳурии Тоҷикистон </a:t>
            </a:r>
          </a:p>
        </p:txBody>
      </p:sp>
    </p:spTree>
    <p:extLst>
      <p:ext uri="{BB962C8B-B14F-4D97-AF65-F5344CB8AC3E}">
        <p14:creationId xmlns:p14="http://schemas.microsoft.com/office/powerpoint/2010/main" val="1972504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admin\Downloads\2023-02-18_12-23-03.pn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581" y="1233055"/>
            <a:ext cx="108204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8867" y="194733"/>
            <a:ext cx="10515600" cy="962555"/>
          </a:xfrm>
        </p:spPr>
        <p:txBody>
          <a:bodyPr>
            <a:normAutofit fontScale="90000"/>
          </a:bodyPr>
          <a:lstStyle/>
          <a:p>
            <a:r>
              <a:rPr lang="ru-RU" dirty="0" smtClean="0">
                <a:latin typeface="Arial"/>
                <a:ea typeface="Arial"/>
                <a:cs typeface="Arial"/>
                <a:sym typeface="Arial"/>
              </a:rPr>
              <a:t>2.Краткый </a:t>
            </a:r>
            <a:r>
              <a:rPr lang="ru-RU" dirty="0">
                <a:latin typeface="Arial"/>
                <a:ea typeface="Arial"/>
                <a:cs typeface="Arial"/>
                <a:sym typeface="Arial"/>
              </a:rPr>
              <a:t>обзор системы оценки политики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199467" y="6129866"/>
            <a:ext cx="4521200" cy="33866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ntiqua Tojik" pitchFamily="2" charset="0"/>
              </a:rPr>
              <a:t>Источник: </a:t>
            </a:r>
            <a:r>
              <a:rPr lang="ru-RU" dirty="0" err="1" smtClean="0">
                <a:latin typeface="Antiqua Tojik" pitchFamily="2" charset="0"/>
              </a:rPr>
              <a:t>Лексия</a:t>
            </a:r>
            <a:r>
              <a:rPr lang="ru-RU" dirty="0" smtClean="0">
                <a:latin typeface="Antiqua Tojik" pitchFamily="2" charset="0"/>
              </a:rPr>
              <a:t> 2 страница 7</a:t>
            </a:r>
            <a:endParaRPr lang="ru-RU" dirty="0">
              <a:latin typeface="Antiqua Tojik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73752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65381" y="556492"/>
            <a:ext cx="9772072" cy="727364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</a:br>
            <a: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  <a:t/>
            </a:r>
            <a:br>
              <a:rPr lang="ru-RU" b="1" dirty="0" smtClean="0">
                <a:solidFill>
                  <a:srgbClr val="0070C0"/>
                </a:solidFill>
                <a:latin typeface="Times New Roman Tj" panose="02020603050405020304" pitchFamily="18" charset="-52"/>
              </a:rPr>
            </a:br>
            <a:r>
              <a:rPr lang="ru-RU" b="1" dirty="0" err="1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Давраи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 </a:t>
            </a:r>
            <a:r>
              <a:rPr lang="tg-Cyrl-TJ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амалишави </a:t>
            </a:r>
            <a:r>
              <a:rPr lang="ru-RU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(Цикл </a:t>
            </a:r>
            <a:r>
              <a:rPr lang="en-US" b="1" dirty="0" smtClean="0">
                <a:solidFill>
                  <a:schemeClr val="tx1"/>
                </a:solidFill>
                <a:latin typeface="Times New Roman Tj" panose="02020603050405020304" pitchFamily="18" charset="-52"/>
              </a:rPr>
              <a:t>PDCA</a:t>
            </a:r>
            <a:r>
              <a:rPr lang="en-US" b="1" dirty="0">
                <a:solidFill>
                  <a:schemeClr val="tx1"/>
                </a:solidFill>
                <a:latin typeface="Times New Roman Tj" panose="02020603050405020304" pitchFamily="18" charset="-52"/>
              </a:rPr>
              <a:t>)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927" y="5754256"/>
            <a:ext cx="8534400" cy="1473200"/>
          </a:xfrm>
        </p:spPr>
        <p:txBody>
          <a:bodyPr/>
          <a:lstStyle/>
          <a:p>
            <a:endParaRPr lang="ru-RU" dirty="0"/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95758441"/>
              </p:ext>
            </p:extLst>
          </p:nvPr>
        </p:nvGraphicFramePr>
        <p:xfrm>
          <a:off x="1394692" y="2115128"/>
          <a:ext cx="10104580" cy="387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5" name="Группа 4"/>
          <p:cNvGrpSpPr/>
          <p:nvPr/>
        </p:nvGrpSpPr>
        <p:grpSpPr>
          <a:xfrm rot="18752819">
            <a:off x="5713014" y="4573806"/>
            <a:ext cx="1964517" cy="2055364"/>
            <a:chOff x="5615957" y="-409992"/>
            <a:chExt cx="1678058" cy="1678058"/>
          </a:xfrm>
        </p:grpSpPr>
        <p:sp>
          <p:nvSpPr>
            <p:cNvPr id="6" name="Пирог 5"/>
            <p:cNvSpPr/>
            <p:nvPr/>
          </p:nvSpPr>
          <p:spPr>
            <a:xfrm rot="16276694">
              <a:off x="5615957" y="-409992"/>
              <a:ext cx="1678058" cy="1678058"/>
            </a:xfrm>
            <a:prstGeom prst="pieWedge">
              <a:avLst/>
            </a:prstGeom>
            <a:ln>
              <a:solidFill>
                <a:srgbClr val="FF0000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7" name="Пирог 4"/>
            <p:cNvSpPr/>
            <p:nvPr/>
          </p:nvSpPr>
          <p:spPr>
            <a:xfrm rot="2847181">
              <a:off x="6004386" y="35724"/>
              <a:ext cx="1298170" cy="72564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5344" tIns="85344" rIns="85344" bIns="85344" numCol="1" spcCol="1270" anchor="ctr" anchorCtr="0">
              <a:noAutofit/>
            </a:bodyPr>
            <a:lstStyle/>
            <a:p>
              <a:pPr lvl="0" algn="ctr"/>
              <a:r>
                <a:rPr lang="ru-RU" sz="1200" dirty="0" err="1">
                  <a:latin typeface="Times New Roman Tj" panose="02020603050405020304" pitchFamily="18" charset="-52"/>
                </a:rPr>
                <a:t>Санљиши</a:t>
              </a:r>
              <a:r>
                <a:rPr lang="ru-RU" sz="1200" dirty="0">
                  <a:latin typeface="Times New Roman Tj" panose="02020603050405020304" pitchFamily="18" charset="-52"/>
                </a:rPr>
                <a:t> </a:t>
              </a:r>
              <a:r>
                <a:rPr lang="ru-RU" sz="1200" dirty="0" err="1">
                  <a:latin typeface="Times New Roman Tj" panose="02020603050405020304" pitchFamily="18" charset="-52"/>
                </a:rPr>
                <a:t>раванди</a:t>
              </a:r>
              <a:r>
                <a:rPr lang="ru-RU" sz="1200" dirty="0">
                  <a:latin typeface="Times New Roman Tj" panose="02020603050405020304" pitchFamily="18" charset="-52"/>
                </a:rPr>
                <a:t> </a:t>
              </a:r>
              <a:r>
                <a:rPr lang="ru-RU" sz="1200" dirty="0" err="1">
                  <a:latin typeface="Times New Roman Tj" panose="02020603050405020304" pitchFamily="18" charset="-52"/>
                </a:rPr>
                <a:t>татбиќ</a:t>
              </a:r>
              <a:r>
                <a:rPr lang="ru-RU" sz="1200" dirty="0">
                  <a:latin typeface="Times New Roman Tj" panose="02020603050405020304" pitchFamily="18" charset="-52"/>
                </a:rPr>
                <a:t>              </a:t>
              </a:r>
              <a:r>
                <a:rPr lang="ru-RU" sz="1050" i="1" dirty="0">
                  <a:latin typeface="Times New Roman Tj" panose="02020603050405020304" pitchFamily="18" charset="-52"/>
                </a:rPr>
                <a:t>(</a:t>
              </a:r>
              <a:r>
                <a:rPr lang="ru-RU" sz="1050" i="1" dirty="0" err="1">
                  <a:latin typeface="Times New Roman Tj" panose="02020603050405020304" pitchFamily="18" charset="-52"/>
                </a:rPr>
                <a:t>бо</a:t>
              </a:r>
              <a:r>
                <a:rPr lang="ru-RU" sz="1050" i="1" dirty="0">
                  <a:latin typeface="Times New Roman Tj" panose="02020603050405020304" pitchFamily="18" charset="-52"/>
                </a:rPr>
                <a:t> </a:t>
              </a:r>
              <a:r>
                <a:rPr lang="ru-RU" sz="1050" i="1" dirty="0" err="1">
                  <a:latin typeface="Times New Roman Tj" panose="02020603050405020304" pitchFamily="18" charset="-52"/>
                </a:rPr>
                <a:t>роњи</a:t>
              </a:r>
              <a:r>
                <a:rPr lang="ru-RU" sz="1050" i="1" dirty="0">
                  <a:latin typeface="Times New Roman Tj" panose="02020603050405020304" pitchFamily="18" charset="-52"/>
                </a:rPr>
                <a:t> </a:t>
              </a:r>
              <a:r>
                <a:rPr lang="ru-RU" sz="1050" i="1" dirty="0" err="1">
                  <a:latin typeface="Times New Roman Tj" panose="02020603050405020304" pitchFamily="18" charset="-52"/>
                </a:rPr>
                <a:t>гузаронидани</a:t>
              </a:r>
              <a:endParaRPr lang="ru-RU" sz="1200" dirty="0"/>
            </a:p>
          </p:txBody>
        </p:sp>
      </p:grpSp>
      <p:sp>
        <p:nvSpPr>
          <p:cNvPr id="8" name="Прямоугольник 7"/>
          <p:cNvSpPr/>
          <p:nvPr/>
        </p:nvSpPr>
        <p:spPr>
          <a:xfrm>
            <a:off x="9697296" y="2006753"/>
            <a:ext cx="162736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PLan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9254836" y="4680620"/>
            <a:ext cx="22629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Do</a:t>
            </a:r>
            <a:endParaRPr lang="ru-RU" sz="5400" b="1" cap="none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622655" y="4518619"/>
            <a:ext cx="1964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Check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971453" y="1932863"/>
            <a:ext cx="21210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Action</a:t>
            </a:r>
            <a:endParaRPr lang="ru-RU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4888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53572850"/>
              </p:ext>
            </p:extLst>
          </p:nvPr>
        </p:nvGraphicFramePr>
        <p:xfrm>
          <a:off x="1162050" y="2674938"/>
          <a:ext cx="9879013" cy="345122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Прямоугольник 4"/>
          <p:cNvSpPr/>
          <p:nvPr/>
        </p:nvSpPr>
        <p:spPr>
          <a:xfrm>
            <a:off x="630416" y="325735"/>
            <a:ext cx="966322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5400" dirty="0"/>
              <a:t> </a:t>
            </a:r>
            <a:r>
              <a:rPr lang="ru-RU" sz="5400" dirty="0" smtClean="0"/>
              <a:t>            </a:t>
            </a:r>
            <a:r>
              <a:rPr lang="ru-RU" sz="5400" dirty="0" err="1" smtClean="0"/>
              <a:t>Асос</a:t>
            </a:r>
            <a:r>
              <a:rPr lang="tg-Cyrl-TJ" sz="5400" dirty="0"/>
              <a:t>ҳои раванди </a:t>
            </a:r>
            <a:r>
              <a:rPr lang="ru-RU" sz="5400" dirty="0" err="1"/>
              <a:t>арзёб</a:t>
            </a:r>
            <a:r>
              <a:rPr lang="tg-Cyrl-TJ" sz="5400" dirty="0"/>
              <a:t>ӣ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215443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err="1" smtClean="0"/>
              <a:t>Санҷиши</a:t>
            </a:r>
            <a:r>
              <a:rPr lang="ru-RU" dirty="0" smtClean="0"/>
              <a:t> </a:t>
            </a:r>
            <a:r>
              <a:rPr lang="ru-RU" dirty="0" err="1"/>
              <a:t>ҳадафҳои</a:t>
            </a:r>
            <a:r>
              <a:rPr lang="ru-RU" dirty="0"/>
              <a:t> </a:t>
            </a:r>
            <a:r>
              <a:rPr lang="ru-RU" dirty="0" err="1"/>
              <a:t>бадастомада</a:t>
            </a:r>
            <a:r>
              <a:rPr lang="ru-RU" dirty="0"/>
              <a:t> </a:t>
            </a:r>
            <a:r>
              <a:rPr lang="ru-RU" dirty="0" err="1"/>
              <a:t>барои</a:t>
            </a:r>
            <a:r>
              <a:rPr lang="ru-RU" dirty="0"/>
              <a:t> </a:t>
            </a:r>
            <a:r>
              <a:rPr lang="ru-RU" dirty="0" err="1"/>
              <a:t>ҳар</a:t>
            </a:r>
            <a:r>
              <a:rPr lang="ru-RU" dirty="0"/>
              <a:t> як </a:t>
            </a:r>
            <a:r>
              <a:rPr lang="ru-RU" dirty="0" err="1"/>
              <a:t>соҳа</a:t>
            </a: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D563C5E9-6EA0-1386-837D-1391FFB7AEA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9559" t="17293" r="11103" b="3887"/>
          <a:stretch/>
        </p:blipFill>
        <p:spPr>
          <a:xfrm>
            <a:off x="230909" y="1690255"/>
            <a:ext cx="11730182" cy="4849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2286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835" y="378691"/>
            <a:ext cx="11203709" cy="2096654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Наќшаи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чорабинињои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амалисозии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Барномаи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миёнамуњлати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рушди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Љумњурии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Тољикистон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барои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</a:t>
            </a:r>
            <a:r>
              <a:rPr lang="ru-RU" sz="3600" b="1" dirty="0" err="1">
                <a:solidFill>
                  <a:srgbClr val="0070C0"/>
                </a:solidFill>
                <a:latin typeface="Times New Roman Tj" panose="02020603050405020304" pitchFamily="18" charset="-52"/>
              </a:rPr>
              <a:t>солњои</a:t>
            </a:r>
            <a: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  <a:t> 2021-2025</a:t>
            </a:r>
            <a:br>
              <a:rPr lang="ru-RU" sz="3600" b="1" dirty="0">
                <a:solidFill>
                  <a:srgbClr val="0070C0"/>
                </a:solidFill>
                <a:latin typeface="Times New Roman Tj" panose="02020603050405020304" pitchFamily="18" charset="-52"/>
              </a:rPr>
            </a:br>
            <a:endParaRPr lang="ru-RU" dirty="0"/>
          </a:p>
        </p:txBody>
      </p:sp>
      <p:pic>
        <p:nvPicPr>
          <p:cNvPr id="4" name="Объект 3">
            <a:extLst>
              <a:ext uri="{FF2B5EF4-FFF2-40B4-BE49-F238E27FC236}">
                <a16:creationId xmlns="" xmlns:a16="http://schemas.microsoft.com/office/drawing/2014/main" id="{2CB08CC5-3B25-AA73-660D-EEA1E9797C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4485" t="28253" r="7279" b="66014"/>
          <a:stretch/>
        </p:blipFill>
        <p:spPr>
          <a:xfrm>
            <a:off x="775855" y="3537528"/>
            <a:ext cx="11018981" cy="877454"/>
          </a:xfrm>
          <a:prstGeom prst="rect">
            <a:avLst/>
          </a:prstGeom>
        </p:spPr>
      </p:pic>
      <p:pic>
        <p:nvPicPr>
          <p:cNvPr id="5" name="Объект 3">
            <a:extLst>
              <a:ext uri="{FF2B5EF4-FFF2-40B4-BE49-F238E27FC236}">
                <a16:creationId xmlns="" xmlns:a16="http://schemas.microsoft.com/office/drawing/2014/main" id="{2CB08CC5-3B25-AA73-660D-EEA1E9797C8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485" t="28253" r="7279" b="66014"/>
          <a:stretch/>
        </p:blipFill>
        <p:spPr>
          <a:xfrm>
            <a:off x="678873" y="1717964"/>
            <a:ext cx="11172468" cy="614218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="" xmlns:a16="http://schemas.microsoft.com/office/drawing/2014/main" id="{CC5B0406-6161-4510-72F6-1A5238647C6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485" t="9804" r="7279" b="34510"/>
          <a:stretch/>
        </p:blipFill>
        <p:spPr>
          <a:xfrm>
            <a:off x="678873" y="2433782"/>
            <a:ext cx="11172468" cy="387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12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ЗАНҶИРИ МАНТИҚӢ (</a:t>
            </a:r>
            <a:r>
              <a:rPr lang="ru-RU" alt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бахши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</a:t>
            </a:r>
            <a:r>
              <a:rPr lang="ru-RU" altLang="ru-RU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саноат</a:t>
            </a:r>
            <a:r>
              <a:rPr lang="ru-RU" altLang="ru-RU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 )</a:t>
            </a:r>
            <a:r>
              <a:rPr lang="ru-RU" alt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altLang="ru-RU" sz="54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98764" y="1985818"/>
            <a:ext cx="11388436" cy="4969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1759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19244866"/>
              </p:ext>
            </p:extLst>
          </p:nvPr>
        </p:nvGraphicFramePr>
        <p:xfrm>
          <a:off x="378693" y="415637"/>
          <a:ext cx="11360726" cy="62668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9" name="Curved Left Arrow 27"/>
          <p:cNvSpPr/>
          <p:nvPr/>
        </p:nvSpPr>
        <p:spPr>
          <a:xfrm rot="5400000">
            <a:off x="5912254" y="-264261"/>
            <a:ext cx="698352" cy="10509334"/>
          </a:xfrm>
          <a:prstGeom prst="curvedLeftArrow">
            <a:avLst/>
          </a:prstGeom>
          <a:solidFill>
            <a:srgbClr val="C00000"/>
          </a:solidFill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Rounded Rectangle 9"/>
          <p:cNvSpPr/>
          <p:nvPr/>
        </p:nvSpPr>
        <p:spPr>
          <a:xfrm>
            <a:off x="469900" y="5491189"/>
            <a:ext cx="1992573" cy="103495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ntiqua Tojik" pitchFamily="2" charset="0"/>
              </a:rPr>
              <a:t> ГК 14-ШМР</a:t>
            </a:r>
          </a:p>
          <a:p>
            <a:pPr algn="ctr"/>
            <a:r>
              <a:rPr lang="tg-Cyrl-TJ" sz="1200" dirty="0" smtClean="0">
                <a:latin typeface="Antiqua Tojik" pitchFamily="2" charset="0"/>
              </a:rPr>
              <a:t>Таъмини маълумот оид ба нишондиҳандаҳои захираҳои истифодашуда</a:t>
            </a:r>
            <a:endParaRPr lang="ru-RU" sz="1200" dirty="0"/>
          </a:p>
        </p:txBody>
      </p:sp>
      <p:sp>
        <p:nvSpPr>
          <p:cNvPr id="12" name="Rounded Rectangle 10"/>
          <p:cNvSpPr/>
          <p:nvPr/>
        </p:nvSpPr>
        <p:spPr>
          <a:xfrm>
            <a:off x="3666422" y="5577339"/>
            <a:ext cx="1992573" cy="750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ntiqua Tojik" pitchFamily="2" charset="0"/>
              </a:rPr>
              <a:t>ГК 14 </a:t>
            </a:r>
            <a:r>
              <a:rPr lang="ru-RU" sz="1200" dirty="0" err="1" smtClean="0">
                <a:latin typeface="Antiqua Tojik" pitchFamily="2" charset="0"/>
              </a:rPr>
              <a:t>Маблағгузори</a:t>
            </a:r>
            <a:r>
              <a:rPr lang="ru-RU" sz="1200" dirty="0" smtClean="0">
                <a:latin typeface="Antiqua Tojik" pitchFamily="2" charset="0"/>
              </a:rPr>
              <a:t> </a:t>
            </a:r>
            <a:r>
              <a:rPr lang="ru-RU" sz="1200" dirty="0" err="1" smtClean="0">
                <a:latin typeface="Antiqua Tojik" pitchFamily="2" charset="0"/>
              </a:rPr>
              <a:t>ва</a:t>
            </a:r>
            <a:r>
              <a:rPr lang="ru-RU" sz="1200" dirty="0" smtClean="0">
                <a:latin typeface="Antiqua Tojik" pitchFamily="2" charset="0"/>
              </a:rPr>
              <a:t> </a:t>
            </a:r>
            <a:r>
              <a:rPr lang="ru-RU" sz="1200" dirty="0" err="1" smtClean="0">
                <a:latin typeface="Antiqua Tojik" pitchFamily="2" charset="0"/>
              </a:rPr>
              <a:t>ҳамкори</a:t>
            </a:r>
            <a:r>
              <a:rPr lang="ru-RU" sz="1200" dirty="0" smtClean="0">
                <a:latin typeface="Antiqua Tojik" pitchFamily="2" charset="0"/>
              </a:rPr>
              <a:t> </a:t>
            </a:r>
            <a:r>
              <a:rPr lang="ru-RU" sz="1200" dirty="0" err="1" smtClean="0">
                <a:latin typeface="Antiqua Tojik" pitchFamily="2" charset="0"/>
              </a:rPr>
              <a:t>бо</a:t>
            </a:r>
            <a:r>
              <a:rPr lang="ru-RU" sz="1200" dirty="0" smtClean="0">
                <a:latin typeface="Antiqua Tojik" pitchFamily="2" charset="0"/>
              </a:rPr>
              <a:t> ГК ШМР</a:t>
            </a:r>
            <a:endParaRPr lang="ru-RU" sz="1200" dirty="0">
              <a:latin typeface="Antiqua Tojik" pitchFamily="2" charset="0"/>
            </a:endParaRPr>
          </a:p>
        </p:txBody>
      </p:sp>
      <p:sp>
        <p:nvSpPr>
          <p:cNvPr id="13" name="Rounded Rectangle 19"/>
          <p:cNvSpPr/>
          <p:nvPr/>
        </p:nvSpPr>
        <p:spPr>
          <a:xfrm>
            <a:off x="7468354" y="5457353"/>
            <a:ext cx="2095500" cy="990600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dirty="0" smtClean="0">
                <a:latin typeface="Antiqua Tojik" pitchFamily="2" charset="0"/>
              </a:rPr>
              <a:t>МН МОҶТ</a:t>
            </a:r>
            <a:endParaRPr lang="ru-RU" sz="1600" dirty="0">
              <a:latin typeface="Antiqua Tojik" pitchFamily="2" charset="0"/>
            </a:endParaRPr>
          </a:p>
        </p:txBody>
      </p:sp>
      <p:sp>
        <p:nvSpPr>
          <p:cNvPr id="14" name="Rounded Rectangle 14"/>
          <p:cNvSpPr/>
          <p:nvPr/>
        </p:nvSpPr>
        <p:spPr>
          <a:xfrm>
            <a:off x="9681801" y="5181600"/>
            <a:ext cx="2095500" cy="1248247"/>
          </a:xfrm>
          <a:prstGeom prst="roundRect">
            <a:avLst/>
          </a:prstGeom>
          <a:ln>
            <a:solidFill>
              <a:srgbClr val="FF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err="1" smtClean="0">
                <a:latin typeface="Antiqua Tojik" pitchFamily="2" charset="0"/>
              </a:rPr>
              <a:t>Шурои</a:t>
            </a:r>
            <a:r>
              <a:rPr lang="ru-RU" dirty="0" smtClean="0">
                <a:latin typeface="Antiqua Tojik" pitchFamily="2" charset="0"/>
              </a:rPr>
              <a:t> </a:t>
            </a:r>
            <a:r>
              <a:rPr lang="ru-RU" dirty="0" err="1" smtClean="0">
                <a:latin typeface="Antiqua Tojik" pitchFamily="2" charset="0"/>
              </a:rPr>
              <a:t>милли</a:t>
            </a:r>
            <a:r>
              <a:rPr lang="ru-RU" dirty="0" smtClean="0">
                <a:latin typeface="Antiqua Tojik" pitchFamily="2" charset="0"/>
              </a:rPr>
              <a:t> </a:t>
            </a:r>
            <a:r>
              <a:rPr lang="ru-RU" dirty="0" err="1" smtClean="0">
                <a:latin typeface="Antiqua Tojik" pitchFamily="2" charset="0"/>
              </a:rPr>
              <a:t>рушди</a:t>
            </a:r>
            <a:r>
              <a:rPr lang="ru-RU" dirty="0" smtClean="0">
                <a:latin typeface="Antiqua Tojik" pitchFamily="2" charset="0"/>
              </a:rPr>
              <a:t> </a:t>
            </a:r>
            <a:r>
              <a:rPr lang="ru-RU" dirty="0" err="1" smtClean="0">
                <a:latin typeface="Antiqua Tojik" pitchFamily="2" charset="0"/>
              </a:rPr>
              <a:t>назди</a:t>
            </a:r>
            <a:r>
              <a:rPr lang="ru-RU" smtClean="0">
                <a:latin typeface="Antiqua Tojik" pitchFamily="2" charset="0"/>
              </a:rPr>
              <a:t> ПҶТ</a:t>
            </a:r>
            <a:endParaRPr lang="ru-RU" dirty="0">
              <a:latin typeface="Antiqua Tojik" pitchFamily="2" charset="0"/>
            </a:endParaRPr>
          </a:p>
        </p:txBody>
      </p:sp>
      <p:sp>
        <p:nvSpPr>
          <p:cNvPr id="16" name="Rounded Rectangle 4"/>
          <p:cNvSpPr/>
          <p:nvPr/>
        </p:nvSpPr>
        <p:spPr>
          <a:xfrm>
            <a:off x="388598" y="1515529"/>
            <a:ext cx="1992573" cy="102130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200" dirty="0" smtClean="0">
                <a:latin typeface="Antiqua Tojik" pitchFamily="2" charset="0"/>
              </a:rPr>
              <a:t>ГК 13-ум </a:t>
            </a:r>
            <a:r>
              <a:rPr lang="ru-RU" sz="1200" dirty="0" err="1">
                <a:latin typeface="Antiqua Tojik" pitchFamily="2" charset="0"/>
              </a:rPr>
              <a:t>Раванди</a:t>
            </a:r>
            <a:r>
              <a:rPr lang="ru-RU" sz="1200" dirty="0">
                <a:latin typeface="Antiqua Tojik" pitchFamily="2" charset="0"/>
              </a:rPr>
              <a:t> </a:t>
            </a:r>
            <a:r>
              <a:rPr lang="ru-RU" sz="1200" dirty="0" err="1">
                <a:latin typeface="Antiqua Tojik" pitchFamily="2" charset="0"/>
              </a:rPr>
              <a:t>ҷамъоварӣ</a:t>
            </a:r>
            <a:r>
              <a:rPr lang="ru-RU" sz="1200" dirty="0">
                <a:latin typeface="Antiqua Tojik" pitchFamily="2" charset="0"/>
              </a:rPr>
              <a:t> </a:t>
            </a:r>
            <a:r>
              <a:rPr lang="ru-RU" sz="1200" dirty="0" err="1">
                <a:latin typeface="Antiqua Tojik" pitchFamily="2" charset="0"/>
              </a:rPr>
              <a:t>ва</a:t>
            </a:r>
            <a:r>
              <a:rPr lang="ru-RU" sz="1200" dirty="0">
                <a:latin typeface="Antiqua Tojik" pitchFamily="2" charset="0"/>
              </a:rPr>
              <a:t> </a:t>
            </a:r>
            <a:r>
              <a:rPr lang="ru-RU" sz="1200" dirty="0" err="1">
                <a:latin typeface="Antiqua Tojik" pitchFamily="2" charset="0"/>
              </a:rPr>
              <a:t>ҳисоботдиҳии</a:t>
            </a:r>
            <a:r>
              <a:rPr lang="ru-RU" sz="1200" dirty="0">
                <a:latin typeface="Antiqua Tojik" pitchFamily="2" charset="0"/>
              </a:rPr>
              <a:t> </a:t>
            </a:r>
            <a:r>
              <a:rPr lang="ru-RU" sz="1200" dirty="0" err="1">
                <a:latin typeface="Antiqua Tojik" pitchFamily="2" charset="0"/>
              </a:rPr>
              <a:t>маълумотро</a:t>
            </a:r>
            <a:r>
              <a:rPr lang="ru-RU" sz="1200" dirty="0">
                <a:latin typeface="Antiqua Tojik" pitchFamily="2" charset="0"/>
              </a:rPr>
              <a:t> </a:t>
            </a:r>
            <a:r>
              <a:rPr lang="ru-RU" sz="1200" dirty="0" err="1">
                <a:latin typeface="Antiqua Tojik" pitchFamily="2" charset="0"/>
              </a:rPr>
              <a:t>роҳбарӣ</a:t>
            </a:r>
            <a:r>
              <a:rPr lang="ru-RU" sz="1200" dirty="0">
                <a:latin typeface="Antiqua Tojik" pitchFamily="2" charset="0"/>
              </a:rPr>
              <a:t> </a:t>
            </a:r>
            <a:r>
              <a:rPr lang="ru-RU" sz="1200" dirty="0" err="1">
                <a:latin typeface="Antiqua Tojik" pitchFamily="2" charset="0"/>
              </a:rPr>
              <a:t>мекунад</a:t>
            </a:r>
            <a:endParaRPr lang="ru-RU" sz="1200" dirty="0">
              <a:latin typeface="Antiqua Tojik" pitchFamily="2" charset="0"/>
            </a:endParaRPr>
          </a:p>
        </p:txBody>
      </p:sp>
      <p:sp>
        <p:nvSpPr>
          <p:cNvPr id="17" name="Rounded Rectangle 8"/>
          <p:cNvSpPr/>
          <p:nvPr/>
        </p:nvSpPr>
        <p:spPr>
          <a:xfrm>
            <a:off x="3472044" y="1650869"/>
            <a:ext cx="1992573" cy="7506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g-Cyrl-TJ" sz="1200" dirty="0" smtClean="0">
                <a:latin typeface="Antiqua Tojik" pitchFamily="2" charset="0"/>
              </a:rPr>
              <a:t>ГК 13 бо ГК ШМР ҳамкори менамояд</a:t>
            </a:r>
            <a:endParaRPr lang="ru-RU" sz="1200" dirty="0">
              <a:latin typeface="Antiqua Tojik" pitchFamily="2" charset="0"/>
            </a:endParaRPr>
          </a:p>
        </p:txBody>
      </p:sp>
      <p:sp>
        <p:nvSpPr>
          <p:cNvPr id="18" name="Left-Right Arrow 7"/>
          <p:cNvSpPr/>
          <p:nvPr/>
        </p:nvSpPr>
        <p:spPr>
          <a:xfrm>
            <a:off x="2497970" y="1919645"/>
            <a:ext cx="777923" cy="211540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Up-Down Arrow 6"/>
          <p:cNvSpPr/>
          <p:nvPr/>
        </p:nvSpPr>
        <p:spPr>
          <a:xfrm>
            <a:off x="397164" y="2068945"/>
            <a:ext cx="352324" cy="935785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0" name="Прямоугольник 19"/>
          <p:cNvSpPr/>
          <p:nvPr/>
        </p:nvSpPr>
        <p:spPr>
          <a:xfrm>
            <a:off x="469900" y="463103"/>
            <a:ext cx="11380137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Antiqua Tojik" pitchFamily="2" charset="0"/>
              </a:rPr>
              <a:t>4. </a:t>
            </a:r>
            <a:r>
              <a:rPr lang="tg-Cyrl-TJ" sz="2000" dirty="0"/>
              <a:t> </a:t>
            </a:r>
            <a:r>
              <a:rPr lang="ru-RU" sz="2000" dirty="0" err="1" smtClean="0"/>
              <a:t>Ҷараёни</a:t>
            </a:r>
            <a:r>
              <a:rPr lang="ru-RU" sz="2000" dirty="0" smtClean="0"/>
              <a:t> </a:t>
            </a:r>
            <a:r>
              <a:rPr lang="ru-RU" sz="2000" dirty="0" err="1"/>
              <a:t>гузаронидани</a:t>
            </a:r>
            <a:r>
              <a:rPr lang="ru-RU" sz="2000" dirty="0"/>
              <a:t> мониторинг </a:t>
            </a:r>
            <a:r>
              <a:rPr lang="ru-RU" sz="2000" dirty="0" err="1"/>
              <a:t>ва</a:t>
            </a:r>
            <a:r>
              <a:rPr lang="ru-RU" sz="2000" dirty="0"/>
              <a:t> </a:t>
            </a:r>
            <a:r>
              <a:rPr lang="ru-RU" sz="2000" dirty="0" err="1" smtClean="0"/>
              <a:t>арзёбии</a:t>
            </a:r>
            <a:r>
              <a:rPr lang="ru-RU" sz="2000" dirty="0" smtClean="0"/>
              <a:t> </a:t>
            </a:r>
            <a:r>
              <a:rPr lang="tg-Cyrl-TJ" sz="2000" dirty="0" smtClean="0"/>
              <a:t>Барномаи </a:t>
            </a:r>
            <a:r>
              <a:rPr lang="tg-Cyrl-TJ" sz="2000" dirty="0"/>
              <a:t>Миёнамуҳлати </a:t>
            </a:r>
            <a:r>
              <a:rPr lang="tg-Cyrl-TJ" sz="2000" dirty="0" smtClean="0"/>
              <a:t>рушд барои солҳои </a:t>
            </a:r>
            <a:r>
              <a:rPr lang="ru-RU" sz="2000" dirty="0"/>
              <a:t>2021-2025</a:t>
            </a:r>
          </a:p>
        </p:txBody>
      </p:sp>
      <p:sp>
        <p:nvSpPr>
          <p:cNvPr id="21" name="Up-Down Arrow 12"/>
          <p:cNvSpPr/>
          <p:nvPr/>
        </p:nvSpPr>
        <p:spPr>
          <a:xfrm>
            <a:off x="653954" y="4359564"/>
            <a:ext cx="448343" cy="980019"/>
          </a:xfrm>
          <a:prstGeom prst="upDown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3" name="Left-Right Arrow 11"/>
          <p:cNvSpPr/>
          <p:nvPr/>
        </p:nvSpPr>
        <p:spPr>
          <a:xfrm>
            <a:off x="2703772" y="5957087"/>
            <a:ext cx="777923" cy="211540"/>
          </a:xfrm>
          <a:prstGeom prst="left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4" name="Straight Arrow Connector 22"/>
          <p:cNvCxnSpPr/>
          <p:nvPr/>
        </p:nvCxnSpPr>
        <p:spPr>
          <a:xfrm flipH="1">
            <a:off x="8648700" y="4532511"/>
            <a:ext cx="863600" cy="807068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1"/>
          <p:cNvCxnSpPr/>
          <p:nvPr/>
        </p:nvCxnSpPr>
        <p:spPr>
          <a:xfrm>
            <a:off x="9744295" y="4541565"/>
            <a:ext cx="965955" cy="799980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48274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15621</TotalTime>
  <Words>244</Words>
  <Application>Microsoft Office PowerPoint</Application>
  <PresentationFormat>Произвольный</PresentationFormat>
  <Paragraphs>60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Волна</vt:lpstr>
      <vt:lpstr>Презентация PowerPoint</vt:lpstr>
      <vt:lpstr>  “Раванди пешбурди мониторинг ва арзёбӣ дар Ҷумҳурии Тоҷикистон </vt:lpstr>
      <vt:lpstr>2.Краткый обзор системы оценки политики</vt:lpstr>
      <vt:lpstr>     Давраи амалишави (Цикл PDCA)</vt:lpstr>
      <vt:lpstr>Презентация PowerPoint</vt:lpstr>
      <vt:lpstr>Санҷиши ҳадафҳои бадастомада барои ҳар як соҳа</vt:lpstr>
      <vt:lpstr>Наќшаи чорабинињои амалисозии Барномаи миёнамуњлати рушди Љумњурии Тољикистон барои солњои 2021-2025 </vt:lpstr>
      <vt:lpstr>ЗАНҶИРИ МАНТИҚӢ (бахши саноат )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Inception report</dc:title>
  <dc:creator>IDCJ</dc:creator>
  <cp:lastModifiedBy>admin</cp:lastModifiedBy>
  <cp:revision>82</cp:revision>
  <cp:lastPrinted>2023-02-06T13:48:19Z</cp:lastPrinted>
  <dcterms:created xsi:type="dcterms:W3CDTF">2023-01-16T21:50:56Z</dcterms:created>
  <dcterms:modified xsi:type="dcterms:W3CDTF">2023-05-23T10:00:24Z</dcterms:modified>
</cp:coreProperties>
</file>