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99" r:id="rId2"/>
  </p:sldMasterIdLst>
  <p:notesMasterIdLst>
    <p:notesMasterId r:id="rId12"/>
  </p:notesMasterIdLst>
  <p:handoutMasterIdLst>
    <p:handoutMasterId r:id="rId13"/>
  </p:handoutMasterIdLst>
  <p:sldIdLst>
    <p:sldId id="256" r:id="rId3"/>
    <p:sldId id="352" r:id="rId4"/>
    <p:sldId id="297" r:id="rId5"/>
    <p:sldId id="260" r:id="rId6"/>
    <p:sldId id="271" r:id="rId7"/>
    <p:sldId id="314" r:id="rId8"/>
    <p:sldId id="345" r:id="rId9"/>
    <p:sldId id="348" r:id="rId10"/>
    <p:sldId id="288" r:id="rId11"/>
  </p:sldIdLst>
  <p:sldSz cx="18286413" cy="10287000"/>
  <p:notesSz cx="6807200" cy="9939338"/>
  <p:defaultTextStyle>
    <a:defPPr>
      <a:defRPr lang="en-US"/>
    </a:defPPr>
    <a:lvl1pPr marL="0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3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1" userDrawn="1">
          <p15:clr>
            <a:srgbClr val="A4A3A4"/>
          </p15:clr>
        </p15:guide>
        <p15:guide id="2" pos="2145" userDrawn="1">
          <p15:clr>
            <a:srgbClr val="A4A3A4"/>
          </p15:clr>
        </p15:guide>
        <p15:guide id="3" pos="2144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Хусрав Юсуфион" initials="ХЮ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1007E"/>
    <a:srgbClr val="770099"/>
    <a:srgbClr val="780041"/>
    <a:srgbClr val="EF005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間スタイル 2 - アクセント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テーマ スタイル 1 - アクセント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233" autoAdjust="0"/>
    <p:restoredTop sz="92606" autoAdjust="0"/>
  </p:normalViewPr>
  <p:slideViewPr>
    <p:cSldViewPr>
      <p:cViewPr>
        <p:scale>
          <a:sx n="66" d="100"/>
          <a:sy n="66" d="100"/>
        </p:scale>
        <p:origin x="1266" y="438"/>
      </p:cViewPr>
      <p:guideLst>
        <p:guide orient="horz" pos="32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2" d="100"/>
        <a:sy n="152" d="100"/>
      </p:scale>
      <p:origin x="0" y="8946"/>
    </p:cViewPr>
  </p:sorterViewPr>
  <p:notesViewPr>
    <p:cSldViewPr>
      <p:cViewPr varScale="1">
        <p:scale>
          <a:sx n="89" d="100"/>
          <a:sy n="89" d="100"/>
        </p:scale>
        <p:origin x="-3846" y="-102"/>
      </p:cViewPr>
      <p:guideLst>
        <p:guide orient="horz" pos="3131"/>
        <p:guide pos="2145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55840" y="0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/>
          <a:lstStyle>
            <a:lvl1pPr algn="r">
              <a:defRPr sz="1300"/>
            </a:lvl1pPr>
          </a:lstStyle>
          <a:p>
            <a:fld id="{C119BFA6-89EB-4D76-957E-E1C3AE8B4DCF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1" y="9440646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55840" y="9440646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 anchor="b"/>
          <a:lstStyle>
            <a:lvl1pPr algn="r">
              <a:defRPr sz="1300"/>
            </a:lvl1pPr>
          </a:lstStyle>
          <a:p>
            <a:fld id="{A3509484-7E19-44C5-BBA7-955540985A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0728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40" y="0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/>
          <a:lstStyle>
            <a:lvl1pPr algn="r">
              <a:defRPr sz="1300"/>
            </a:lvl1pPr>
          </a:lstStyle>
          <a:p>
            <a:fld id="{1BFFB5F9-9D2A-4583-AD64-D8BB94702748}" type="datetimeFigureOut">
              <a:rPr lang="en-US" smtClean="0"/>
              <a:t>4/17/2024</a:t>
            </a:fld>
            <a:endParaRPr 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679" tIns="47841" rIns="95679" bIns="47841" rtlCol="0" anchor="ctr"/>
          <a:lstStyle/>
          <a:p>
            <a:endParaRPr 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21187"/>
            <a:ext cx="5445760" cy="4472702"/>
          </a:xfrm>
          <a:prstGeom prst="rect">
            <a:avLst/>
          </a:prstGeom>
        </p:spPr>
        <p:txBody>
          <a:bodyPr vert="horz" lIns="95679" tIns="47841" rIns="95679" bIns="47841" rtlCol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440646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40" y="9440646"/>
            <a:ext cx="2949787" cy="496968"/>
          </a:xfrm>
          <a:prstGeom prst="rect">
            <a:avLst/>
          </a:prstGeom>
        </p:spPr>
        <p:txBody>
          <a:bodyPr vert="horz" lIns="95679" tIns="47841" rIns="95679" bIns="47841" rtlCol="0" anchor="b"/>
          <a:lstStyle>
            <a:lvl1pPr algn="r">
              <a:defRPr sz="1300"/>
            </a:lvl1pPr>
          </a:lstStyle>
          <a:p>
            <a:fld id="{93C9FC20-7366-4A0C-AA7D-F4AAF6FB2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153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816376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632753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2449129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3265505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4081882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4898258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5714634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6531011" algn="l" defTabSz="163275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99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9223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55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3C9FC20-7366-4A0C-AA7D-F4AAF6FB2A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555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70321" y="292033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355932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0321" y="5905330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6544322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0" y="4135388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6341" y="7159725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661894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7" name="表プレースホルダー 6"/>
          <p:cNvSpPr>
            <a:spLocks noGrp="1"/>
          </p:cNvSpPr>
          <p:nvPr>
            <p:ph type="tbl" sz="quarter" idx="22" hasCustomPrompt="1"/>
          </p:nvPr>
        </p:nvSpPr>
        <p:spPr>
          <a:xfrm>
            <a:off x="1798390" y="2840039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3" name="表プレースホルダー 6"/>
          <p:cNvSpPr>
            <a:spLocks noGrp="1"/>
          </p:cNvSpPr>
          <p:nvPr>
            <p:ph type="tbl" sz="quarter" idx="23" hasCustomPrompt="1"/>
          </p:nvPr>
        </p:nvSpPr>
        <p:spPr>
          <a:xfrm>
            <a:off x="6766942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4" name="表プレースホルダー 6"/>
          <p:cNvSpPr>
            <a:spLocks noGrp="1"/>
          </p:cNvSpPr>
          <p:nvPr>
            <p:ph type="tbl" sz="quarter" idx="24" hasCustomPrompt="1"/>
          </p:nvPr>
        </p:nvSpPr>
        <p:spPr>
          <a:xfrm>
            <a:off x="11735369" y="2845374"/>
            <a:ext cx="4392613" cy="4751734"/>
          </a:xfrm>
        </p:spPr>
        <p:txBody>
          <a:bodyPr>
            <a:normAutofit/>
          </a:bodyPr>
          <a:lstStyle>
            <a:lvl1pPr>
              <a:defRPr sz="2400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r>
              <a:rPr lang="en-US" dirty="0"/>
              <a:t>Add Table</a:t>
            </a:r>
          </a:p>
        </p:txBody>
      </p:sp>
      <p:sp>
        <p:nvSpPr>
          <p:cNvPr id="4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6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83115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7920881" cy="626469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9563271" y="5863580"/>
            <a:ext cx="6748737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9543258" y="6655668"/>
            <a:ext cx="6696744" cy="2449876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706276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- N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89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Graph - 1 Text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6" y="2767236"/>
            <a:ext cx="14977665" cy="4680520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22413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1990367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Images - 2 Tex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122487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599422" y="6131586"/>
            <a:ext cx="6168893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9827343" y="2911252"/>
            <a:ext cx="6159409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10304278" y="6131586"/>
            <a:ext cx="6168893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970030" y="7150206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9683330" y="7149860"/>
            <a:ext cx="6309080" cy="2098096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04111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250"/>
                            </p:stCondLst>
                            <p:childTnLst>
                              <p:par>
                                <p:cTn id="7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6" presetClass="entr" presetSubtype="21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barn(inVertic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370321" y="292033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590478" y="355932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1370321" y="5905330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2590478" y="6544322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0" y="4135388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1366341" y="7159725"/>
            <a:ext cx="15265697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89669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250"/>
                            </p:stCondLst>
                            <p:childTnLst>
                              <p:par>
                                <p:cTn id="5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75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250"/>
                            </p:stCondLst>
                            <p:childTnLst>
                              <p:par>
                                <p:cTn id="6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750"/>
                            </p:stCondLst>
                            <p:childTnLst>
                              <p:par>
                                <p:cTn id="71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750"/>
                            </p:stCondLst>
                            <p:childTnLst>
                              <p:par>
                                <p:cTn id="7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4250"/>
                            </p:stCondLst>
                            <p:childTnLst>
                              <p:par>
                                <p:cTn id="8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4750"/>
                            </p:stCondLst>
                            <p:childTnLst>
                              <p:par>
                                <p:cTn id="86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250"/>
                            </p:stCondLst>
                            <p:childTnLst>
                              <p:par>
                                <p:cTn id="9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750"/>
                            </p:stCondLst>
                            <p:childTnLst>
                              <p:par>
                                <p:cTn id="96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582367" y="2479204"/>
            <a:ext cx="15265696" cy="4176464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150644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7879804"/>
            <a:ext cx="15265697" cy="1665265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1061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017193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06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7991078" y="276723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7991079" y="579157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7991079" y="6655668"/>
            <a:ext cx="8496943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8614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Image -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078310" y="6511652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1078310" y="7375748"/>
            <a:ext cx="6814885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8694399" y="6511652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>
            <a:off x="8694399" y="7375748"/>
            <a:ext cx="6768751" cy="2016224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28039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9901" y="2683618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>
            <a:off x="3670301" y="5184075"/>
            <a:ext cx="6764774" cy="72168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5920" y="3466626"/>
            <a:ext cx="10050393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669785" y="5935588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5758830" y="7704356"/>
            <a:ext cx="6764774" cy="72168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758017" y="8455869"/>
            <a:ext cx="10045691" cy="1512167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811774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750"/>
                            </p:stCondLst>
                            <p:childTnLst>
                              <p:par>
                                <p:cTn id="6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250"/>
                            </p:stCondLst>
                            <p:childTnLst>
                              <p:par>
                                <p:cTn id="7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750"/>
                            </p:stCondLst>
                            <p:childTnLst>
                              <p:par>
                                <p:cTn id="7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250"/>
                            </p:stCondLst>
                            <p:childTnLst>
                              <p:par>
                                <p:cTn id="7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750"/>
                            </p:stCondLst>
                            <p:childTnLst>
                              <p:par>
                                <p:cTn id="8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5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 animBg="1">
        <p:tmplLst>
          <p:tmpl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3212555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" name="円/楕円 1"/>
          <p:cNvSpPr/>
          <p:nvPr userDrawn="1"/>
        </p:nvSpPr>
        <p:spPr>
          <a:xfrm>
            <a:off x="1654374" y="3081264"/>
            <a:ext cx="1435564" cy="1435564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1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3212553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>
                    <a:lumMod val="7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3212555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4" name="円/楕円 23"/>
          <p:cNvSpPr/>
          <p:nvPr userDrawn="1"/>
        </p:nvSpPr>
        <p:spPr>
          <a:xfrm>
            <a:off x="1654374" y="5161312"/>
            <a:ext cx="1435564" cy="1435564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2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3212553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3212555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27" name="円/楕円 26"/>
          <p:cNvSpPr/>
          <p:nvPr userDrawn="1"/>
        </p:nvSpPr>
        <p:spPr>
          <a:xfrm>
            <a:off x="1654374" y="7257728"/>
            <a:ext cx="1435564" cy="143556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3</a:t>
            </a:r>
          </a:p>
        </p:txBody>
      </p:sp>
      <p:sp>
        <p:nvSpPr>
          <p:cNvPr id="28" name="テキスト プレースホルダー 5"/>
          <p:cNvSpPr>
            <a:spLocks noGrp="1"/>
          </p:cNvSpPr>
          <p:nvPr>
            <p:ph type="body" sz="quarter" idx="26" hasCustomPrompt="1"/>
          </p:nvPr>
        </p:nvSpPr>
        <p:spPr>
          <a:xfrm>
            <a:off x="3212553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7" hasCustomPrompt="1"/>
          </p:nvPr>
        </p:nvSpPr>
        <p:spPr>
          <a:xfrm>
            <a:off x="10989419" y="3508945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0" name="円/楕円 29"/>
          <p:cNvSpPr/>
          <p:nvPr userDrawn="1"/>
        </p:nvSpPr>
        <p:spPr>
          <a:xfrm>
            <a:off x="9431238" y="3081264"/>
            <a:ext cx="1435564" cy="1435564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4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8" hasCustomPrompt="1"/>
          </p:nvPr>
        </p:nvSpPr>
        <p:spPr>
          <a:xfrm>
            <a:off x="10989417" y="3073080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2">
                    <a:lumMod val="60000"/>
                    <a:lumOff val="40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10989419" y="5588993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円/楕円 32"/>
          <p:cNvSpPr/>
          <p:nvPr userDrawn="1"/>
        </p:nvSpPr>
        <p:spPr>
          <a:xfrm>
            <a:off x="9431238" y="5161312"/>
            <a:ext cx="1435564" cy="14355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5</a:t>
            </a:r>
          </a:p>
        </p:txBody>
      </p:sp>
      <p:sp>
        <p:nvSpPr>
          <p:cNvPr id="34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10989417" y="5153128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3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5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0989419" y="7685409"/>
            <a:ext cx="5832648" cy="1130499"/>
          </a:xfrm>
        </p:spPr>
        <p:txBody>
          <a:bodyPr anchor="ctr">
            <a:normAutofit/>
          </a:bodyPr>
          <a:lstStyle>
            <a:lvl1pPr algn="l">
              <a:defRPr sz="1800" baseline="0"/>
            </a:lvl1pPr>
          </a:lstStyle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  <a:p>
            <a:pPr lvl="0"/>
            <a:r>
              <a:rPr lang="en-US" dirty="0"/>
              <a:t>Text Here</a:t>
            </a:r>
          </a:p>
        </p:txBody>
      </p:sp>
      <p:sp>
        <p:nvSpPr>
          <p:cNvPr id="36" name="円/楕円 35"/>
          <p:cNvSpPr/>
          <p:nvPr userDrawn="1"/>
        </p:nvSpPr>
        <p:spPr>
          <a:xfrm>
            <a:off x="9431238" y="7257728"/>
            <a:ext cx="1435564" cy="143556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>
                    <a:lumMod val="95000"/>
                  </a:schemeClr>
                </a:solidFill>
              </a:rPr>
              <a:t>6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32" hasCustomPrompt="1"/>
          </p:nvPr>
        </p:nvSpPr>
        <p:spPr>
          <a:xfrm>
            <a:off x="10989417" y="7249544"/>
            <a:ext cx="5832650" cy="558252"/>
          </a:xfrm>
        </p:spPr>
        <p:txBody>
          <a:bodyPr anchor="b">
            <a:noAutofit/>
          </a:bodyPr>
          <a:lstStyle>
            <a:lvl1pPr algn="l">
              <a:defRPr sz="2400" baseline="0">
                <a:solidFill>
                  <a:schemeClr val="accent4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39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40" name="正方形/長方形 39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068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250"/>
                            </p:stCondLst>
                            <p:childTnLst>
                              <p:par>
                                <p:cTn id="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3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6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9" dur="500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25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3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6" dur="5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250"/>
                            </p:stCondLst>
                            <p:childTnLst>
                              <p:par>
                                <p:cTn id="9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0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750"/>
                            </p:stCondLst>
                            <p:childTnLst>
                              <p:par>
                                <p:cTn id="11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250"/>
                            </p:stCondLst>
                            <p:childTnLst>
                              <p:par>
                                <p:cTn id="1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0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3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6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4750"/>
                            </p:stCondLst>
                            <p:childTnLst>
                              <p:par>
                                <p:cTn id="13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250"/>
                            </p:stCondLst>
                            <p:childTnLst>
                              <p:par>
                                <p:cTn id="13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0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3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6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9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750"/>
                            </p:stCondLst>
                            <p:childTnLst>
                              <p:par>
                                <p:cTn id="15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6250"/>
                            </p:stCondLst>
                            <p:childTnLst>
                              <p:par>
                                <p:cTn id="15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0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3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6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9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8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" grpId="0" animBg="1"/>
      <p:bldP spid="22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3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  <p:bldP spid="25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7" grpId="0" animBg="1"/>
      <p:bldP spid="28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animBg="1"/>
      <p:bldP spid="31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0" animBg="1"/>
      <p:bldP spid="34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4" presetClass="entr" presetSubtype="1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6" grpId="0" animBg="1"/>
      <p:bldP spid="37" grpId="0" build="p">
        <p:tmplLst>
          <p:tmpl lvl="1">
            <p:tnLst>
              <p:par>
                <p:cTn presetID="14" presetClass="entr" presetSubtype="1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randombar(horizontal)">
                      <p:cBhvr>
                        <p:cTn dur="500"/>
                        <p:tgtEl>
                          <p:spTgt spid="3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8" grpId="0"/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0" grpId="0" animBg="1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o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168804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2476094" y="7807796"/>
            <a:ext cx="9937104" cy="504056"/>
          </a:xfrm>
          <a:solidFill>
            <a:schemeClr val="tx1">
              <a:lumMod val="60000"/>
              <a:lumOff val="40000"/>
            </a:schemeClr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383861"/>
            <a:ext cx="15265697" cy="1161208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48342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2" presetClass="entr" presetSubtype="2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16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7" grpId="0" build="p" animBg="1">
        <p:tmplLst>
          <p:tmpl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8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8" grpId="0" build="p">
        <p:tmplLst>
          <p:tmpl lvl="1">
            <p:tnLst>
              <p:par>
                <p:cTn presetID="2" presetClass="entr" presetSubtype="2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1+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004193-06CB-4727-A0BB-F0323A0D2D95}" type="datetimeFigureOut">
              <a:rPr lang="ru-RU" smtClean="0"/>
              <a:t>17.04.2024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86F2D-2A0A-42A5-B3AA-627D6D19BA4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3336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6413" cy="10299701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0404" y="3606801"/>
            <a:ext cx="11649393" cy="2469453"/>
          </a:xfrm>
        </p:spPr>
        <p:txBody>
          <a:bodyPr anchor="b">
            <a:noAutofit/>
          </a:bodyPr>
          <a:lstStyle>
            <a:lvl1pPr algn="r">
              <a:defRPr sz="8099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60404" y="6076250"/>
            <a:ext cx="11649393" cy="164534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71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572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743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4287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1145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8002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4860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429861"/>
      </p:ext>
    </p:extLst>
  </p:cSld>
  <p:clrMapOvr>
    <a:masterClrMapping/>
  </p:clrMapOvr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0804645"/>
      </p:ext>
    </p:extLst>
  </p:cSld>
  <p:clrMapOvr>
    <a:masterClrMapping/>
  </p:clrMapOvr>
  <p:hf hd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4051301"/>
            <a:ext cx="12893883" cy="2739872"/>
          </a:xfrm>
        </p:spPr>
        <p:txBody>
          <a:bodyPr anchor="b"/>
          <a:lstStyle>
            <a:lvl1pPr algn="l">
              <a:defRPr sz="6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91172"/>
            <a:ext cx="12893883" cy="1290600"/>
          </a:xfrm>
        </p:spPr>
        <p:txBody>
          <a:bodyPr anchor="t"/>
          <a:lstStyle>
            <a:lvl1pPr marL="0" indent="0" algn="l">
              <a:buNone/>
              <a:defRPr sz="3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0239933"/>
      </p:ext>
    </p:extLst>
  </p:cSld>
  <p:clrMapOvr>
    <a:masterClrMapping/>
  </p:clrMapOvr>
  <p:hf hd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15914" y="3240884"/>
            <a:ext cx="6275508" cy="582115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4293" y="3240884"/>
            <a:ext cx="6275506" cy="58211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9372964"/>
      </p:ext>
    </p:extLst>
  </p:cSld>
  <p:clrMapOvr>
    <a:masterClrMapping/>
  </p:clrMapOvr>
  <p:hf hd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3530" y="3241475"/>
            <a:ext cx="6277890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3530" y="4105868"/>
            <a:ext cx="6277890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31912" y="3241475"/>
            <a:ext cx="6277882" cy="864393"/>
          </a:xfrm>
        </p:spPr>
        <p:txBody>
          <a:bodyPr anchor="b">
            <a:noAutofit/>
          </a:bodyPr>
          <a:lstStyle>
            <a:lvl1pPr marL="0" indent="0">
              <a:buNone/>
              <a:defRPr sz="3600" b="0"/>
            </a:lvl1pPr>
            <a:lvl2pPr marL="685754" indent="0">
              <a:buNone/>
              <a:defRPr sz="3000" b="1"/>
            </a:lvl2pPr>
            <a:lvl3pPr marL="1371509" indent="0">
              <a:buNone/>
              <a:defRPr sz="2700" b="1"/>
            </a:lvl3pPr>
            <a:lvl4pPr marL="2057263" indent="0">
              <a:buNone/>
              <a:defRPr sz="2400" b="1"/>
            </a:lvl4pPr>
            <a:lvl5pPr marL="2743017" indent="0">
              <a:buNone/>
              <a:defRPr sz="2400" b="1"/>
            </a:lvl5pPr>
            <a:lvl6pPr marL="3428771" indent="0">
              <a:buNone/>
              <a:defRPr sz="2400" b="1"/>
            </a:lvl6pPr>
            <a:lvl7pPr marL="4114526" indent="0">
              <a:buNone/>
              <a:defRPr sz="2400" b="1"/>
            </a:lvl7pPr>
            <a:lvl8pPr marL="4800280" indent="0">
              <a:buNone/>
              <a:defRPr sz="2400" b="1"/>
            </a:lvl8pPr>
            <a:lvl9pPr marL="5486034" indent="0">
              <a:buNone/>
              <a:defRPr sz="24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31914" y="4105868"/>
            <a:ext cx="6277881" cy="495617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120295"/>
      </p:ext>
    </p:extLst>
  </p:cSld>
  <p:clrMapOvr>
    <a:masterClrMapping/>
  </p:clrMapOvr>
  <p:hf hd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3" y="914400"/>
            <a:ext cx="12893883" cy="19812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05981"/>
      </p:ext>
    </p:extLst>
  </p:cSld>
  <p:clrMapOvr>
    <a:masterClrMapping/>
  </p:clrMapOvr>
  <p:hf hd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035662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356978" y="2551212"/>
            <a:ext cx="5265948" cy="6243067"/>
          </a:xfrm>
        </p:spPr>
        <p:txBody>
          <a:bodyPr anchor="ctr">
            <a:normAutofit/>
          </a:bodyPr>
          <a:lstStyle>
            <a:lvl1pPr algn="l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6694934" y="4304948"/>
            <a:ext cx="10738556" cy="2782768"/>
          </a:xfrm>
        </p:spPr>
        <p:txBody>
          <a:bodyPr anchor="ctr"/>
          <a:lstStyle>
            <a:lvl1pPr algn="l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841405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3" y="2247906"/>
            <a:ext cx="5781290" cy="1917699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40073" y="772387"/>
            <a:ext cx="6769724" cy="8289656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13" y="4165604"/>
            <a:ext cx="5781290" cy="3876674"/>
          </a:xfrm>
        </p:spPr>
        <p:txBody>
          <a:bodyPr>
            <a:normAutofit/>
          </a:bodyPr>
          <a:lstStyle>
            <a:lvl1pPr marL="0" indent="0">
              <a:buNone/>
              <a:defRPr sz="2100"/>
            </a:lvl1pPr>
            <a:lvl2pPr marL="685549" indent="0">
              <a:buNone/>
              <a:defRPr sz="2100"/>
            </a:lvl2pPr>
            <a:lvl3pPr marL="1371098" indent="0">
              <a:buNone/>
              <a:defRPr sz="1800"/>
            </a:lvl3pPr>
            <a:lvl4pPr marL="2056646" indent="0">
              <a:buNone/>
              <a:defRPr sz="1500"/>
            </a:lvl4pPr>
            <a:lvl5pPr marL="2742194" indent="0">
              <a:buNone/>
              <a:defRPr sz="1500"/>
            </a:lvl5pPr>
            <a:lvl6pPr marL="3427742" indent="0">
              <a:buNone/>
              <a:defRPr sz="1500"/>
            </a:lvl6pPr>
            <a:lvl7pPr marL="4113291" indent="0">
              <a:buNone/>
              <a:defRPr sz="1500"/>
            </a:lvl7pPr>
            <a:lvl8pPr marL="4798840" indent="0">
              <a:buNone/>
              <a:defRPr sz="1500"/>
            </a:lvl8pPr>
            <a:lvl9pPr marL="5484389" indent="0">
              <a:buNone/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2699982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7200900"/>
            <a:ext cx="12893881" cy="85010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15913" y="914400"/>
            <a:ext cx="12893883" cy="576857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/>
            </a:lvl1pPr>
            <a:lvl2pPr marL="685754" indent="0">
              <a:buNone/>
              <a:defRPr sz="2400"/>
            </a:lvl2pPr>
            <a:lvl3pPr marL="1371509" indent="0">
              <a:buNone/>
              <a:defRPr sz="2400"/>
            </a:lvl3pPr>
            <a:lvl4pPr marL="2057263" indent="0">
              <a:buNone/>
              <a:defRPr sz="2400"/>
            </a:lvl4pPr>
            <a:lvl5pPr marL="2743017" indent="0">
              <a:buNone/>
              <a:defRPr sz="2400"/>
            </a:lvl5pPr>
            <a:lvl6pPr marL="3428771" indent="0">
              <a:buNone/>
              <a:defRPr sz="2400"/>
            </a:lvl6pPr>
            <a:lvl7pPr marL="4114526" indent="0">
              <a:buNone/>
              <a:defRPr sz="2400"/>
            </a:lvl7pPr>
            <a:lvl8pPr marL="4800280" indent="0">
              <a:buNone/>
              <a:defRPr sz="2400"/>
            </a:lvl8pPr>
            <a:lvl9pPr marL="5486034" indent="0">
              <a:buNone/>
              <a:defRPr sz="24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15914" y="8051007"/>
            <a:ext cx="12893881" cy="1011036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685754" indent="0">
              <a:buNone/>
              <a:defRPr sz="1800"/>
            </a:lvl2pPr>
            <a:lvl3pPr marL="1371509" indent="0">
              <a:buNone/>
              <a:defRPr sz="1500"/>
            </a:lvl3pPr>
            <a:lvl4pPr marL="2057263" indent="0">
              <a:buNone/>
              <a:defRPr sz="1350"/>
            </a:lvl4pPr>
            <a:lvl5pPr marL="2743017" indent="0">
              <a:buNone/>
              <a:defRPr sz="1350"/>
            </a:lvl5pPr>
            <a:lvl6pPr marL="3428771" indent="0">
              <a:buNone/>
              <a:defRPr sz="1350"/>
            </a:lvl6pPr>
            <a:lvl7pPr marL="4114526" indent="0">
              <a:buNone/>
              <a:defRPr sz="1350"/>
            </a:lvl7pPr>
            <a:lvl8pPr marL="4800280" indent="0">
              <a:buNone/>
              <a:defRPr sz="1350"/>
            </a:lvl8pPr>
            <a:lvl9pPr marL="5486034" indent="0">
              <a:buNone/>
              <a:defRPr sz="13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5962591"/>
      </p:ext>
    </p:extLst>
  </p:cSld>
  <p:clrMapOvr>
    <a:masterClrMapping/>
  </p:clrMapOvr>
  <p:hf hd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914400"/>
            <a:ext cx="12893883" cy="51054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05600"/>
            <a:ext cx="12893883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43862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80" y="914400"/>
            <a:ext cx="12140147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049030" y="5448300"/>
            <a:ext cx="10835846" cy="5715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05600"/>
            <a:ext cx="12893883" cy="2356443"/>
          </a:xfrm>
        </p:spPr>
        <p:txBody>
          <a:bodyPr anchor="ctr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812734" y="1185567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3338359" y="4329834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sz="4800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08225902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15914" y="2897982"/>
            <a:ext cx="12893883" cy="3893190"/>
          </a:xfrm>
        </p:spPr>
        <p:txBody>
          <a:bodyPr anchor="b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91172"/>
            <a:ext cx="12893883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857720"/>
      </p:ext>
    </p:extLst>
  </p:cSld>
  <p:clrMapOvr>
    <a:masterClrMapping/>
  </p:clrMapOvr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6880" y="914400"/>
            <a:ext cx="12140147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11" y="6019800"/>
            <a:ext cx="1289388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91172"/>
            <a:ext cx="12893883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812734" y="1185567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3338359" y="4329834"/>
            <a:ext cx="914321" cy="877164"/>
          </a:xfrm>
          <a:prstGeom prst="rect">
            <a:avLst/>
          </a:prstGeom>
        </p:spPr>
        <p:txBody>
          <a:bodyPr vert="horz" lIns="137148" tIns="68574" rIns="137148" bIns="68574" rtlCol="0" anchor="ctr">
            <a:noAutofit/>
          </a:bodyPr>
          <a:lstStyle/>
          <a:p>
            <a:pPr lvl="0"/>
            <a:r>
              <a:rPr lang="en-US" sz="11999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4101758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8610" y="914400"/>
            <a:ext cx="12881187" cy="4533900"/>
          </a:xfrm>
        </p:spPr>
        <p:txBody>
          <a:bodyPr anchor="ctr">
            <a:normAutofit/>
          </a:bodyPr>
          <a:lstStyle>
            <a:lvl1pPr algn="l">
              <a:defRPr sz="66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15911" y="6019800"/>
            <a:ext cx="12893884" cy="771372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3600">
                <a:solidFill>
                  <a:schemeClr val="accent1"/>
                </a:solidFill>
              </a:defRPr>
            </a:lvl1pPr>
            <a:lvl2pPr marL="685754" indent="0">
              <a:buFontTx/>
              <a:buNone/>
              <a:defRPr/>
            </a:lvl2pPr>
            <a:lvl3pPr marL="1371509" indent="0">
              <a:buFontTx/>
              <a:buNone/>
              <a:defRPr/>
            </a:lvl3pPr>
            <a:lvl4pPr marL="2057263" indent="0">
              <a:buFontTx/>
              <a:buNone/>
              <a:defRPr/>
            </a:lvl4pPr>
            <a:lvl5pPr marL="2743017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4" y="6791172"/>
            <a:ext cx="12893883" cy="2270871"/>
          </a:xfrm>
        </p:spPr>
        <p:txBody>
          <a:bodyPr anchor="t">
            <a:normAutofit/>
          </a:bodyPr>
          <a:lstStyle>
            <a:lvl1pPr marL="0" indent="0" algn="l">
              <a:buNone/>
              <a:defRPr sz="27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685754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71509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2057263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4pPr>
            <a:lvl5pPr marL="274301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5pPr>
            <a:lvl6pPr marL="3428771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6pPr>
            <a:lvl7pPr marL="4114526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7pPr>
            <a:lvl8pPr marL="48002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8pPr>
            <a:lvl9pPr marL="548603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704762"/>
      </p:ext>
    </p:extLst>
  </p:cSld>
  <p:clrMapOvr>
    <a:masterClrMapping/>
  </p:clrMapOvr>
  <p:hf hd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4484240"/>
      </p:ext>
    </p:extLst>
  </p:cSld>
  <p:clrMapOvr>
    <a:masterClrMapping/>
  </p:clrMapOvr>
  <p:hf hd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950473" y="914399"/>
            <a:ext cx="1956945" cy="787717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15914" y="914400"/>
            <a:ext cx="10589306" cy="787717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703753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5038750" y="3813742"/>
            <a:ext cx="12313368" cy="1329758"/>
          </a:xfrm>
        </p:spPr>
        <p:txBody>
          <a:bodyPr anchor="b">
            <a:noAutofit/>
          </a:bodyPr>
          <a:lstStyle>
            <a:lvl1pPr algn="l">
              <a:lnSpc>
                <a:spcPts val="9000"/>
              </a:lnSpc>
              <a:defRPr sz="4800" baseline="0">
                <a:latin typeface="Aleo-BoldItalic" pitchFamily="34" charset="0"/>
              </a:defRPr>
            </a:lvl1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5038750" y="4936096"/>
            <a:ext cx="10153128" cy="567444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Text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5375643" y="4058014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7103297" y="4242009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106139" y="4043991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066134" y="39243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4" name="正方形/長方形 13"/>
          <p:cNvSpPr/>
          <p:nvPr userDrawn="1"/>
        </p:nvSpPr>
        <p:spPr>
          <a:xfrm rot="18000000">
            <a:off x="10532918" y="5975218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5" name="正方形/長方形 14"/>
          <p:cNvSpPr/>
          <p:nvPr userDrawn="1"/>
        </p:nvSpPr>
        <p:spPr>
          <a:xfrm rot="18000000">
            <a:off x="9530076" y="5808404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6" name="正方形/長方形 15"/>
          <p:cNvSpPr/>
          <p:nvPr userDrawn="1"/>
        </p:nvSpPr>
        <p:spPr>
          <a:xfrm rot="18000000">
            <a:off x="8570081" y="5688761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-22244906" y="407674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2" name="正方形/長方形 21"/>
          <p:cNvSpPr/>
          <p:nvPr userDrawn="1"/>
        </p:nvSpPr>
        <p:spPr>
          <a:xfrm rot="18000000">
            <a:off x="-20596954" y="391799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5254774" y="8095828"/>
            <a:ext cx="9289032" cy="1800200"/>
          </a:xfrm>
        </p:spPr>
        <p:txBody>
          <a:bodyPr anchor="b">
            <a:normAutofit/>
          </a:bodyPr>
          <a:lstStyle>
            <a:lvl1pPr algn="r">
              <a:defRPr sz="2400">
                <a:latin typeface="+mn-lt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</p:spTree>
    <p:extLst>
      <p:ext uri="{BB962C8B-B14F-4D97-AF65-F5344CB8AC3E}">
        <p14:creationId xmlns:p14="http://schemas.microsoft.com/office/powerpoint/2010/main" val="1065923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000"/>
                            </p:stCondLst>
                            <p:childTnLst>
                              <p:par>
                                <p:cTn id="5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7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-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4" grpId="0" animBg="1"/>
      <p:bldP spid="15" grpId="0" animBg="1"/>
      <p:bldP spid="16" grpId="0" animBg="1"/>
      <p:bldP spid="20" grpId="0" animBg="1"/>
      <p:bldP spid="22" grpId="0" animBg="1"/>
      <p:bldP spid="1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7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02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666" y="4664988"/>
            <a:ext cx="16417824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75104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2812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 Image - 1 Column -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255937" y="7807796"/>
            <a:ext cx="6764774" cy="72168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251956" y="8527876"/>
            <a:ext cx="15265697" cy="1017193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2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24" name="正方形/長方形 23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093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5" grpId="0"/>
      <p:bldP spid="19" grpId="0" animBg="1"/>
      <p:bldP spid="20" grpId="0" animBg="1"/>
      <p:bldP spid="21" grpId="0" animBg="1"/>
      <p:bldP spid="4" grpId="0"/>
      <p:bldP spid="22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 animBg="1"/>
    </p:bld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 hasCustomPrompt="1"/>
          </p:nvPr>
        </p:nvSpPr>
        <p:spPr>
          <a:xfrm>
            <a:off x="6406902" y="6241394"/>
            <a:ext cx="10147990" cy="2430498"/>
          </a:xfrm>
        </p:spPr>
        <p:txBody>
          <a:bodyPr anchor="b">
            <a:noAutofit/>
          </a:bodyPr>
          <a:lstStyle>
            <a:lvl1pPr algn="l">
              <a:lnSpc>
                <a:spcPts val="6000"/>
              </a:lnSpc>
              <a:defRPr sz="6000" baseline="0"/>
            </a:lvl1pPr>
          </a:lstStyle>
          <a:p>
            <a:r>
              <a:rPr lang="en-US" altLang="ja-JP" dirty="0"/>
              <a:t/>
            </a:r>
            <a:br>
              <a:rPr lang="en-US" altLang="ja-JP" dirty="0"/>
            </a:br>
            <a:r>
              <a:rPr lang="en-US" altLang="ja-JP" dirty="0"/>
              <a:t>SECTION</a:t>
            </a:r>
            <a:br>
              <a:rPr lang="en-US" altLang="ja-JP" dirty="0"/>
            </a:br>
            <a:r>
              <a:rPr lang="en-US" altLang="ja-JP" dirty="0"/>
              <a:t>TITLE HERE</a:t>
            </a:r>
            <a:endParaRPr 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6430134" y="8527876"/>
            <a:ext cx="10700822" cy="1224136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8" name="正方形/長方形 7"/>
          <p:cNvSpPr/>
          <p:nvPr userDrawn="1"/>
        </p:nvSpPr>
        <p:spPr>
          <a:xfrm rot="18000000">
            <a:off x="-7203466" y="13938122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正方形/長方形 8"/>
          <p:cNvSpPr/>
          <p:nvPr userDrawn="1"/>
        </p:nvSpPr>
        <p:spPr>
          <a:xfrm rot="18000000">
            <a:off x="-8778769" y="13470281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8645378" y="11609845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9911656" y="12282292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 rot="18000000">
            <a:off x="1161546" y="8413309"/>
            <a:ext cx="5472608" cy="720080"/>
          </a:xfrm>
        </p:spPr>
        <p:txBody>
          <a:bodyPr anchor="ctr">
            <a:normAutofit/>
          </a:bodyPr>
          <a:lstStyle>
            <a:lvl1pPr algn="r">
              <a:defRPr sz="3600" baseline="0">
                <a:solidFill>
                  <a:schemeClr val="bg1">
                    <a:lumMod val="9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SECTION 00</a:t>
            </a:r>
          </a:p>
        </p:txBody>
      </p:sp>
    </p:spTree>
    <p:extLst>
      <p:ext uri="{BB962C8B-B14F-4D97-AF65-F5344CB8AC3E}">
        <p14:creationId xmlns:p14="http://schemas.microsoft.com/office/powerpoint/2010/main" val="1027785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" grpId="0" animBg="1"/>
      <p:bldP spid="9" grpId="0" animBg="1"/>
      <p:bldP spid="10" grpId="0" animBg="1"/>
      <p:bldP spid="11" grpId="0" animBg="1"/>
      <p:bldP spid="17" grpId="0" build="p">
        <p:tmplLst>
          <p:tmpl lvl="1">
            <p:tnLst>
              <p:par>
                <p:cTn presetID="2" presetClass="entr" presetSubtype="12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7879804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158430" y="8095828"/>
            <a:ext cx="13969552" cy="180020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890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502246" y="7807796"/>
            <a:ext cx="14905656" cy="1296144"/>
          </a:xfrm>
        </p:spPr>
        <p:txBody>
          <a:bodyPr anchor="b">
            <a:normAutofit/>
          </a:bodyPr>
          <a:lstStyle>
            <a:lvl1pPr algn="l">
              <a:defRPr sz="66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502246" y="8887916"/>
            <a:ext cx="14905656" cy="864096"/>
          </a:xfrm>
        </p:spPr>
        <p:txBody>
          <a:bodyPr anchor="t">
            <a:normAutofit/>
          </a:bodyPr>
          <a:lstStyle>
            <a:lvl1pPr algn="l">
              <a:defRPr sz="44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4241592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8286413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-3234737" y="2104724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6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-3233714" y="445225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-4437443" y="794291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8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-3886610" y="76831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1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18000000">
            <a:off x="14767263" y="980958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 rot="18000000">
            <a:off x="14768286" y="8150081"/>
            <a:ext cx="6764774" cy="266675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 rot="18000000">
            <a:off x="13564557" y="8499147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4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 rot="18000000">
            <a:off x="14115390" y="7781687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654374" y="5359524"/>
            <a:ext cx="14905656" cy="1296144"/>
          </a:xfrm>
        </p:spPr>
        <p:txBody>
          <a:bodyPr anchor="b">
            <a:normAutofit/>
          </a:bodyPr>
          <a:lstStyle>
            <a:lvl1pPr algn="ctr">
              <a:defRPr sz="6600" baseline="0">
                <a:solidFill>
                  <a:schemeClr val="bg1">
                    <a:lumMod val="9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25" hasCustomPrompt="1"/>
          </p:nvPr>
        </p:nvSpPr>
        <p:spPr>
          <a:xfrm>
            <a:off x="1654374" y="6439644"/>
            <a:ext cx="14905656" cy="864096"/>
          </a:xfrm>
        </p:spPr>
        <p:txBody>
          <a:bodyPr anchor="t">
            <a:normAutofit/>
          </a:bodyPr>
          <a:lstStyle>
            <a:lvl1pPr algn="ctr">
              <a:defRPr sz="4400" baseline="0"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81779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0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0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3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図プレースホルダー 6"/>
          <p:cNvSpPr>
            <a:spLocks noGrp="1"/>
          </p:cNvSpPr>
          <p:nvPr>
            <p:ph type="pic" sz="quarter" idx="10" hasCustomPrompt="1"/>
          </p:nvPr>
        </p:nvSpPr>
        <p:spPr>
          <a:xfrm>
            <a:off x="-1" y="0"/>
            <a:ext cx="11375455" cy="10287000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 baseline="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1519470" y="462980"/>
            <a:ext cx="6552728" cy="2808312"/>
          </a:xfrm>
        </p:spPr>
        <p:txBody>
          <a:bodyPr anchor="b">
            <a:normAutofit/>
          </a:bodyPr>
          <a:lstStyle>
            <a:lvl1pPr algn="l">
              <a:defRPr sz="44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1519470" y="3271292"/>
            <a:ext cx="6552728" cy="1584176"/>
          </a:xfrm>
        </p:spPr>
        <p:txBody>
          <a:bodyPr anchor="t">
            <a:normAutofit/>
          </a:bodyPr>
          <a:lstStyle>
            <a:lvl1pPr algn="l">
              <a:defRPr sz="2800" baseline="0">
                <a:solidFill>
                  <a:schemeClr val="tx1"/>
                </a:solidFill>
                <a:latin typeface="Aleo-LightItalic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19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 rot="18000000">
            <a:off x="7278433" y="10529660"/>
            <a:ext cx="9008864" cy="395875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0" name="テキスト プレースホルダー 5"/>
          <p:cNvSpPr>
            <a:spLocks noGrp="1"/>
          </p:cNvSpPr>
          <p:nvPr>
            <p:ph type="body" sz="quarter" idx="17" hasCustomPrompt="1"/>
          </p:nvPr>
        </p:nvSpPr>
        <p:spPr>
          <a:xfrm rot="18000000">
            <a:off x="7271285" y="8165936"/>
            <a:ext cx="6982211" cy="291833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18000000">
            <a:off x="4635565" y="11523483"/>
            <a:ext cx="10144009" cy="1267033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9" hasCustomPrompt="1"/>
          </p:nvPr>
        </p:nvSpPr>
        <p:spPr>
          <a:xfrm rot="18000000">
            <a:off x="6266517" y="8789800"/>
            <a:ext cx="6764774" cy="588126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4144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1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50"/>
                            </p:stCondLst>
                            <p:childTnLst>
                              <p:par>
                                <p:cTn id="4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75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3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14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9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1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0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5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 animBg="1">
        <p:tmplLst>
          <p:tmpl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2" presetClass="entr" presetSubtype="12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0-#ppt_w/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 additive="base"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1+#ppt_h/2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582366" y="2551212"/>
            <a:ext cx="14905656" cy="2808312"/>
          </a:xfrm>
        </p:spPr>
        <p:txBody>
          <a:bodyPr anchor="b">
            <a:normAutofit/>
          </a:bodyPr>
          <a:lstStyle>
            <a:lvl1pPr algn="ctr">
              <a:defRPr sz="4400" baseline="0">
                <a:solidFill>
                  <a:schemeClr val="tx1"/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14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582366" y="5503540"/>
            <a:ext cx="14905656" cy="1584176"/>
          </a:xfrm>
        </p:spPr>
        <p:txBody>
          <a:bodyPr anchor="t">
            <a:normAutofit/>
          </a:bodyPr>
          <a:lstStyle>
            <a:lvl1pPr algn="ctr">
              <a:defRPr sz="280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3587873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umn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1006302" y="3631332"/>
            <a:ext cx="1642718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1015666" y="4664988"/>
            <a:ext cx="16417824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919005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- Horizontal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23" name="テキスト プレースホルダー 22"/>
          <p:cNvSpPr>
            <a:spLocks noGrp="1"/>
          </p:cNvSpPr>
          <p:nvPr>
            <p:ph type="body" sz="quarter" idx="13" hasCustomPrompt="1"/>
          </p:nvPr>
        </p:nvSpPr>
        <p:spPr>
          <a:xfrm>
            <a:off x="2590478" y="6007596"/>
            <a:ext cx="12599218" cy="1080120"/>
          </a:xfrm>
        </p:spPr>
        <p:txBody>
          <a:bodyPr anchor="ctr">
            <a:normAutofit/>
          </a:bodyPr>
          <a:lstStyle>
            <a:lvl1pPr algn="ctr">
              <a:defRPr sz="4400"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“Text Here”</a:t>
            </a:r>
          </a:p>
        </p:txBody>
      </p:sp>
      <p:sp>
        <p:nvSpPr>
          <p:cNvPr id="6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>
            <a:off x="2599842" y="7041252"/>
            <a:ext cx="12592036" cy="2782768"/>
          </a:xfrm>
        </p:spPr>
        <p:txBody>
          <a:bodyPr/>
          <a:lstStyle>
            <a:lvl1pPr algn="ctr">
              <a:defRPr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560573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2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171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Image - 1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2014538" y="2766889"/>
            <a:ext cx="5760516" cy="5760516"/>
          </a:xfrm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5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8011092" y="2765632"/>
            <a:ext cx="8476929" cy="721683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32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6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>
            <a:off x="7991078" y="3631332"/>
            <a:ext cx="8496943" cy="5328592"/>
          </a:xfrm>
        </p:spPr>
        <p:txBody>
          <a:bodyPr anchor="t">
            <a:normAutofit/>
          </a:bodyPr>
          <a:lstStyle>
            <a:lvl1pPr algn="l">
              <a:defRPr sz="24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2253290" y="8210533"/>
            <a:ext cx="5760000" cy="766544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32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</p:spTree>
    <p:extLst>
      <p:ext uri="{BB962C8B-B14F-4D97-AF65-F5344CB8AC3E}">
        <p14:creationId xmlns:p14="http://schemas.microsoft.com/office/powerpoint/2010/main" val="3450632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250"/>
                            </p:stCondLst>
                            <p:childTnLst>
                              <p:par>
                                <p:cTn id="5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750"/>
                            </p:stCondLst>
                            <p:childTnLst>
                              <p:par>
                                <p:cTn id="5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250"/>
                            </p:stCondLst>
                            <p:childTnLst>
                              <p:par>
                                <p:cTn id="6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2750"/>
                            </p:stCondLst>
                            <p:childTnLst>
                              <p:par>
                                <p:cTn id="6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3250"/>
                            </p:stCondLst>
                            <p:childTnLst>
                              <p:par>
                                <p:cTn id="7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5" grpId="0" build="p" animBg="1">
        <p:tmplLst>
          <p:tmpl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5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6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6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2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22" grpId="0" build="p" animBg="1">
        <p:tmplLst>
          <p:tmpl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図プレースホルダー 7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006302" y="306478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2" name="テキスト プレースホルダー 5"/>
          <p:cNvSpPr>
            <a:spLocks noGrp="1"/>
          </p:cNvSpPr>
          <p:nvPr>
            <p:ph type="body" sz="quarter" idx="14" hasCustomPrompt="1"/>
          </p:nvPr>
        </p:nvSpPr>
        <p:spPr>
          <a:xfrm rot="21288877">
            <a:off x="448802" y="6347140"/>
            <a:ext cx="4354395" cy="607972"/>
          </a:xfrm>
          <a:gradFill flip="none" rotWithShape="1">
            <a:gsLst>
              <a:gs pos="0">
                <a:schemeClr val="accent1">
                  <a:alpha val="0"/>
                </a:schemeClr>
              </a:gs>
              <a:gs pos="50000">
                <a:schemeClr val="accent1"/>
              </a:gs>
              <a:gs pos="100000">
                <a:schemeClr val="accent1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18" name="図プレースホルダー 7"/>
          <p:cNvSpPr>
            <a:spLocks noGrp="1" noChangeAspect="1"/>
          </p:cNvSpPr>
          <p:nvPr>
            <p:ph type="pic" sz="quarter" idx="15" hasCustomPrompt="1"/>
          </p:nvPr>
        </p:nvSpPr>
        <p:spPr>
          <a:xfrm>
            <a:off x="5182766" y="4361276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3" name="テキスト プレースホルダー 5"/>
          <p:cNvSpPr>
            <a:spLocks noGrp="1"/>
          </p:cNvSpPr>
          <p:nvPr>
            <p:ph type="body" sz="quarter" idx="16" hasCustomPrompt="1"/>
          </p:nvPr>
        </p:nvSpPr>
        <p:spPr>
          <a:xfrm rot="21288877">
            <a:off x="4625266" y="7643630"/>
            <a:ext cx="4354395" cy="607972"/>
          </a:xfrm>
          <a:gradFill flip="none" rotWithShape="1">
            <a:gsLst>
              <a:gs pos="0">
                <a:schemeClr val="accent2">
                  <a:alpha val="0"/>
                </a:schemeClr>
              </a:gs>
              <a:gs pos="50000">
                <a:schemeClr val="accent2"/>
              </a:gs>
              <a:gs pos="100000">
                <a:schemeClr val="accent2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4" name="図プレースホルダー 7"/>
          <p:cNvSpPr>
            <a:spLocks noGrp="1" noChangeAspect="1"/>
          </p:cNvSpPr>
          <p:nvPr>
            <p:ph type="pic" sz="quarter" idx="17" hasCustomPrompt="1"/>
          </p:nvPr>
        </p:nvSpPr>
        <p:spPr>
          <a:xfrm>
            <a:off x="9359230" y="2617184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7" name="テキスト プレースホルダー 5"/>
          <p:cNvSpPr>
            <a:spLocks noGrp="1"/>
          </p:cNvSpPr>
          <p:nvPr>
            <p:ph type="body" sz="quarter" idx="18" hasCustomPrompt="1"/>
          </p:nvPr>
        </p:nvSpPr>
        <p:spPr>
          <a:xfrm rot="21288877">
            <a:off x="8801730" y="5899538"/>
            <a:ext cx="4354395" cy="607972"/>
          </a:xfrm>
          <a:gradFill flip="none" rotWithShape="1">
            <a:gsLst>
              <a:gs pos="0">
                <a:schemeClr val="accent3">
                  <a:alpha val="0"/>
                </a:schemeClr>
              </a:gs>
              <a:gs pos="50000">
                <a:schemeClr val="accent3"/>
              </a:gs>
              <a:gs pos="100000">
                <a:schemeClr val="accent3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28" name="図プレースホルダー 7"/>
          <p:cNvSpPr>
            <a:spLocks noGrp="1" noChangeAspect="1"/>
          </p:cNvSpPr>
          <p:nvPr>
            <p:ph type="pic" sz="quarter" idx="19" hasCustomPrompt="1"/>
          </p:nvPr>
        </p:nvSpPr>
        <p:spPr>
          <a:xfrm>
            <a:off x="13535694" y="3477508"/>
            <a:ext cx="3374388" cy="3374388"/>
          </a:xfrm>
          <a:ln w="28575">
            <a:noFill/>
          </a:ln>
          <a:effectLst>
            <a:outerShdw blurRad="63500" algn="ctr" rotWithShape="0">
              <a:prstClr val="black">
                <a:alpha val="20000"/>
              </a:prstClr>
            </a:outerShdw>
          </a:effectLst>
        </p:spPr>
        <p:txBody>
          <a:bodyPr/>
          <a:lstStyle>
            <a:lvl1pPr>
              <a:defRPr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Add Image</a:t>
            </a:r>
          </a:p>
        </p:txBody>
      </p:sp>
      <p:sp>
        <p:nvSpPr>
          <p:cNvPr id="29" name="テキスト プレースホルダー 5"/>
          <p:cNvSpPr>
            <a:spLocks noGrp="1"/>
          </p:cNvSpPr>
          <p:nvPr>
            <p:ph type="body" sz="quarter" idx="20" hasCustomPrompt="1"/>
          </p:nvPr>
        </p:nvSpPr>
        <p:spPr>
          <a:xfrm rot="21288877">
            <a:off x="12978194" y="6759862"/>
            <a:ext cx="4354395" cy="607972"/>
          </a:xfrm>
          <a:gradFill flip="none" rotWithShape="1">
            <a:gsLst>
              <a:gs pos="0">
                <a:schemeClr val="accent4">
                  <a:alpha val="0"/>
                </a:schemeClr>
              </a:gs>
              <a:gs pos="50000">
                <a:schemeClr val="accent4"/>
              </a:gs>
              <a:gs pos="100000">
                <a:schemeClr val="accent4"/>
              </a:gs>
            </a:gsLst>
            <a:lin ang="0" scaled="0"/>
            <a:tileRect/>
          </a:gradFill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  <p:txBody>
          <a:bodyPr>
            <a:normAutofit/>
          </a:bodyPr>
          <a:lstStyle>
            <a:lvl1pPr algn="r">
              <a:defRPr sz="2800" baseline="0">
                <a:solidFill>
                  <a:schemeClr val="bg1">
                    <a:lumMod val="85000"/>
                  </a:schemeClr>
                </a:solidFill>
                <a:latin typeface="Aleo-BoldItalic" pitchFamily="34" charset="0"/>
              </a:defRPr>
            </a:lvl1pPr>
          </a:lstStyle>
          <a:p>
            <a:pPr lvl="0"/>
            <a:r>
              <a:rPr lang="en-US" dirty="0"/>
              <a:t>Caption Here</a:t>
            </a:r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934294" y="7303740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038752" y="8599884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9287224" y="687169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3463687" y="7591772"/>
            <a:ext cx="3456384" cy="1440160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398409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7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25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7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225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2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750"/>
                            </p:stCondLst>
                            <p:childTnLst>
                              <p:par>
                                <p:cTn id="9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3250"/>
                            </p:stCondLst>
                            <p:childTnLst>
                              <p:par>
                                <p:cTn id="9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3750"/>
                            </p:stCondLst>
                            <p:childTnLst>
                              <p:par>
                                <p:cTn id="10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4250"/>
                            </p:stCondLst>
                            <p:childTnLst>
                              <p:par>
                                <p:cTn id="10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  <p:bldP spid="8" grpId="0"/>
      <p:bldP spid="22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8" grpId="0"/>
      <p:bldP spid="23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4" grpId="0"/>
      <p:bldP spid="27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0"/>
      <p:bldP spid="29" grpId="0" build="p" animBg="1">
        <p:tmplLst>
          <p:tmpl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  <p:tmpl lvl="1">
            <p:tnLst>
              <p:par>
                <p:cTn presetID="22" presetClass="entr" presetSubtype="4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down)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0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Graphs -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 hasCustomPrompt="1"/>
          </p:nvPr>
        </p:nvSpPr>
        <p:spPr>
          <a:xfrm>
            <a:off x="4390678" y="411959"/>
            <a:ext cx="13681520" cy="987125"/>
          </a:xfrm>
        </p:spPr>
        <p:txBody>
          <a:bodyPr>
            <a:noAutofit/>
          </a:bodyPr>
          <a:lstStyle>
            <a:lvl1pPr algn="l">
              <a:defRPr sz="6000"/>
            </a:lvl1pPr>
          </a:lstStyle>
          <a:p>
            <a:r>
              <a:rPr lang="en-US" altLang="ja-JP" dirty="0"/>
              <a:t>SLIDE TITLE HERE</a:t>
            </a:r>
            <a:endParaRPr lang="en-US" dirty="0"/>
          </a:p>
        </p:txBody>
      </p:sp>
      <p:sp>
        <p:nvSpPr>
          <p:cNvPr id="10" name="正方形/長方形 9"/>
          <p:cNvSpPr/>
          <p:nvPr userDrawn="1"/>
        </p:nvSpPr>
        <p:spPr>
          <a:xfrm rot="18000000">
            <a:off x="-1298811" y="-6545747"/>
            <a:ext cx="18384012" cy="4680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正方形/長方形 10"/>
          <p:cNvSpPr/>
          <p:nvPr userDrawn="1"/>
        </p:nvSpPr>
        <p:spPr>
          <a:xfrm rot="18000000">
            <a:off x="-2788563" y="-6668984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" name="正方形/長方形 11"/>
          <p:cNvSpPr/>
          <p:nvPr userDrawn="1"/>
        </p:nvSpPr>
        <p:spPr>
          <a:xfrm rot="18000000">
            <a:off x="-3280136" y="-718424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3" name="正方形/長方形 12"/>
          <p:cNvSpPr/>
          <p:nvPr userDrawn="1"/>
        </p:nvSpPr>
        <p:spPr>
          <a:xfrm rot="18000000">
            <a:off x="-5327463" y="-4998888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 rot="18000000">
            <a:off x="1343689" y="602791"/>
            <a:ext cx="3037075" cy="547688"/>
          </a:xfrm>
          <a:prstGeom prst="rect">
            <a:avLst/>
          </a:prstGeom>
        </p:spPr>
        <p:txBody>
          <a:bodyPr/>
          <a:lstStyle>
            <a:lvl1pPr algn="l">
              <a:defRPr sz="40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サブタイトル 2"/>
          <p:cNvSpPr>
            <a:spLocks noGrp="1"/>
          </p:cNvSpPr>
          <p:nvPr>
            <p:ph type="subTitle" idx="1" hasCustomPrompt="1"/>
          </p:nvPr>
        </p:nvSpPr>
        <p:spPr>
          <a:xfrm>
            <a:off x="4390678" y="1225122"/>
            <a:ext cx="13681520" cy="534002"/>
          </a:xfrm>
        </p:spPr>
        <p:txBody>
          <a:bodyPr>
            <a:noAutofit/>
          </a:bodyPr>
          <a:lstStyle>
            <a:lvl1pPr marL="0" indent="0" algn="l">
              <a:lnSpc>
                <a:spcPts val="3000"/>
              </a:lnSpc>
              <a:buNone/>
              <a:defRPr sz="2800" i="0" baseline="0">
                <a:solidFill>
                  <a:schemeClr val="tx1">
                    <a:tint val="75000"/>
                  </a:schemeClr>
                </a:solidFill>
                <a:latin typeface="Aleo-LightItalic" pitchFamily="34" charset="0"/>
              </a:defRPr>
            </a:lvl1pPr>
            <a:lvl2pPr marL="8163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6327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449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265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0818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898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7146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65310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ja-JP" dirty="0"/>
              <a:t>Sub Title Here</a:t>
            </a:r>
            <a:endParaRPr lang="en-US" dirty="0"/>
          </a:p>
        </p:txBody>
      </p:sp>
      <p:sp>
        <p:nvSpPr>
          <p:cNvPr id="15" name="正方形/長方形 14"/>
          <p:cNvSpPr/>
          <p:nvPr userDrawn="1"/>
        </p:nvSpPr>
        <p:spPr>
          <a:xfrm>
            <a:off x="4541024" y="1831132"/>
            <a:ext cx="13531174" cy="144016"/>
          </a:xfrm>
          <a:prstGeom prst="rect">
            <a:avLst/>
          </a:prstGeom>
          <a:blipFill dpi="0" rotWithShape="1">
            <a:blip r:embed="rId2"/>
            <a:srcRect/>
            <a:tile tx="0" ty="0" sx="50000" sy="5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正方形/長方形 18"/>
          <p:cNvSpPr/>
          <p:nvPr userDrawn="1"/>
        </p:nvSpPr>
        <p:spPr>
          <a:xfrm rot="18000000">
            <a:off x="12505102" y="3526945"/>
            <a:ext cx="18362960" cy="140370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0" name="正方形/長方形 19"/>
          <p:cNvSpPr/>
          <p:nvPr userDrawn="1"/>
        </p:nvSpPr>
        <p:spPr>
          <a:xfrm rot="18000000">
            <a:off x="11799353" y="3040893"/>
            <a:ext cx="18384012" cy="21602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21" name="正方形/長方形 20"/>
          <p:cNvSpPr/>
          <p:nvPr userDrawn="1"/>
        </p:nvSpPr>
        <p:spPr>
          <a:xfrm rot="18000000">
            <a:off x="9794217" y="5236255"/>
            <a:ext cx="18339403" cy="6173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4917674" y="7343482"/>
            <a:ext cx="5790697" cy="547688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>
                    <a:lumMod val="95000"/>
                  </a:schemeClr>
                </a:solidFill>
                <a:latin typeface="Aleo-LightItalic" pitchFamily="34" charset="0"/>
              </a:defRPr>
            </a:lvl1pPr>
          </a:lstStyle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30" name="テキスト プレースホルダー 5"/>
          <p:cNvSpPr>
            <a:spLocks noGrp="1"/>
          </p:cNvSpPr>
          <p:nvPr>
            <p:ph type="body" sz="quarter" idx="21" hasCustomPrompt="1"/>
          </p:nvPr>
        </p:nvSpPr>
        <p:spPr>
          <a:xfrm>
            <a:off x="1366342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1" name="テキスト プレースホルダー 5"/>
          <p:cNvSpPr>
            <a:spLocks noGrp="1"/>
          </p:cNvSpPr>
          <p:nvPr>
            <p:ph type="body" sz="quarter" idx="22" hasCustomPrompt="1"/>
          </p:nvPr>
        </p:nvSpPr>
        <p:spPr>
          <a:xfrm>
            <a:off x="5182766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2" name="テキスト プレースホルダー 5"/>
          <p:cNvSpPr>
            <a:spLocks noGrp="1"/>
          </p:cNvSpPr>
          <p:nvPr>
            <p:ph type="body" sz="quarter" idx="23" hasCustomPrompt="1"/>
          </p:nvPr>
        </p:nvSpPr>
        <p:spPr>
          <a:xfrm>
            <a:off x="8999190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3" name="テキスト プレースホルダー 5"/>
          <p:cNvSpPr>
            <a:spLocks noGrp="1"/>
          </p:cNvSpPr>
          <p:nvPr>
            <p:ph type="body" sz="quarter" idx="24" hasCustomPrompt="1"/>
          </p:nvPr>
        </p:nvSpPr>
        <p:spPr>
          <a:xfrm>
            <a:off x="12815614" y="7231732"/>
            <a:ext cx="3600400" cy="2016224"/>
          </a:xfrm>
        </p:spPr>
        <p:txBody>
          <a:bodyPr anchor="t">
            <a:normAutofit/>
          </a:bodyPr>
          <a:lstStyle>
            <a:lvl1pPr algn="l">
              <a:defRPr sz="2000" baseline="0"/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6" name="グラフ プレースホルダー 5"/>
          <p:cNvSpPr>
            <a:spLocks noGrp="1"/>
          </p:cNvSpPr>
          <p:nvPr>
            <p:ph type="chart" sz="quarter" idx="25" hasCustomPrompt="1"/>
          </p:nvPr>
        </p:nvSpPr>
        <p:spPr>
          <a:xfrm>
            <a:off x="1510358" y="2906150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4" name="グラフ プレースホルダー 5"/>
          <p:cNvSpPr>
            <a:spLocks noGrp="1"/>
          </p:cNvSpPr>
          <p:nvPr>
            <p:ph type="chart" sz="quarter" idx="26" hasCustomPrompt="1"/>
          </p:nvPr>
        </p:nvSpPr>
        <p:spPr>
          <a:xfrm>
            <a:off x="5302706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5" name="グラフ プレースホルダー 5"/>
          <p:cNvSpPr>
            <a:spLocks noGrp="1"/>
          </p:cNvSpPr>
          <p:nvPr>
            <p:ph type="chart" sz="quarter" idx="27" hasCustomPrompt="1"/>
          </p:nvPr>
        </p:nvSpPr>
        <p:spPr>
          <a:xfrm>
            <a:off x="9129752" y="2905356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6" name="グラフ プレースホルダー 5"/>
          <p:cNvSpPr>
            <a:spLocks noGrp="1"/>
          </p:cNvSpPr>
          <p:nvPr>
            <p:ph type="chart" sz="quarter" idx="28" hasCustomPrompt="1"/>
          </p:nvPr>
        </p:nvSpPr>
        <p:spPr>
          <a:xfrm>
            <a:off x="12952903" y="2900254"/>
            <a:ext cx="3463111" cy="3461486"/>
          </a:xfrm>
          <a:effectLst/>
        </p:spPr>
        <p:txBody>
          <a:bodyPr>
            <a:normAutofit/>
          </a:bodyPr>
          <a:lstStyle>
            <a:lvl1pPr>
              <a:defRPr sz="24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n-US" dirty="0"/>
              <a:t>Graph</a:t>
            </a:r>
          </a:p>
        </p:txBody>
      </p:sp>
      <p:sp>
        <p:nvSpPr>
          <p:cNvPr id="37" name="テキスト プレースホルダー 5"/>
          <p:cNvSpPr>
            <a:spLocks noGrp="1"/>
          </p:cNvSpPr>
          <p:nvPr>
            <p:ph type="body" sz="quarter" idx="15" hasCustomPrompt="1"/>
          </p:nvPr>
        </p:nvSpPr>
        <p:spPr>
          <a:xfrm>
            <a:off x="1518677" y="6727676"/>
            <a:ext cx="3448065" cy="505659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8" name="テキスト プレースホルダー 5"/>
          <p:cNvSpPr>
            <a:spLocks noGrp="1"/>
          </p:cNvSpPr>
          <p:nvPr>
            <p:ph type="body" sz="quarter" idx="29" hasCustomPrompt="1"/>
          </p:nvPr>
        </p:nvSpPr>
        <p:spPr>
          <a:xfrm>
            <a:off x="5326782" y="6727676"/>
            <a:ext cx="3448065" cy="505659"/>
          </a:xfrm>
          <a:solidFill>
            <a:schemeClr val="accent2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39" name="テキスト プレースホルダー 5"/>
          <p:cNvSpPr>
            <a:spLocks noGrp="1"/>
          </p:cNvSpPr>
          <p:nvPr>
            <p:ph type="body" sz="quarter" idx="30" hasCustomPrompt="1"/>
          </p:nvPr>
        </p:nvSpPr>
        <p:spPr>
          <a:xfrm>
            <a:off x="9143206" y="6727676"/>
            <a:ext cx="3448065" cy="505659"/>
          </a:xfrm>
          <a:solidFill>
            <a:schemeClr val="accent3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  <p:sp>
        <p:nvSpPr>
          <p:cNvPr id="40" name="テキスト プレースホルダー 5"/>
          <p:cNvSpPr>
            <a:spLocks noGrp="1"/>
          </p:cNvSpPr>
          <p:nvPr>
            <p:ph type="body" sz="quarter" idx="31" hasCustomPrompt="1"/>
          </p:nvPr>
        </p:nvSpPr>
        <p:spPr>
          <a:xfrm>
            <a:off x="12959630" y="6727676"/>
            <a:ext cx="3448065" cy="505659"/>
          </a:xfrm>
          <a:solidFill>
            <a:schemeClr val="accent4"/>
          </a:solidFill>
        </p:spPr>
        <p:txBody>
          <a:bodyPr anchor="ctr">
            <a:normAutofit/>
          </a:bodyPr>
          <a:lstStyle>
            <a:lvl1pPr algn="l">
              <a:defRPr sz="2400" baseline="0">
                <a:solidFill>
                  <a:schemeClr val="bg1">
                    <a:lumMod val="85000"/>
                  </a:schemeClr>
                </a:solidFill>
                <a:latin typeface="Aleo-Bold" pitchFamily="34" charset="0"/>
              </a:defRPr>
            </a:lvl1pPr>
          </a:lstStyle>
          <a:p>
            <a:pPr lvl="0"/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69426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1" grpId="0" animBg="1"/>
      <p:bldP spid="12" grpId="0" animBg="1"/>
      <p:bldP spid="13" grpId="0" animBg="1"/>
      <p:bldP spid="5" grpId="0"/>
      <p:bldP spid="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 animBg="1"/>
      <p:bldP spid="19" grpId="0" animBg="1"/>
      <p:bldP spid="20" grpId="0" animBg="1"/>
      <p:bldP spid="21" grpId="0" animBg="1"/>
      <p:bldP spid="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slideLayout" Target="../slideLayouts/slideLayout40.xml"/><Relationship Id="rId26" Type="http://schemas.openxmlformats.org/officeDocument/2006/relationships/slideLayout" Target="../slideLayouts/slideLayout48.xml"/><Relationship Id="rId3" Type="http://schemas.openxmlformats.org/officeDocument/2006/relationships/slideLayout" Target="../slideLayouts/slideLayout25.xml"/><Relationship Id="rId21" Type="http://schemas.openxmlformats.org/officeDocument/2006/relationships/slideLayout" Target="../slideLayouts/slideLayout43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5" Type="http://schemas.openxmlformats.org/officeDocument/2006/relationships/slideLayout" Target="../slideLayouts/slideLayout47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20" Type="http://schemas.openxmlformats.org/officeDocument/2006/relationships/slideLayout" Target="../slideLayouts/slideLayout42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slideLayout" Target="../slideLayouts/slideLayout46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23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32.xml"/><Relationship Id="rId19" Type="http://schemas.openxmlformats.org/officeDocument/2006/relationships/slideLayout" Target="../slideLayouts/slideLayout41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Relationship Id="rId22" Type="http://schemas.openxmlformats.org/officeDocument/2006/relationships/slideLayout" Target="../slideLayouts/slideLayout44.xml"/><Relationship Id="rId2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24">
            <a:lum/>
          </a:blip>
          <a:srcRect/>
          <a:tile tx="0" ty="0" sx="50000" sy="86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914321" y="267943"/>
            <a:ext cx="16457772" cy="987125"/>
          </a:xfrm>
          <a:prstGeom prst="rect">
            <a:avLst/>
          </a:prstGeom>
        </p:spPr>
        <p:txBody>
          <a:bodyPr vert="horz" lIns="163275" tIns="81638" rIns="163275" bIns="81638" rtlCol="0" anchor="ctr">
            <a:normAutofit/>
          </a:bodyPr>
          <a:lstStyle/>
          <a:p>
            <a:r>
              <a:rPr lang="en-US" dirty="0"/>
              <a:t>Master Title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914321" y="1615108"/>
            <a:ext cx="16457772" cy="7776864"/>
          </a:xfrm>
          <a:prstGeom prst="rect">
            <a:avLst/>
          </a:prstGeom>
        </p:spPr>
        <p:txBody>
          <a:bodyPr vert="horz" lIns="163275" tIns="81638" rIns="163275" bIns="81638" rtlCol="0">
            <a:normAutofit/>
          </a:bodyPr>
          <a:lstStyle/>
          <a:p>
            <a:pPr lvl="0"/>
            <a:r>
              <a:rPr lang="en-US" altLang="ja-JP" dirty="0"/>
              <a:t>Master Text</a:t>
            </a:r>
            <a:endParaRPr lang="ja-JP" alt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6247858" y="9534527"/>
            <a:ext cx="5790697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ct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13105263" y="9534527"/>
            <a:ext cx="4266830" cy="547688"/>
          </a:xfrm>
          <a:prstGeom prst="rect">
            <a:avLst/>
          </a:prstGeom>
        </p:spPr>
        <p:txBody>
          <a:bodyPr vert="horz" lIns="163275" tIns="81638" rIns="163275" bIns="81638" rtlCol="0" anchor="ctr"/>
          <a:lstStyle>
            <a:lvl1pPr algn="r">
              <a:defRPr sz="2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7FAD88-CD89-445B-80D2-D1F46C8536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02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7" r:id="rId2"/>
    <p:sldLayoutId id="2147483654" r:id="rId3"/>
    <p:sldLayoutId id="2147483655" r:id="rId4"/>
    <p:sldLayoutId id="2147483668" r:id="rId5"/>
    <p:sldLayoutId id="2147483656" r:id="rId6"/>
    <p:sldLayoutId id="2147483658" r:id="rId7"/>
    <p:sldLayoutId id="2147483659" r:id="rId8"/>
    <p:sldLayoutId id="2147483673" r:id="rId9"/>
    <p:sldLayoutId id="2147483677" r:id="rId10"/>
    <p:sldLayoutId id="2147483675" r:id="rId11"/>
    <p:sldLayoutId id="2147483680" r:id="rId12"/>
    <p:sldLayoutId id="2147483678" r:id="rId13"/>
    <p:sldLayoutId id="2147483669" r:id="rId14"/>
    <p:sldLayoutId id="2147483660" r:id="rId15"/>
    <p:sldLayoutId id="2147483663" r:id="rId16"/>
    <p:sldLayoutId id="2147483666" r:id="rId17"/>
    <p:sldLayoutId id="2147483670" r:id="rId18"/>
    <p:sldLayoutId id="2147483682" r:id="rId19"/>
    <p:sldLayoutId id="2147483665" r:id="rId20"/>
    <p:sldLayoutId id="2147483683" r:id="rId21"/>
    <p:sldLayoutId id="2147483698" r:id="rId22"/>
  </p:sldLayoutIdLst>
  <p:hf hdr="0" dt="0"/>
  <p:txStyles>
    <p:titleStyle>
      <a:lvl1pPr algn="ctr" defTabSz="1632753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1632753" rtl="0" eaLnBrk="1" latinLnBrk="0" hangingPunct="1">
        <a:spcBef>
          <a:spcPct val="20000"/>
        </a:spcBef>
        <a:buFontTx/>
        <a:buNone/>
        <a:defRPr sz="32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82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88000" indent="-360000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2857317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3673693" indent="-408188" algn="l" defTabSz="1632753" rtl="0" eaLnBrk="1" latinLnBrk="0" hangingPunct="1">
        <a:spcBef>
          <a:spcPct val="20000"/>
        </a:spcBef>
        <a:buFontTx/>
        <a:buChar char="●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4490070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306446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122822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6939199" indent="-408188" algn="l" defTabSz="1632753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816376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632753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29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05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4081882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898258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714634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531011" algn="l" defTabSz="1632753" rtl="0" eaLnBrk="1" latinLnBrk="0" hangingPunct="1"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12700"/>
            <a:ext cx="18286413" cy="10299701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15913" y="914400"/>
            <a:ext cx="12893883" cy="19812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15913" y="3240884"/>
            <a:ext cx="12893883" cy="5821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806762" y="9062044"/>
            <a:ext cx="136779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4/17/2024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15913" y="9062044"/>
            <a:ext cx="9445598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2884877" y="9062044"/>
            <a:ext cx="102492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5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026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  <p:sldLayoutId id="2147483716" r:id="rId17"/>
    <p:sldLayoutId id="2147483717" r:id="rId18"/>
    <p:sldLayoutId id="2147483718" r:id="rId19"/>
    <p:sldLayoutId id="2147483653" r:id="rId20"/>
    <p:sldLayoutId id="2147483661" r:id="rId21"/>
    <p:sldLayoutId id="2147483672" r:id="rId22"/>
    <p:sldLayoutId id="2147483684" r:id="rId23"/>
    <p:sldLayoutId id="2147483674" r:id="rId24"/>
    <p:sldLayoutId id="2147483679" r:id="rId25"/>
    <p:sldLayoutId id="2147483719" r:id="rId26"/>
  </p:sldLayoutIdLst>
  <p:hf hdr="0" dt="0"/>
  <p:txStyles>
    <p:titleStyle>
      <a:lvl1pPr algn="l" defTabSz="685754" rtl="0" eaLnBrk="1" latinLnBrk="0" hangingPunct="1">
        <a:spcBef>
          <a:spcPct val="0"/>
        </a:spcBef>
        <a:buNone/>
        <a:defRPr sz="54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514316" indent="-514316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1114351" indent="-428596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714386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2400140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3085894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3771649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4457403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5143157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5828911" indent="-342877" algn="l" defTabSz="685754" rtl="0" eaLnBrk="1" latinLnBrk="0" hangingPunct="1">
        <a:spcBef>
          <a:spcPts val="15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4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509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263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017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771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526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280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034" algn="l" defTabSz="685754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6.jpe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 descr="taj_anim">
            <a:extLst>
              <a:ext uri="{FF2B5EF4-FFF2-40B4-BE49-F238E27FC236}">
                <a16:creationId xmlns:a16="http://schemas.microsoft.com/office/drawing/2014/main" id="{EED93251-69F9-4599-95CD-08B4B8F4C4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7182" y="111906"/>
            <a:ext cx="4331415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2EBBFF0-4592-45B8-9F2A-DB8B588A3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03604" y="2488170"/>
            <a:ext cx="12715333" cy="6183722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>ВАЗОРАТИ </a:t>
            </a:r>
            <a:r>
              <a:rPr lang="tg-Cyrl-TJ" sz="3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>НАҚЛИЁТИ ҶУМҲУРИИ ТОҶИКИСТОН</a:t>
            </a:r>
            <a:br>
              <a:rPr lang="tg-Cyrl-TJ" sz="38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8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8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8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g-Cyrl-TJ" sz="44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Таҳлили иҷрои </a:t>
            </a:r>
            <a:r>
              <a:rPr lang="tg-Cyrl-TJ" sz="4400" b="1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Барномаи ҷорӣ намудани низоми идоракунии дороиҳои роҳ дар Ҷумҳурии Тоҷикистон </a:t>
            </a:r>
            <a:r>
              <a:rPr lang="tg-Cyrl-TJ" sz="4400" b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барои </a:t>
            </a:r>
            <a:r>
              <a:rPr lang="tg-Cyrl-TJ" sz="4400" b="1" smtClean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солҳои 2021-2024</a:t>
            </a:r>
            <a:r>
              <a:rPr lang="tg-Cyrl-TJ" sz="4400" b="1" dirty="0" smtClean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.</a:t>
            </a:r>
            <a:r>
              <a:rPr lang="tg-Cyrl-TJ" sz="39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b="1" dirty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39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9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endParaRPr lang="ru-RU" sz="3300" dirty="0">
              <a:solidFill>
                <a:schemeClr val="accent4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559781F-463C-8E43-CB14-745656681F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163271" cy="235482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6FA89B5-FE8F-1AF7-D19F-7397578314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79205"/>
            <a:ext cx="5203605" cy="271682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517" r="16401" b="19800"/>
          <a:stretch/>
        </p:blipFill>
        <p:spPr>
          <a:xfrm>
            <a:off x="0" y="2476244"/>
            <a:ext cx="4966924" cy="456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325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02">
        <p:fade/>
      </p:transition>
    </mc:Choice>
    <mc:Fallback xmlns="">
      <p:transition spd="med" advTm="5602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72EBBFF0-4592-45B8-9F2A-DB8B588A3C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6302" y="246956"/>
            <a:ext cx="15688500" cy="9505056"/>
          </a:xfrm>
        </p:spPr>
        <p:txBody>
          <a:bodyPr>
            <a:normAutofit fontScale="90000"/>
          </a:bodyPr>
          <a:lstStyle/>
          <a:p>
            <a:pPr algn="just">
              <a:lnSpc>
                <a:spcPct val="100000"/>
              </a:lnSpc>
            </a:pP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49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БАРОМАДКУНАНДА</a:t>
            </a:r>
            <a:r>
              <a:rPr lang="tg-Cyrl-TJ" sz="49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49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49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4900" b="1" dirty="0" smtClean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100" b="1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100" b="1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A1007E"/>
                </a:solidFill>
                <a:latin typeface="Palatino Linotype" panose="02040502050505030304" pitchFamily="18" charset="0"/>
              </a:rPr>
              <a:t>Шокиров </a:t>
            </a:r>
            <a:r>
              <a:rPr lang="tg-Cyrl-TJ" sz="3900" dirty="0">
                <a:solidFill>
                  <a:srgbClr val="A1007E"/>
                </a:solidFill>
                <a:latin typeface="Palatino Linotype" panose="02040502050505030304" pitchFamily="18" charset="0"/>
              </a:rPr>
              <a:t>Парвиз- сардори Раёсати таҳлил ва дурнамои </a:t>
            </a:r>
            <a:r>
              <a:rPr lang="tg-Cyrl-TJ" sz="3900" dirty="0" smtClean="0">
                <a:solidFill>
                  <a:srgbClr val="A1007E"/>
                </a:solidFill>
                <a:latin typeface="Palatino Linotype" panose="02040502050505030304" pitchFamily="18" charset="0"/>
              </a:rPr>
              <a:t>иқтисодӣ</a:t>
            </a:r>
            <a:br>
              <a:rPr lang="tg-Cyrl-TJ" sz="3900" dirty="0" smtClean="0">
                <a:solidFill>
                  <a:srgbClr val="A1007E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A1007E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 smtClean="0">
                <a:solidFill>
                  <a:srgbClr val="A1007E"/>
                </a:solidFill>
                <a:latin typeface="Palatino Linotype" panose="02040502050505030304" pitchFamily="18" charset="0"/>
              </a:rPr>
            </a:br>
            <a:r>
              <a:rPr lang="tg-Cyrl-TJ" sz="3300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300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43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Мавзуъи 1.</a:t>
            </a:r>
            <a:r>
              <a:rPr lang="tg-Cyrl-TJ" sz="33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 </a:t>
            </a:r>
            <a:r>
              <a:rPr lang="tg-Cyrl-TJ" sz="4000" dirty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Таҳлили иҷрои Барномаи ҷорӣ намудани низоми идоракунии дороиҳои роҳ дар Ҷумҳурии Тоҷикистон барои </a:t>
            </a:r>
            <a:r>
              <a:rPr lang="tg-Cyrl-TJ" sz="400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солҳои </a:t>
            </a:r>
            <a:r>
              <a:rPr lang="tg-Cyrl-TJ" sz="4000" smtClean="0">
                <a:solidFill>
                  <a:srgbClr val="0070C0"/>
                </a:solidFill>
                <a:latin typeface="Palatino Linotype" panose="02040502050505030304" pitchFamily="18" charset="0"/>
                <a:cs typeface="Times New Roman" panose="02020603050405020304" pitchFamily="18" charset="0"/>
              </a:rPr>
              <a:t>2021-2024</a:t>
            </a:r>
            <a:r>
              <a:rPr lang="tg-Cyrl-TJ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tg-Cyrl-TJ" sz="3600" b="1" dirty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600" b="1" dirty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</a:br>
            <a:r>
              <a:rPr lang="tg-Cyrl-TJ" sz="4300" dirty="0" smtClean="0">
                <a:solidFill>
                  <a:srgbClr val="7030A0"/>
                </a:solidFill>
                <a:latin typeface="Palatino Linotype" panose="02040502050505030304" pitchFamily="18" charset="0"/>
              </a:rPr>
              <a:t> </a:t>
            </a:r>
            <a:r>
              <a:rPr lang="tg-Cyrl-TJ" sz="3900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r>
              <a:rPr lang="tg-Cyrl-TJ" sz="3900" dirty="0">
                <a:solidFill>
                  <a:srgbClr val="0070C0"/>
                </a:solidFill>
                <a:latin typeface="Palatino Linotype" panose="02040502050505030304" pitchFamily="18" charset="0"/>
              </a:rPr>
              <a:t/>
            </a:r>
            <a:br>
              <a:rPr lang="tg-Cyrl-TJ" sz="3900" dirty="0">
                <a:solidFill>
                  <a:srgbClr val="0070C0"/>
                </a:solidFill>
                <a:latin typeface="Palatino Linotype" panose="02040502050505030304" pitchFamily="18" charset="0"/>
              </a:rPr>
            </a:br>
            <a:endParaRPr lang="ru-RU" sz="33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900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602">
        <p:fade/>
      </p:transition>
    </mc:Choice>
    <mc:Fallback xmlns="">
      <p:transition spd="med" advTm="5602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55AF48E-4778-4A2C-8CE7-C056D0F29A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1058" y="452404"/>
            <a:ext cx="5328592" cy="3377203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C94978D-6B16-442C-9E5B-27A62C31347B}"/>
              </a:ext>
            </a:extLst>
          </p:cNvPr>
          <p:cNvSpPr/>
          <p:nvPr/>
        </p:nvSpPr>
        <p:spPr>
          <a:xfrm>
            <a:off x="3958630" y="3991372"/>
            <a:ext cx="12601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Барномаи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ҷорӣ намудани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низоми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идоракунии роҳ дар Ҷумҳурии Тоҷикистон барои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солҳои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2021-2024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 ташаббуси  бевоситаи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Асосгузори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сулҳу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ваҳдати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миллӣ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Пешвои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муаззами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миллат, Президенти Ҷумҳурии Тоҷикистон  бо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қарори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Ҳукумати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Ҷумҳурии Тоҷикистон аз 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январи соли 2020, №706 </a:t>
            </a:r>
            <a:r>
              <a:rPr lang="ru-RU" sz="2400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тасдиқ</a:t>
            </a:r>
            <a:r>
              <a:rPr lang="ru-RU" sz="24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гардидааст</a:t>
            </a:r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32C4663-6F6E-42AE-9924-E508033C233F}"/>
              </a:ext>
            </a:extLst>
          </p:cNvPr>
          <p:cNvSpPr/>
          <p:nvPr/>
        </p:nvSpPr>
        <p:spPr>
          <a:xfrm>
            <a:off x="4174654" y="6439644"/>
            <a:ext cx="126014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indent="0" algn="ctr">
              <a:buNone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МАҚСАДИ БАРНОМА</a:t>
            </a:r>
          </a:p>
          <a:p>
            <a:pPr marL="201168" lvl="1" indent="0" algn="ctr">
              <a:buNone/>
            </a:pP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ноил шудан ба ҳадафҳои пешбининамудаи Консепсияи иқтисоди рақамӣ дар Ҷумҳурии Тоҷикистон бо истифода аз технологияҳои иттилоотию коммуникатсионӣ ва ҷорӣ намудани системаи зеҳнии идоракунии дороиҳои роҳ. </a:t>
            </a:r>
            <a:endParaRPr lang="ru-RU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35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cxnSp>
        <p:nvCxnSpPr>
          <p:cNvPr id="12" name="直線コネクタ 41"/>
          <p:cNvCxnSpPr/>
          <p:nvPr/>
        </p:nvCxnSpPr>
        <p:spPr>
          <a:xfrm>
            <a:off x="6190878" y="5919613"/>
            <a:ext cx="710591" cy="0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線コネクタ 47"/>
          <p:cNvCxnSpPr>
            <a:stCxn id="42" idx="2"/>
          </p:cNvCxnSpPr>
          <p:nvPr/>
        </p:nvCxnSpPr>
        <p:spPr>
          <a:xfrm>
            <a:off x="8218705" y="4184910"/>
            <a:ext cx="1" cy="42438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線コネクタ 53"/>
          <p:cNvCxnSpPr>
            <a:cxnSpLocks/>
          </p:cNvCxnSpPr>
          <p:nvPr/>
        </p:nvCxnSpPr>
        <p:spPr>
          <a:xfrm flipH="1" flipV="1">
            <a:off x="9547279" y="5910941"/>
            <a:ext cx="1078055" cy="8672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コネクタ 59"/>
          <p:cNvCxnSpPr/>
          <p:nvPr/>
        </p:nvCxnSpPr>
        <p:spPr>
          <a:xfrm flipV="1">
            <a:off x="8253562" y="7185963"/>
            <a:ext cx="0" cy="1154999"/>
          </a:xfrm>
          <a:prstGeom prst="line">
            <a:avLst/>
          </a:prstGeom>
          <a:ln w="28575"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2"/>
          <p:cNvSpPr/>
          <p:nvPr/>
        </p:nvSpPr>
        <p:spPr>
          <a:xfrm>
            <a:off x="6937868" y="4483013"/>
            <a:ext cx="2573012" cy="2573012"/>
          </a:xfrm>
          <a:prstGeom prst="ellipse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977C7D69-2CC5-489D-9AA4-A4019B91E993}"/>
              </a:ext>
            </a:extLst>
          </p:cNvPr>
          <p:cNvSpPr/>
          <p:nvPr/>
        </p:nvSpPr>
        <p:spPr>
          <a:xfrm>
            <a:off x="7109832" y="5292465"/>
            <a:ext cx="22320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Барномаи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НИДР</a:t>
            </a:r>
            <a:endParaRPr lang="ru-RU" sz="2800" b="1" dirty="0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15A94C5-7081-474F-AD7A-CF87C00F2A56}"/>
              </a:ext>
            </a:extLst>
          </p:cNvPr>
          <p:cNvSpPr/>
          <p:nvPr/>
        </p:nvSpPr>
        <p:spPr>
          <a:xfrm>
            <a:off x="3614010" y="338889"/>
            <a:ext cx="104187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01168" lvl="1" algn="ctr"/>
            <a:r>
              <a:rPr lang="tg-Cyrl-TJ" sz="6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Ҳамкорӣ бо шарикони Рушд</a:t>
            </a:r>
            <a:endParaRPr lang="tg-Cyrl-TJ" sz="6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C:\Users\admin\Downloads\translated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6187" y="4776508"/>
            <a:ext cx="2300911" cy="1499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6">
            <a:extLst>
              <a:ext uri="{FF2B5EF4-FFF2-40B4-BE49-F238E27FC236}">
                <a16:creationId xmlns:a16="http://schemas.microsoft.com/office/drawing/2014/main" id="{3ED3F859-94A7-7B67-CD51-EE6D9DAAB4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5214" y="1261652"/>
            <a:ext cx="2483694" cy="1997671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44CC0442-AFCF-8EA5-883D-76B19820CD3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45944" y="4913503"/>
            <a:ext cx="3036813" cy="1712029"/>
          </a:xfrm>
          <a:prstGeom prst="rect">
            <a:avLst/>
          </a:prstGeom>
        </p:spPr>
      </p:pic>
      <p:pic>
        <p:nvPicPr>
          <p:cNvPr id="27" name="Picture 24">
            <a:extLst>
              <a:ext uri="{FF2B5EF4-FFF2-40B4-BE49-F238E27FC236}">
                <a16:creationId xmlns:a16="http://schemas.microsoft.com/office/drawing/2014/main" id="{8E96CE78-AE8E-8E79-0E1D-D5BBAF9EFF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0158" y="7338869"/>
            <a:ext cx="1657387" cy="1657387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9C85BDF3-C767-43EA-8EA7-3F74EF0A3AB0}"/>
              </a:ext>
            </a:extLst>
          </p:cNvPr>
          <p:cNvSpPr txBox="1"/>
          <p:nvPr/>
        </p:nvSpPr>
        <p:spPr>
          <a:xfrm>
            <a:off x="2862226" y="6540108"/>
            <a:ext cx="3131761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Бонки</a:t>
            </a:r>
            <a:r>
              <a:rPr lang="tg-Cyrl-TJ" b="1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tg-Cyrl-TJ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Умумиҷаҳонӣ</a:t>
            </a:r>
            <a:endParaRPr lang="en-US" spc="-14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10095169" y="6732410"/>
            <a:ext cx="4041939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dirty="0">
                <a:solidFill>
                  <a:srgbClr val="00B050"/>
                </a:solidFill>
                <a:latin typeface="Palatino Linotype" panose="02040502050505030304" pitchFamily="18" charset="0"/>
              </a:rPr>
              <a:t>Агентии Ҷопон оид ба ҳамкориҳои байналмилалӣ (JICA)</a:t>
            </a:r>
            <a:endParaRPr lang="en-US" sz="3000" b="1" spc="-14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D0CC2C5-DCD0-D034-506B-92D3B6229FC0}"/>
              </a:ext>
            </a:extLst>
          </p:cNvPr>
          <p:cNvSpPr txBox="1"/>
          <p:nvPr/>
        </p:nvSpPr>
        <p:spPr>
          <a:xfrm>
            <a:off x="6562521" y="3107692"/>
            <a:ext cx="3312368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dirty="0">
                <a:solidFill>
                  <a:srgbClr val="0070C0"/>
                </a:solidFill>
                <a:latin typeface="Palatino Linotype" panose="02040502050505030304" pitchFamily="18" charset="0"/>
              </a:rPr>
              <a:t>Бонки Осиёгии Рушд</a:t>
            </a:r>
            <a:endParaRPr lang="en-US" sz="1607" b="1" spc="-14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116A2654-BC17-64AA-FF0E-4BA346A06E79}"/>
              </a:ext>
            </a:extLst>
          </p:cNvPr>
          <p:cNvSpPr txBox="1"/>
          <p:nvPr/>
        </p:nvSpPr>
        <p:spPr>
          <a:xfrm>
            <a:off x="6377136" y="8996256"/>
            <a:ext cx="3863429" cy="1077218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dirty="0">
                <a:solidFill>
                  <a:srgbClr val="CC0066"/>
                </a:solidFill>
                <a:latin typeface="Palatino Linotype" panose="02040502050505030304" pitchFamily="18" charset="0"/>
              </a:rPr>
              <a:t>Бонки Аврупоии Таҷдид ва Рушд</a:t>
            </a:r>
            <a:endParaRPr lang="en-US" sz="1607" b="1" spc="-14" dirty="0">
              <a:solidFill>
                <a:srgbClr val="CC006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2919221"/>
      </p:ext>
    </p:extLst>
  </p:cSld>
  <p:clrMapOvr>
    <a:masterClrMapping/>
  </p:clrMapOvr>
  <p:transition spd="slow" advTm="6847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SLIDE </a:t>
            </a:r>
            <a:fld id="{D97FAD88-CD89-445B-80D2-D1F46C853675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5133957" y="8151877"/>
            <a:ext cx="5790697" cy="547688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6" name="Picture 2" descr="C:\Users\admin\Downloads\translated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270" y="1831132"/>
            <a:ext cx="4314264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9C85BDF3-C767-43EA-8EA7-3F74EF0A3AB0}"/>
              </a:ext>
            </a:extLst>
          </p:cNvPr>
          <p:cNvSpPr txBox="1"/>
          <p:nvPr/>
        </p:nvSpPr>
        <p:spPr>
          <a:xfrm>
            <a:off x="5002746" y="2047156"/>
            <a:ext cx="9793088" cy="124649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sz="7500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Бонки</a:t>
            </a:r>
            <a:r>
              <a:rPr lang="tg-Cyrl-TJ" sz="7500" b="1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 </a:t>
            </a:r>
            <a:r>
              <a:rPr lang="tg-Cyrl-TJ" sz="7500" spc="-14" dirty="0" smtClean="0">
                <a:solidFill>
                  <a:srgbClr val="002060"/>
                </a:solidFill>
                <a:latin typeface="Palatino Linotype" panose="02040502050505030304" pitchFamily="18" charset="0"/>
              </a:rPr>
              <a:t>Умумиҷаҳонӣ</a:t>
            </a:r>
            <a:endParaRPr lang="en-US" sz="7500" spc="-14" dirty="0">
              <a:solidFill>
                <a:srgbClr val="002060"/>
              </a:solidFill>
              <a:latin typeface="Palatino Linotype" panose="02040502050505030304" pitchFamily="18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F246142D-8AA1-6D58-F852-AE005FF4579D}"/>
              </a:ext>
            </a:extLst>
          </p:cNvPr>
          <p:cNvSpPr txBox="1"/>
          <p:nvPr/>
        </p:nvSpPr>
        <p:spPr>
          <a:xfrm>
            <a:off x="2230438" y="4431756"/>
            <a:ext cx="1533770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6000" dirty="0" smtClean="0">
                <a:latin typeface="Palatino Linotype" panose="02040502050505030304" pitchFamily="18" charset="0"/>
              </a:rPr>
              <a:t> Ҳамоҳангсозӣ ва самти техникии НИДР</a:t>
            </a:r>
            <a:endParaRPr lang="ru-RU" sz="6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6000" dirty="0" smtClean="0">
                <a:latin typeface="Palatino Linotype" panose="02040502050505030304" pitchFamily="18" charset="0"/>
              </a:rPr>
              <a:t> Стратегия татбиқи НИДР</a:t>
            </a:r>
            <a:endParaRPr lang="ru-RU" sz="6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6000" dirty="0" smtClean="0">
                <a:latin typeface="Palatino Linotype" panose="02040502050505030304" pitchFamily="18" charset="0"/>
              </a:rPr>
              <a:t> Таҳия ва татбиқи НИДР</a:t>
            </a:r>
            <a:endParaRPr lang="ru-RU" sz="6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6000" dirty="0" smtClean="0">
                <a:latin typeface="Palatino Linotype" panose="02040502050505030304" pitchFamily="18" charset="0"/>
              </a:rPr>
              <a:t> Сохтори ташкили воҳидои НИДР</a:t>
            </a:r>
            <a:endParaRPr lang="ru-RU" sz="6000" dirty="0"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201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569">
        <p14:warp dir="in"/>
      </p:transition>
    </mc:Choice>
    <mc:Fallback xmlns="">
      <p:transition spd="slow" advTm="12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E5E7907-F33C-9D26-5251-44D1D3C4E543}"/>
              </a:ext>
            </a:extLst>
          </p:cNvPr>
          <p:cNvSpPr txBox="1"/>
          <p:nvPr/>
        </p:nvSpPr>
        <p:spPr>
          <a:xfrm>
            <a:off x="1438350" y="3359880"/>
            <a:ext cx="14691441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dirty="0" smtClean="0">
                <a:latin typeface="Palatino Linotype" panose="02040502050505030304" pitchFamily="18" charset="0"/>
              </a:rPr>
              <a:t> </a:t>
            </a:r>
            <a:r>
              <a:rPr lang="ru-RU" sz="4000" dirty="0" smtClean="0">
                <a:latin typeface="Palatino Linotype" panose="02040502050505030304" pitchFamily="18" charset="0"/>
              </a:rPr>
              <a:t>Муоина ва арзёбии ҳолати роҳ</a:t>
            </a: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4000" dirty="0" smtClean="0">
                <a:latin typeface="Palatino Linotype" panose="02040502050505030304" pitchFamily="18" charset="0"/>
              </a:rPr>
              <a:t> Омода намудани харитаи шабакаи роҳҳо дар шакли ГИС</a:t>
            </a:r>
            <a:endParaRPr lang="ru-RU" sz="4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4000" dirty="0" smtClean="0">
                <a:latin typeface="Palatino Linotype" panose="02040502050505030304" pitchFamily="18" charset="0"/>
              </a:rPr>
              <a:t> Ҷамъоварии маълумот дар бораи шиддатнокии </a:t>
            </a:r>
          </a:p>
          <a:p>
            <a:pPr>
              <a:buSzPct val="70000"/>
            </a:pPr>
            <a:r>
              <a:rPr lang="ru-RU" sz="4000" dirty="0">
                <a:latin typeface="Palatino Linotype" panose="02040502050505030304" pitchFamily="18" charset="0"/>
              </a:rPr>
              <a:t> </a:t>
            </a:r>
            <a:r>
              <a:rPr lang="ru-RU" sz="4000" dirty="0" smtClean="0">
                <a:latin typeface="Palatino Linotype" panose="02040502050505030304" pitchFamily="18" charset="0"/>
              </a:rPr>
              <a:t>   </a:t>
            </a:r>
            <a:r>
              <a:rPr lang="ru-RU" sz="4000" dirty="0" smtClean="0">
                <a:latin typeface="Palatino Linotype" panose="02040502050505030304" pitchFamily="18" charset="0"/>
              </a:rPr>
              <a:t>ҳаракат барои банақшагири</a:t>
            </a:r>
            <a:endParaRPr lang="ru-RU" sz="4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4000" dirty="0" smtClean="0">
                <a:latin typeface="Palatino Linotype" panose="02040502050505030304" pitchFamily="18" charset="0"/>
              </a:rPr>
              <a:t> Таҳияи барномаи рушди бахши нақлиёт</a:t>
            </a:r>
            <a:endParaRPr lang="ru-RU" sz="4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tg-Cyrl-TJ" sz="4000" dirty="0" smtClean="0">
                <a:latin typeface="Palatino Linotype" panose="02040502050505030304" pitchFamily="18" charset="0"/>
              </a:rPr>
              <a:t> Таъсиси фонди роҳ</a:t>
            </a:r>
            <a:endParaRPr lang="en-GB" sz="4000" dirty="0">
              <a:latin typeface="Palatino Linotype" panose="02040502050505030304" pitchFamily="18" charset="0"/>
            </a:endParaRPr>
          </a:p>
        </p:txBody>
      </p:sp>
      <p:pic>
        <p:nvPicPr>
          <p:cNvPr id="5" name="Picture 26">
            <a:extLst>
              <a:ext uri="{FF2B5EF4-FFF2-40B4-BE49-F238E27FC236}">
                <a16:creationId xmlns:a16="http://schemas.microsoft.com/office/drawing/2014/main" id="{3ED3F859-94A7-7B67-CD51-EE6D9DAAB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262" y="820657"/>
            <a:ext cx="2966589" cy="252028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0CC2C5-DCD0-D034-506B-92D3B6229FC0}"/>
              </a:ext>
            </a:extLst>
          </p:cNvPr>
          <p:cNvSpPr txBox="1"/>
          <p:nvPr/>
        </p:nvSpPr>
        <p:spPr>
          <a:xfrm>
            <a:off x="3454574" y="1367595"/>
            <a:ext cx="8928992" cy="1015663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sz="6000" dirty="0">
                <a:solidFill>
                  <a:srgbClr val="0070C0"/>
                </a:solidFill>
                <a:latin typeface="Palatino Linotype" panose="02040502050505030304" pitchFamily="18" charset="0"/>
              </a:rPr>
              <a:t>Бонки Осиёгии Рушд</a:t>
            </a:r>
            <a:endParaRPr lang="en-US" sz="6000" b="1" spc="-14" dirty="0">
              <a:solidFill>
                <a:srgbClr val="0070C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891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27F2416D-CD3F-4FF1-A22D-38A5481DA0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B25F21-E57D-4EB3-BCFC-74D2296B8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The Power of PowerPoint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108C7D9-FCD2-1223-CBFA-AEECE4BEA66F}"/>
              </a:ext>
            </a:extLst>
          </p:cNvPr>
          <p:cNvSpPr txBox="1"/>
          <p:nvPr/>
        </p:nvSpPr>
        <p:spPr>
          <a:xfrm>
            <a:off x="1438350" y="5009413"/>
            <a:ext cx="160575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b="1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smtClean="0">
                <a:latin typeface="Palatino Linotype" panose="02040502050505030304" pitchFamily="18" charset="0"/>
              </a:rPr>
              <a:t>Арзёбии ҳолати пулҳо  </a:t>
            </a:r>
            <a:endParaRPr lang="ru-RU" sz="5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dirty="0" smtClean="0">
                <a:latin typeface="Palatino Linotype" panose="02040502050505030304" pitchFamily="18" charset="0"/>
              </a:rPr>
              <a:t> Омода намудани маҳзани ягона барои пулҳо</a:t>
            </a: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dirty="0" smtClean="0">
                <a:latin typeface="Palatino Linotype" panose="02040502050505030304" pitchFamily="18" charset="0"/>
              </a:rPr>
              <a:t> Гузариш ба системаи идоракунии пулҳо</a:t>
            </a:r>
            <a:endParaRPr lang="en-GB" sz="5000" dirty="0">
              <a:latin typeface="Palatino Linotype" panose="02040502050505030304" pitchFamily="18" charset="0"/>
            </a:endParaRPr>
          </a:p>
        </p:txBody>
      </p:sp>
      <p:pic>
        <p:nvPicPr>
          <p:cNvPr id="9" name="Picture 25">
            <a:extLst>
              <a:ext uri="{FF2B5EF4-FFF2-40B4-BE49-F238E27FC236}">
                <a16:creationId xmlns:a16="http://schemas.microsoft.com/office/drawing/2014/main" id="{44CC0442-AFCF-8EA5-883D-76B19820C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246" y="2328650"/>
            <a:ext cx="3831854" cy="2160240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598590" y="2735862"/>
            <a:ext cx="12817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g-Cyrl-TJ" sz="5000" dirty="0">
                <a:solidFill>
                  <a:srgbClr val="00B050"/>
                </a:solidFill>
                <a:latin typeface="Palatino Linotype" panose="02040502050505030304" pitchFamily="18" charset="0"/>
              </a:rPr>
              <a:t>Агентии Ҷопон оид ба ҳамкориҳои байналмилалӣ (JICA)</a:t>
            </a:r>
            <a:endParaRPr lang="en-US" sz="5000" b="1" spc="-14" dirty="0">
              <a:solidFill>
                <a:srgbClr val="00B050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7558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ー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SLIDE </a:t>
            </a:r>
            <a:fld id="{D97FAD88-CD89-445B-80D2-D1F46C853675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 rot="18000000">
            <a:off x="15133957" y="8151877"/>
            <a:ext cx="5790697" cy="54768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4BD7739-8133-8A21-6FAE-14DF9AF0F1A6}"/>
              </a:ext>
            </a:extLst>
          </p:cNvPr>
          <p:cNvSpPr txBox="1"/>
          <p:nvPr/>
        </p:nvSpPr>
        <p:spPr>
          <a:xfrm>
            <a:off x="430238" y="3703340"/>
            <a:ext cx="1742593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b="1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smtClean="0">
                <a:latin typeface="Palatino Linotype" panose="02040502050505030304" pitchFamily="18" charset="0"/>
              </a:rPr>
              <a:t>Дастгири барои </a:t>
            </a:r>
            <a:r>
              <a:rPr lang="ru-RU" sz="5000" dirty="0" err="1" smtClean="0">
                <a:latin typeface="Palatino Linotype" panose="02040502050505030304" pitchFamily="18" charset="0"/>
              </a:rPr>
              <a:t>омода</a:t>
            </a:r>
            <a:r>
              <a:rPr lang="ru-RU" sz="5000" dirty="0" smtClean="0">
                <a:latin typeface="Palatino Linotype" panose="02040502050505030304" pitchFamily="18" charset="0"/>
              </a:rPr>
              <a:t> намудани </a:t>
            </a:r>
            <a:r>
              <a:rPr lang="ru-RU" sz="5000" dirty="0" err="1" smtClean="0">
                <a:latin typeface="Palatino Linotype" panose="02040502050505030304" pitchFamily="18" charset="0"/>
              </a:rPr>
              <a:t>Фонди</a:t>
            </a:r>
            <a:r>
              <a:rPr lang="ru-RU" sz="5000" dirty="0" smtClean="0">
                <a:latin typeface="Palatino Linotype" panose="02040502050505030304" pitchFamily="18" charset="0"/>
              </a:rPr>
              <a:t> роҳ</a:t>
            </a:r>
            <a:endParaRPr lang="ru-RU" sz="5000" dirty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err="1" smtClean="0">
                <a:latin typeface="Palatino Linotype" panose="02040502050505030304" pitchFamily="18" charset="0"/>
              </a:rPr>
              <a:t>Ҳамгироии</a:t>
            </a:r>
            <a:r>
              <a:rPr lang="ru-RU" sz="5000" dirty="0" smtClean="0">
                <a:latin typeface="Palatino Linotype" panose="02040502050505030304" pitchFamily="18" charset="0"/>
              </a:rPr>
              <a:t> НИДР ба </a:t>
            </a:r>
            <a:r>
              <a:rPr lang="ru-RU" sz="5000" dirty="0" err="1" smtClean="0">
                <a:latin typeface="Palatino Linotype" panose="02040502050505030304" pitchFamily="18" charset="0"/>
              </a:rPr>
              <a:t>давраи</a:t>
            </a:r>
            <a:r>
              <a:rPr lang="ru-RU" sz="5000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err="1" smtClean="0">
                <a:latin typeface="Palatino Linotype" panose="02040502050505030304" pitchFamily="18" charset="0"/>
              </a:rPr>
              <a:t>солонаи</a:t>
            </a:r>
            <a:r>
              <a:rPr lang="ru-RU" sz="5000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smtClean="0">
                <a:latin typeface="Palatino Linotype" panose="02040502050505030304" pitchFamily="18" charset="0"/>
              </a:rPr>
              <a:t>банақшагирии буҷетӣ</a:t>
            </a:r>
            <a:endParaRPr lang="ru-RU" sz="5000" dirty="0" smtClean="0">
              <a:latin typeface="Palatino Linotype" panose="02040502050505030304" pitchFamily="18" charset="0"/>
            </a:endParaRP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dirty="0" smtClean="0">
                <a:latin typeface="Palatino Linotype" panose="02040502050505030304" pitchFamily="18" charset="0"/>
              </a:rPr>
              <a:t> Тақвияти механизмҳои бастани шартномаҳо барои иҷрои корҳои нигоҳдории роҳҳо</a:t>
            </a:r>
          </a:p>
          <a:p>
            <a:pPr marL="171450" indent="-171450">
              <a:buSzPct val="70000"/>
              <a:buFont typeface="Wingdings" pitchFamily="2" charset="2"/>
              <a:buChar char="q"/>
            </a:pPr>
            <a:r>
              <a:rPr lang="ru-RU" sz="5000" b="1" dirty="0" smtClean="0">
                <a:latin typeface="Palatino Linotype" panose="02040502050505030304" pitchFamily="18" charset="0"/>
              </a:rPr>
              <a:t> </a:t>
            </a:r>
            <a:r>
              <a:rPr lang="ru-RU" sz="5000" dirty="0" smtClean="0">
                <a:latin typeface="Palatino Linotype" panose="02040502050505030304" pitchFamily="18" charset="0"/>
              </a:rPr>
              <a:t>Мусоидат ба устувории молиявии маркази рақамикунонӣ</a:t>
            </a:r>
            <a:endParaRPr lang="en-GB" sz="5000" dirty="0">
              <a:latin typeface="Palatino Linotype" panose="02040502050505030304" pitchFamily="18" charset="0"/>
            </a:endParaRPr>
          </a:p>
        </p:txBody>
      </p:sp>
      <p:pic>
        <p:nvPicPr>
          <p:cNvPr id="22" name="Picture 24">
            <a:extLst>
              <a:ext uri="{FF2B5EF4-FFF2-40B4-BE49-F238E27FC236}">
                <a16:creationId xmlns:a16="http://schemas.microsoft.com/office/drawing/2014/main" id="{8E96CE78-AE8E-8E79-0E1D-D5BBAF9EFF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0318" y="1903140"/>
            <a:ext cx="1985419" cy="198541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16A2654-BC17-64AA-FF0E-4BA346A06E79}"/>
              </a:ext>
            </a:extLst>
          </p:cNvPr>
          <p:cNvSpPr txBox="1"/>
          <p:nvPr/>
        </p:nvSpPr>
        <p:spPr>
          <a:xfrm>
            <a:off x="3310558" y="2328650"/>
            <a:ext cx="10225136" cy="86177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tg-Cyrl-TJ" sz="5000" dirty="0">
                <a:solidFill>
                  <a:srgbClr val="CC0066"/>
                </a:solidFill>
                <a:latin typeface="Palatino Linotype" panose="02040502050505030304" pitchFamily="18" charset="0"/>
              </a:rPr>
              <a:t>Бонки Аврупоии Таҷдид ва Рушд</a:t>
            </a:r>
            <a:endParaRPr lang="en-US" sz="5000" b="1" spc="-14" dirty="0">
              <a:solidFill>
                <a:srgbClr val="CC0066"/>
              </a:solidFill>
              <a:latin typeface="Palatino Linotype" panose="020405020505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05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12569">
        <p14:warp dir="in"/>
      </p:transition>
    </mc:Choice>
    <mc:Fallback xmlns="">
      <p:transition spd="slow" advTm="12569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タイトル 12"/>
          <p:cNvSpPr>
            <a:spLocks noGrp="1"/>
          </p:cNvSpPr>
          <p:nvPr>
            <p:ph type="ctrTitle"/>
          </p:nvPr>
        </p:nvSpPr>
        <p:spPr>
          <a:xfrm>
            <a:off x="4318670" y="3199284"/>
            <a:ext cx="10225136" cy="3240360"/>
          </a:xfrm>
        </p:spPr>
        <p:txBody>
          <a:bodyPr/>
          <a:lstStyle/>
          <a:p>
            <a:pPr algn="ctr">
              <a:spcBef>
                <a:spcPct val="50000"/>
              </a:spcBef>
            </a:pPr>
            <a:r>
              <a:rPr lang="tg-Cyrl-TJ" sz="80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БА ДИҚҚАТАТОН ТАШАККУР! </a:t>
            </a:r>
            <a:endParaRPr lang="ru-RU" sz="8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446722"/>
      </p:ext>
    </p:extLst>
  </p:cSld>
  <p:clrMapOvr>
    <a:masterClrMapping/>
  </p:clrMapOvr>
  <p:transition spd="slow" advTm="11385">
    <p:wipe/>
  </p:transition>
</p:sld>
</file>

<file path=ppt/theme/theme1.xml><?xml version="1.0" encoding="utf-8"?>
<a:theme xmlns:a="http://schemas.openxmlformats.org/drawingml/2006/main" name="Deneb Contents">
  <a:themeElements>
    <a:clrScheme name="Deneb">
      <a:dk1>
        <a:srgbClr val="3F3F3F"/>
      </a:dk1>
      <a:lt1>
        <a:sysClr val="window" lastClr="FFFFFF"/>
      </a:lt1>
      <a:dk2>
        <a:srgbClr val="1F497D"/>
      </a:dk2>
      <a:lt2>
        <a:srgbClr val="EEECE1"/>
      </a:lt2>
      <a:accent1>
        <a:srgbClr val="EF005A"/>
      </a:accent1>
      <a:accent2>
        <a:srgbClr val="F00082"/>
      </a:accent2>
      <a:accent3>
        <a:srgbClr val="A1007E"/>
      </a:accent3>
      <a:accent4>
        <a:srgbClr val="77009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apella">
      <a:majorFont>
        <a:latin typeface="Montserrat-Bold"/>
        <a:ea typeface="Capella Bold"/>
        <a:cs typeface=""/>
      </a:majorFont>
      <a:minorFont>
        <a:latin typeface="Aleo-Light"/>
        <a:ea typeface="Capella Light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8575">
          <a:solidFill>
            <a:schemeClr val="tx1">
              <a:lumMod val="60000"/>
              <a:lumOff val="4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15706</TotalTime>
  <Words>239</Words>
  <Application>Microsoft Office PowerPoint</Application>
  <PresentationFormat>Произвольный</PresentationFormat>
  <Paragraphs>42</Paragraphs>
  <Slides>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27" baseType="lpstr">
      <vt:lpstr>ＭＳ Ｐゴシック</vt:lpstr>
      <vt:lpstr>Aleo-Bold</vt:lpstr>
      <vt:lpstr>Aleo-BoldItalic</vt:lpstr>
      <vt:lpstr>Aleo-Light</vt:lpstr>
      <vt:lpstr>Aleo-LightItalic</vt:lpstr>
      <vt:lpstr>Arial</vt:lpstr>
      <vt:lpstr>Calibri</vt:lpstr>
      <vt:lpstr>Capella Bold</vt:lpstr>
      <vt:lpstr>Capella Light</vt:lpstr>
      <vt:lpstr>メイリオ</vt:lpstr>
      <vt:lpstr>Montserrat-Bold</vt:lpstr>
      <vt:lpstr>Palatino Linotype</vt:lpstr>
      <vt:lpstr>Times New Roman</vt:lpstr>
      <vt:lpstr>Trebuchet MS</vt:lpstr>
      <vt:lpstr>Wingdings</vt:lpstr>
      <vt:lpstr>Wingdings 3</vt:lpstr>
      <vt:lpstr>Deneb Contents</vt:lpstr>
      <vt:lpstr>Аспект</vt:lpstr>
      <vt:lpstr>         ВАЗОРАТИ НАҚЛИЁТИ ҶУМҲУРИИ ТОҶИКИСТОН      Таҳлили иҷрои Барномаи ҷорӣ намудани низоми идоракунии дороиҳои роҳ дар Ҷумҳурии Тоҷикистон барои солҳои 2021-2024.   </vt:lpstr>
      <vt:lpstr>        БАРОМАДКУНАНДА   Шокиров Парвиз- сардори Раёсати таҳлил ва дурнамои иқтисодӣ   Мавзуъи 1. Таҳлили иҷрои Барномаи ҷорӣ намудани низоми идоракунии дороиҳои роҳ дар Ҷумҳурии Тоҷикистон барои солҳои 2021-2024.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БА ДИҚҚАТАТОН ТАШАККУР!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Deneb</dc:title>
  <dc:creator>Jun</dc:creator>
  <cp:lastModifiedBy>Salim Niyozov</cp:lastModifiedBy>
  <cp:revision>262</cp:revision>
  <cp:lastPrinted>2024-04-17T06:06:36Z</cp:lastPrinted>
  <dcterms:created xsi:type="dcterms:W3CDTF">2014-05-31T17:00:12Z</dcterms:created>
  <dcterms:modified xsi:type="dcterms:W3CDTF">2024-04-17T08:01:41Z</dcterms:modified>
</cp:coreProperties>
</file>