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94" r:id="rId3"/>
    <p:sldId id="295" r:id="rId4"/>
    <p:sldId id="297" r:id="rId5"/>
    <p:sldId id="299" r:id="rId6"/>
    <p:sldId id="298" r:id="rId7"/>
    <p:sldId id="300" r:id="rId8"/>
    <p:sldId id="301" r:id="rId9"/>
    <p:sldId id="302" r:id="rId10"/>
    <p:sldId id="293" r:id="rId11"/>
  </p:sldIdLst>
  <p:sldSz cx="12192000" cy="6858000"/>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8300"/>
    <a:srgbClr val="8A0000"/>
    <a:srgbClr val="639729"/>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9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ru-RU"/>
          </a:p>
        </p:txBody>
      </p:sp>
      <p:sp>
        <p:nvSpPr>
          <p:cNvPr id="3" name="Дата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B15212EC-0EDE-4E36-8B8B-FAB493748876}" type="datetimeFigureOut">
              <a:rPr lang="ru-RU" smtClean="0"/>
              <a:t>26.06.2024</a:t>
            </a:fld>
            <a:endParaRPr lang="ru-RU"/>
          </a:p>
        </p:txBody>
      </p:sp>
      <p:sp>
        <p:nvSpPr>
          <p:cNvPr id="4" name="Образ слайда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ru-RU"/>
          </a:p>
        </p:txBody>
      </p:sp>
      <p:sp>
        <p:nvSpPr>
          <p:cNvPr id="5" name="Заметки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ru-RU"/>
          </a:p>
        </p:txBody>
      </p:sp>
      <p:sp>
        <p:nvSpPr>
          <p:cNvPr id="7" name="Номер слайда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A3B6ACBA-542E-4BC4-8D1E-030FA61D77C1}" type="slidenum">
              <a:rPr lang="ru-RU" smtClean="0"/>
              <a:t>‹#›</a:t>
            </a:fld>
            <a:endParaRPr lang="ru-RU"/>
          </a:p>
        </p:txBody>
      </p:sp>
    </p:spTree>
    <p:extLst>
      <p:ext uri="{BB962C8B-B14F-4D97-AF65-F5344CB8AC3E}">
        <p14:creationId xmlns:p14="http://schemas.microsoft.com/office/powerpoint/2010/main" val="360198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001" indent="-301923">
              <a:spcBef>
                <a:spcPct val="30000"/>
              </a:spcBef>
              <a:defRPr sz="1300">
                <a:solidFill>
                  <a:schemeClr val="tx1"/>
                </a:solidFill>
                <a:latin typeface="Calibri" panose="020F0502020204030204" pitchFamily="34" charset="0"/>
              </a:defRPr>
            </a:lvl2pPr>
            <a:lvl3pPr marL="1207694" indent="-241539">
              <a:spcBef>
                <a:spcPct val="30000"/>
              </a:spcBef>
              <a:defRPr sz="1300">
                <a:solidFill>
                  <a:schemeClr val="tx1"/>
                </a:solidFill>
                <a:latin typeface="Calibri" panose="020F0502020204030204" pitchFamily="34" charset="0"/>
              </a:defRPr>
            </a:lvl3pPr>
            <a:lvl4pPr marL="1690771" indent="-241539">
              <a:spcBef>
                <a:spcPct val="30000"/>
              </a:spcBef>
              <a:defRPr sz="1300">
                <a:solidFill>
                  <a:schemeClr val="tx1"/>
                </a:solidFill>
                <a:latin typeface="Calibri" panose="020F0502020204030204" pitchFamily="34" charset="0"/>
              </a:defRPr>
            </a:lvl4pPr>
            <a:lvl5pPr marL="2173849" indent="-241539">
              <a:spcBef>
                <a:spcPct val="30000"/>
              </a:spcBef>
              <a:defRPr sz="1300">
                <a:solidFill>
                  <a:schemeClr val="tx1"/>
                </a:solidFill>
                <a:latin typeface="Calibri" panose="020F0502020204030204" pitchFamily="34" charset="0"/>
              </a:defRPr>
            </a:lvl5pPr>
            <a:lvl6pPr marL="2656926" indent="-241539" eaLnBrk="0" fontAlgn="base" hangingPunct="0">
              <a:spcBef>
                <a:spcPct val="30000"/>
              </a:spcBef>
              <a:spcAft>
                <a:spcPct val="0"/>
              </a:spcAft>
              <a:defRPr sz="1300">
                <a:solidFill>
                  <a:schemeClr val="tx1"/>
                </a:solidFill>
                <a:latin typeface="Calibri" panose="020F0502020204030204" pitchFamily="34" charset="0"/>
              </a:defRPr>
            </a:lvl6pPr>
            <a:lvl7pPr marL="3140004" indent="-241539" eaLnBrk="0" fontAlgn="base" hangingPunct="0">
              <a:spcBef>
                <a:spcPct val="30000"/>
              </a:spcBef>
              <a:spcAft>
                <a:spcPct val="0"/>
              </a:spcAft>
              <a:defRPr sz="1300">
                <a:solidFill>
                  <a:schemeClr val="tx1"/>
                </a:solidFill>
                <a:latin typeface="Calibri" panose="020F0502020204030204" pitchFamily="34" charset="0"/>
              </a:defRPr>
            </a:lvl7pPr>
            <a:lvl8pPr marL="3623081" indent="-241539" eaLnBrk="0" fontAlgn="base" hangingPunct="0">
              <a:spcBef>
                <a:spcPct val="30000"/>
              </a:spcBef>
              <a:spcAft>
                <a:spcPct val="0"/>
              </a:spcAft>
              <a:defRPr sz="1300">
                <a:solidFill>
                  <a:schemeClr val="tx1"/>
                </a:solidFill>
                <a:latin typeface="Calibri" panose="020F0502020204030204" pitchFamily="34" charset="0"/>
              </a:defRPr>
            </a:lvl8pPr>
            <a:lvl9pPr marL="4106159" indent="-24153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D4315F8-4D29-4182-A648-980867A0CEB2}" type="slidenum">
              <a:rPr lang="ru-RU" altLang="ru-RU" sz="1400"/>
              <a:pPr>
                <a:spcBef>
                  <a:spcPct val="0"/>
                </a:spcBef>
              </a:pPr>
              <a:t>1</a:t>
            </a:fld>
            <a:endParaRPr lang="ru-RU" altLang="ru-RU" sz="1400"/>
          </a:p>
        </p:txBody>
      </p:sp>
    </p:spTree>
    <p:extLst>
      <p:ext uri="{BB962C8B-B14F-4D97-AF65-F5344CB8AC3E}">
        <p14:creationId xmlns:p14="http://schemas.microsoft.com/office/powerpoint/2010/main" val="1396737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870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001" indent="-301923">
              <a:spcBef>
                <a:spcPct val="30000"/>
              </a:spcBef>
              <a:defRPr sz="1300">
                <a:solidFill>
                  <a:schemeClr val="tx1"/>
                </a:solidFill>
                <a:latin typeface="Calibri" panose="020F0502020204030204" pitchFamily="34" charset="0"/>
              </a:defRPr>
            </a:lvl2pPr>
            <a:lvl3pPr marL="1207694" indent="-241539">
              <a:spcBef>
                <a:spcPct val="30000"/>
              </a:spcBef>
              <a:defRPr sz="1300">
                <a:solidFill>
                  <a:schemeClr val="tx1"/>
                </a:solidFill>
                <a:latin typeface="Calibri" panose="020F0502020204030204" pitchFamily="34" charset="0"/>
              </a:defRPr>
            </a:lvl3pPr>
            <a:lvl4pPr marL="1690771" indent="-241539">
              <a:spcBef>
                <a:spcPct val="30000"/>
              </a:spcBef>
              <a:defRPr sz="1300">
                <a:solidFill>
                  <a:schemeClr val="tx1"/>
                </a:solidFill>
                <a:latin typeface="Calibri" panose="020F0502020204030204" pitchFamily="34" charset="0"/>
              </a:defRPr>
            </a:lvl4pPr>
            <a:lvl5pPr marL="2173849" indent="-241539">
              <a:spcBef>
                <a:spcPct val="30000"/>
              </a:spcBef>
              <a:defRPr sz="1300">
                <a:solidFill>
                  <a:schemeClr val="tx1"/>
                </a:solidFill>
                <a:latin typeface="Calibri" panose="020F0502020204030204" pitchFamily="34" charset="0"/>
              </a:defRPr>
            </a:lvl5pPr>
            <a:lvl6pPr marL="2656926" indent="-241539" eaLnBrk="0" fontAlgn="base" hangingPunct="0">
              <a:spcBef>
                <a:spcPct val="30000"/>
              </a:spcBef>
              <a:spcAft>
                <a:spcPct val="0"/>
              </a:spcAft>
              <a:defRPr sz="1300">
                <a:solidFill>
                  <a:schemeClr val="tx1"/>
                </a:solidFill>
                <a:latin typeface="Calibri" panose="020F0502020204030204" pitchFamily="34" charset="0"/>
              </a:defRPr>
            </a:lvl6pPr>
            <a:lvl7pPr marL="3140004" indent="-241539" eaLnBrk="0" fontAlgn="base" hangingPunct="0">
              <a:spcBef>
                <a:spcPct val="30000"/>
              </a:spcBef>
              <a:spcAft>
                <a:spcPct val="0"/>
              </a:spcAft>
              <a:defRPr sz="1300">
                <a:solidFill>
                  <a:schemeClr val="tx1"/>
                </a:solidFill>
                <a:latin typeface="Calibri" panose="020F0502020204030204" pitchFamily="34" charset="0"/>
              </a:defRPr>
            </a:lvl7pPr>
            <a:lvl8pPr marL="3623081" indent="-241539" eaLnBrk="0" fontAlgn="base" hangingPunct="0">
              <a:spcBef>
                <a:spcPct val="30000"/>
              </a:spcBef>
              <a:spcAft>
                <a:spcPct val="0"/>
              </a:spcAft>
              <a:defRPr sz="1300">
                <a:solidFill>
                  <a:schemeClr val="tx1"/>
                </a:solidFill>
                <a:latin typeface="Calibri" panose="020F0502020204030204" pitchFamily="34" charset="0"/>
              </a:defRPr>
            </a:lvl8pPr>
            <a:lvl9pPr marL="4106159" indent="-24153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BAD9B3B-BFC2-4F74-B8D7-93F395CC69A2}" type="slidenum">
              <a:rPr lang="ru-RU" altLang="ru-RU" sz="1400"/>
              <a:pPr>
                <a:spcBef>
                  <a:spcPct val="0"/>
                </a:spcBef>
              </a:pPr>
              <a:t>10</a:t>
            </a:fld>
            <a:endParaRPr lang="ru-RU" altLang="ru-RU" sz="1400"/>
          </a:p>
        </p:txBody>
      </p:sp>
    </p:spTree>
    <p:extLst>
      <p:ext uri="{BB962C8B-B14F-4D97-AF65-F5344CB8AC3E}">
        <p14:creationId xmlns:p14="http://schemas.microsoft.com/office/powerpoint/2010/main" val="380835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001" indent="-301923">
              <a:spcBef>
                <a:spcPct val="30000"/>
              </a:spcBef>
              <a:defRPr sz="1300">
                <a:solidFill>
                  <a:schemeClr val="tx1"/>
                </a:solidFill>
                <a:latin typeface="Calibri" panose="020F0502020204030204" pitchFamily="34" charset="0"/>
              </a:defRPr>
            </a:lvl2pPr>
            <a:lvl3pPr marL="1207694" indent="-241539">
              <a:spcBef>
                <a:spcPct val="30000"/>
              </a:spcBef>
              <a:defRPr sz="1300">
                <a:solidFill>
                  <a:schemeClr val="tx1"/>
                </a:solidFill>
                <a:latin typeface="Calibri" panose="020F0502020204030204" pitchFamily="34" charset="0"/>
              </a:defRPr>
            </a:lvl3pPr>
            <a:lvl4pPr marL="1690771" indent="-241539">
              <a:spcBef>
                <a:spcPct val="30000"/>
              </a:spcBef>
              <a:defRPr sz="1300">
                <a:solidFill>
                  <a:schemeClr val="tx1"/>
                </a:solidFill>
                <a:latin typeface="Calibri" panose="020F0502020204030204" pitchFamily="34" charset="0"/>
              </a:defRPr>
            </a:lvl4pPr>
            <a:lvl5pPr marL="2173849" indent="-241539">
              <a:spcBef>
                <a:spcPct val="30000"/>
              </a:spcBef>
              <a:defRPr sz="1300">
                <a:solidFill>
                  <a:schemeClr val="tx1"/>
                </a:solidFill>
                <a:latin typeface="Calibri" panose="020F0502020204030204" pitchFamily="34" charset="0"/>
              </a:defRPr>
            </a:lvl5pPr>
            <a:lvl6pPr marL="2656926" indent="-241539" eaLnBrk="0" fontAlgn="base" hangingPunct="0">
              <a:spcBef>
                <a:spcPct val="30000"/>
              </a:spcBef>
              <a:spcAft>
                <a:spcPct val="0"/>
              </a:spcAft>
              <a:defRPr sz="1300">
                <a:solidFill>
                  <a:schemeClr val="tx1"/>
                </a:solidFill>
                <a:latin typeface="Calibri" panose="020F0502020204030204" pitchFamily="34" charset="0"/>
              </a:defRPr>
            </a:lvl6pPr>
            <a:lvl7pPr marL="3140004" indent="-241539" eaLnBrk="0" fontAlgn="base" hangingPunct="0">
              <a:spcBef>
                <a:spcPct val="30000"/>
              </a:spcBef>
              <a:spcAft>
                <a:spcPct val="0"/>
              </a:spcAft>
              <a:defRPr sz="1300">
                <a:solidFill>
                  <a:schemeClr val="tx1"/>
                </a:solidFill>
                <a:latin typeface="Calibri" panose="020F0502020204030204" pitchFamily="34" charset="0"/>
              </a:defRPr>
            </a:lvl7pPr>
            <a:lvl8pPr marL="3623081" indent="-241539" eaLnBrk="0" fontAlgn="base" hangingPunct="0">
              <a:spcBef>
                <a:spcPct val="30000"/>
              </a:spcBef>
              <a:spcAft>
                <a:spcPct val="0"/>
              </a:spcAft>
              <a:defRPr sz="1300">
                <a:solidFill>
                  <a:schemeClr val="tx1"/>
                </a:solidFill>
                <a:latin typeface="Calibri" panose="020F0502020204030204" pitchFamily="34" charset="0"/>
              </a:defRPr>
            </a:lvl8pPr>
            <a:lvl9pPr marL="4106159" indent="-24153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D4315F8-4D29-4182-A648-980867A0CEB2}" type="slidenum">
              <a:rPr lang="ru-RU" altLang="ru-RU" sz="1400"/>
              <a:pPr>
                <a:spcBef>
                  <a:spcPct val="0"/>
                </a:spcBef>
              </a:pPr>
              <a:t>2</a:t>
            </a:fld>
            <a:endParaRPr lang="ru-RU" altLang="ru-RU" sz="1400"/>
          </a:p>
        </p:txBody>
      </p:sp>
    </p:spTree>
    <p:extLst>
      <p:ext uri="{BB962C8B-B14F-4D97-AF65-F5344CB8AC3E}">
        <p14:creationId xmlns:p14="http://schemas.microsoft.com/office/powerpoint/2010/main" val="3414845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001" indent="-301923">
              <a:spcBef>
                <a:spcPct val="30000"/>
              </a:spcBef>
              <a:defRPr sz="1300">
                <a:solidFill>
                  <a:schemeClr val="tx1"/>
                </a:solidFill>
                <a:latin typeface="Calibri" panose="020F0502020204030204" pitchFamily="34" charset="0"/>
              </a:defRPr>
            </a:lvl2pPr>
            <a:lvl3pPr marL="1207694" indent="-241539">
              <a:spcBef>
                <a:spcPct val="30000"/>
              </a:spcBef>
              <a:defRPr sz="1300">
                <a:solidFill>
                  <a:schemeClr val="tx1"/>
                </a:solidFill>
                <a:latin typeface="Calibri" panose="020F0502020204030204" pitchFamily="34" charset="0"/>
              </a:defRPr>
            </a:lvl3pPr>
            <a:lvl4pPr marL="1690771" indent="-241539">
              <a:spcBef>
                <a:spcPct val="30000"/>
              </a:spcBef>
              <a:defRPr sz="1300">
                <a:solidFill>
                  <a:schemeClr val="tx1"/>
                </a:solidFill>
                <a:latin typeface="Calibri" panose="020F0502020204030204" pitchFamily="34" charset="0"/>
              </a:defRPr>
            </a:lvl4pPr>
            <a:lvl5pPr marL="2173849" indent="-241539">
              <a:spcBef>
                <a:spcPct val="30000"/>
              </a:spcBef>
              <a:defRPr sz="1300">
                <a:solidFill>
                  <a:schemeClr val="tx1"/>
                </a:solidFill>
                <a:latin typeface="Calibri" panose="020F0502020204030204" pitchFamily="34" charset="0"/>
              </a:defRPr>
            </a:lvl5pPr>
            <a:lvl6pPr marL="2656926" indent="-241539" eaLnBrk="0" fontAlgn="base" hangingPunct="0">
              <a:spcBef>
                <a:spcPct val="30000"/>
              </a:spcBef>
              <a:spcAft>
                <a:spcPct val="0"/>
              </a:spcAft>
              <a:defRPr sz="1300">
                <a:solidFill>
                  <a:schemeClr val="tx1"/>
                </a:solidFill>
                <a:latin typeface="Calibri" panose="020F0502020204030204" pitchFamily="34" charset="0"/>
              </a:defRPr>
            </a:lvl6pPr>
            <a:lvl7pPr marL="3140004" indent="-241539" eaLnBrk="0" fontAlgn="base" hangingPunct="0">
              <a:spcBef>
                <a:spcPct val="30000"/>
              </a:spcBef>
              <a:spcAft>
                <a:spcPct val="0"/>
              </a:spcAft>
              <a:defRPr sz="1300">
                <a:solidFill>
                  <a:schemeClr val="tx1"/>
                </a:solidFill>
                <a:latin typeface="Calibri" panose="020F0502020204030204" pitchFamily="34" charset="0"/>
              </a:defRPr>
            </a:lvl7pPr>
            <a:lvl8pPr marL="3623081" indent="-241539" eaLnBrk="0" fontAlgn="base" hangingPunct="0">
              <a:spcBef>
                <a:spcPct val="30000"/>
              </a:spcBef>
              <a:spcAft>
                <a:spcPct val="0"/>
              </a:spcAft>
              <a:defRPr sz="1300">
                <a:solidFill>
                  <a:schemeClr val="tx1"/>
                </a:solidFill>
                <a:latin typeface="Calibri" panose="020F0502020204030204" pitchFamily="34" charset="0"/>
              </a:defRPr>
            </a:lvl8pPr>
            <a:lvl9pPr marL="4106159" indent="-24153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D4315F8-4D29-4182-A648-980867A0CEB2}" type="slidenum">
              <a:rPr lang="ru-RU" altLang="ru-RU" sz="1400"/>
              <a:pPr>
                <a:spcBef>
                  <a:spcPct val="0"/>
                </a:spcBef>
              </a:pPr>
              <a:t>3</a:t>
            </a:fld>
            <a:endParaRPr lang="ru-RU" altLang="ru-RU" sz="1400"/>
          </a:p>
        </p:txBody>
      </p:sp>
    </p:spTree>
    <p:extLst>
      <p:ext uri="{BB962C8B-B14F-4D97-AF65-F5344CB8AC3E}">
        <p14:creationId xmlns:p14="http://schemas.microsoft.com/office/powerpoint/2010/main" val="1641121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001" indent="-301923">
              <a:spcBef>
                <a:spcPct val="30000"/>
              </a:spcBef>
              <a:defRPr sz="1300">
                <a:solidFill>
                  <a:schemeClr val="tx1"/>
                </a:solidFill>
                <a:latin typeface="Calibri" panose="020F0502020204030204" pitchFamily="34" charset="0"/>
              </a:defRPr>
            </a:lvl2pPr>
            <a:lvl3pPr marL="1207694" indent="-241539">
              <a:spcBef>
                <a:spcPct val="30000"/>
              </a:spcBef>
              <a:defRPr sz="1300">
                <a:solidFill>
                  <a:schemeClr val="tx1"/>
                </a:solidFill>
                <a:latin typeface="Calibri" panose="020F0502020204030204" pitchFamily="34" charset="0"/>
              </a:defRPr>
            </a:lvl3pPr>
            <a:lvl4pPr marL="1690771" indent="-241539">
              <a:spcBef>
                <a:spcPct val="30000"/>
              </a:spcBef>
              <a:defRPr sz="1300">
                <a:solidFill>
                  <a:schemeClr val="tx1"/>
                </a:solidFill>
                <a:latin typeface="Calibri" panose="020F0502020204030204" pitchFamily="34" charset="0"/>
              </a:defRPr>
            </a:lvl4pPr>
            <a:lvl5pPr marL="2173849" indent="-241539">
              <a:spcBef>
                <a:spcPct val="30000"/>
              </a:spcBef>
              <a:defRPr sz="1300">
                <a:solidFill>
                  <a:schemeClr val="tx1"/>
                </a:solidFill>
                <a:latin typeface="Calibri" panose="020F0502020204030204" pitchFamily="34" charset="0"/>
              </a:defRPr>
            </a:lvl5pPr>
            <a:lvl6pPr marL="2656926" indent="-241539" eaLnBrk="0" fontAlgn="base" hangingPunct="0">
              <a:spcBef>
                <a:spcPct val="30000"/>
              </a:spcBef>
              <a:spcAft>
                <a:spcPct val="0"/>
              </a:spcAft>
              <a:defRPr sz="1300">
                <a:solidFill>
                  <a:schemeClr val="tx1"/>
                </a:solidFill>
                <a:latin typeface="Calibri" panose="020F0502020204030204" pitchFamily="34" charset="0"/>
              </a:defRPr>
            </a:lvl6pPr>
            <a:lvl7pPr marL="3140004" indent="-241539" eaLnBrk="0" fontAlgn="base" hangingPunct="0">
              <a:spcBef>
                <a:spcPct val="30000"/>
              </a:spcBef>
              <a:spcAft>
                <a:spcPct val="0"/>
              </a:spcAft>
              <a:defRPr sz="1300">
                <a:solidFill>
                  <a:schemeClr val="tx1"/>
                </a:solidFill>
                <a:latin typeface="Calibri" panose="020F0502020204030204" pitchFamily="34" charset="0"/>
              </a:defRPr>
            </a:lvl7pPr>
            <a:lvl8pPr marL="3623081" indent="-241539" eaLnBrk="0" fontAlgn="base" hangingPunct="0">
              <a:spcBef>
                <a:spcPct val="30000"/>
              </a:spcBef>
              <a:spcAft>
                <a:spcPct val="0"/>
              </a:spcAft>
              <a:defRPr sz="1300">
                <a:solidFill>
                  <a:schemeClr val="tx1"/>
                </a:solidFill>
                <a:latin typeface="Calibri" panose="020F0502020204030204" pitchFamily="34" charset="0"/>
              </a:defRPr>
            </a:lvl8pPr>
            <a:lvl9pPr marL="4106159" indent="-24153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D4315F8-4D29-4182-A648-980867A0CEB2}" type="slidenum">
              <a:rPr lang="ru-RU" altLang="ru-RU" sz="1400"/>
              <a:pPr>
                <a:spcBef>
                  <a:spcPct val="0"/>
                </a:spcBef>
              </a:pPr>
              <a:t>4</a:t>
            </a:fld>
            <a:endParaRPr lang="ru-RU" altLang="ru-RU" sz="1400"/>
          </a:p>
        </p:txBody>
      </p:sp>
    </p:spTree>
    <p:extLst>
      <p:ext uri="{BB962C8B-B14F-4D97-AF65-F5344CB8AC3E}">
        <p14:creationId xmlns:p14="http://schemas.microsoft.com/office/powerpoint/2010/main" val="4075885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001" indent="-301923">
              <a:spcBef>
                <a:spcPct val="30000"/>
              </a:spcBef>
              <a:defRPr sz="1300">
                <a:solidFill>
                  <a:schemeClr val="tx1"/>
                </a:solidFill>
                <a:latin typeface="Calibri" panose="020F0502020204030204" pitchFamily="34" charset="0"/>
              </a:defRPr>
            </a:lvl2pPr>
            <a:lvl3pPr marL="1207694" indent="-241539">
              <a:spcBef>
                <a:spcPct val="30000"/>
              </a:spcBef>
              <a:defRPr sz="1300">
                <a:solidFill>
                  <a:schemeClr val="tx1"/>
                </a:solidFill>
                <a:latin typeface="Calibri" panose="020F0502020204030204" pitchFamily="34" charset="0"/>
              </a:defRPr>
            </a:lvl3pPr>
            <a:lvl4pPr marL="1690771" indent="-241539">
              <a:spcBef>
                <a:spcPct val="30000"/>
              </a:spcBef>
              <a:defRPr sz="1300">
                <a:solidFill>
                  <a:schemeClr val="tx1"/>
                </a:solidFill>
                <a:latin typeface="Calibri" panose="020F0502020204030204" pitchFamily="34" charset="0"/>
              </a:defRPr>
            </a:lvl4pPr>
            <a:lvl5pPr marL="2173849" indent="-241539">
              <a:spcBef>
                <a:spcPct val="30000"/>
              </a:spcBef>
              <a:defRPr sz="1300">
                <a:solidFill>
                  <a:schemeClr val="tx1"/>
                </a:solidFill>
                <a:latin typeface="Calibri" panose="020F0502020204030204" pitchFamily="34" charset="0"/>
              </a:defRPr>
            </a:lvl5pPr>
            <a:lvl6pPr marL="2656926" indent="-241539" eaLnBrk="0" fontAlgn="base" hangingPunct="0">
              <a:spcBef>
                <a:spcPct val="30000"/>
              </a:spcBef>
              <a:spcAft>
                <a:spcPct val="0"/>
              </a:spcAft>
              <a:defRPr sz="1300">
                <a:solidFill>
                  <a:schemeClr val="tx1"/>
                </a:solidFill>
                <a:latin typeface="Calibri" panose="020F0502020204030204" pitchFamily="34" charset="0"/>
              </a:defRPr>
            </a:lvl6pPr>
            <a:lvl7pPr marL="3140004" indent="-241539" eaLnBrk="0" fontAlgn="base" hangingPunct="0">
              <a:spcBef>
                <a:spcPct val="30000"/>
              </a:spcBef>
              <a:spcAft>
                <a:spcPct val="0"/>
              </a:spcAft>
              <a:defRPr sz="1300">
                <a:solidFill>
                  <a:schemeClr val="tx1"/>
                </a:solidFill>
                <a:latin typeface="Calibri" panose="020F0502020204030204" pitchFamily="34" charset="0"/>
              </a:defRPr>
            </a:lvl7pPr>
            <a:lvl8pPr marL="3623081" indent="-241539" eaLnBrk="0" fontAlgn="base" hangingPunct="0">
              <a:spcBef>
                <a:spcPct val="30000"/>
              </a:spcBef>
              <a:spcAft>
                <a:spcPct val="0"/>
              </a:spcAft>
              <a:defRPr sz="1300">
                <a:solidFill>
                  <a:schemeClr val="tx1"/>
                </a:solidFill>
                <a:latin typeface="Calibri" panose="020F0502020204030204" pitchFamily="34" charset="0"/>
              </a:defRPr>
            </a:lvl8pPr>
            <a:lvl9pPr marL="4106159" indent="-24153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D4315F8-4D29-4182-A648-980867A0CEB2}" type="slidenum">
              <a:rPr lang="ru-RU" altLang="ru-RU" sz="1400"/>
              <a:pPr>
                <a:spcBef>
                  <a:spcPct val="0"/>
                </a:spcBef>
              </a:pPr>
              <a:t>5</a:t>
            </a:fld>
            <a:endParaRPr lang="ru-RU" altLang="ru-RU" sz="1400"/>
          </a:p>
        </p:txBody>
      </p:sp>
    </p:spTree>
    <p:extLst>
      <p:ext uri="{BB962C8B-B14F-4D97-AF65-F5344CB8AC3E}">
        <p14:creationId xmlns:p14="http://schemas.microsoft.com/office/powerpoint/2010/main" val="4184984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001" indent="-301923">
              <a:spcBef>
                <a:spcPct val="30000"/>
              </a:spcBef>
              <a:defRPr sz="1300">
                <a:solidFill>
                  <a:schemeClr val="tx1"/>
                </a:solidFill>
                <a:latin typeface="Calibri" panose="020F0502020204030204" pitchFamily="34" charset="0"/>
              </a:defRPr>
            </a:lvl2pPr>
            <a:lvl3pPr marL="1207694" indent="-241539">
              <a:spcBef>
                <a:spcPct val="30000"/>
              </a:spcBef>
              <a:defRPr sz="1300">
                <a:solidFill>
                  <a:schemeClr val="tx1"/>
                </a:solidFill>
                <a:latin typeface="Calibri" panose="020F0502020204030204" pitchFamily="34" charset="0"/>
              </a:defRPr>
            </a:lvl3pPr>
            <a:lvl4pPr marL="1690771" indent="-241539">
              <a:spcBef>
                <a:spcPct val="30000"/>
              </a:spcBef>
              <a:defRPr sz="1300">
                <a:solidFill>
                  <a:schemeClr val="tx1"/>
                </a:solidFill>
                <a:latin typeface="Calibri" panose="020F0502020204030204" pitchFamily="34" charset="0"/>
              </a:defRPr>
            </a:lvl4pPr>
            <a:lvl5pPr marL="2173849" indent="-241539">
              <a:spcBef>
                <a:spcPct val="30000"/>
              </a:spcBef>
              <a:defRPr sz="1300">
                <a:solidFill>
                  <a:schemeClr val="tx1"/>
                </a:solidFill>
                <a:latin typeface="Calibri" panose="020F0502020204030204" pitchFamily="34" charset="0"/>
              </a:defRPr>
            </a:lvl5pPr>
            <a:lvl6pPr marL="2656926" indent="-241539" eaLnBrk="0" fontAlgn="base" hangingPunct="0">
              <a:spcBef>
                <a:spcPct val="30000"/>
              </a:spcBef>
              <a:spcAft>
                <a:spcPct val="0"/>
              </a:spcAft>
              <a:defRPr sz="1300">
                <a:solidFill>
                  <a:schemeClr val="tx1"/>
                </a:solidFill>
                <a:latin typeface="Calibri" panose="020F0502020204030204" pitchFamily="34" charset="0"/>
              </a:defRPr>
            </a:lvl6pPr>
            <a:lvl7pPr marL="3140004" indent="-241539" eaLnBrk="0" fontAlgn="base" hangingPunct="0">
              <a:spcBef>
                <a:spcPct val="30000"/>
              </a:spcBef>
              <a:spcAft>
                <a:spcPct val="0"/>
              </a:spcAft>
              <a:defRPr sz="1300">
                <a:solidFill>
                  <a:schemeClr val="tx1"/>
                </a:solidFill>
                <a:latin typeface="Calibri" panose="020F0502020204030204" pitchFamily="34" charset="0"/>
              </a:defRPr>
            </a:lvl7pPr>
            <a:lvl8pPr marL="3623081" indent="-241539" eaLnBrk="0" fontAlgn="base" hangingPunct="0">
              <a:spcBef>
                <a:spcPct val="30000"/>
              </a:spcBef>
              <a:spcAft>
                <a:spcPct val="0"/>
              </a:spcAft>
              <a:defRPr sz="1300">
                <a:solidFill>
                  <a:schemeClr val="tx1"/>
                </a:solidFill>
                <a:latin typeface="Calibri" panose="020F0502020204030204" pitchFamily="34" charset="0"/>
              </a:defRPr>
            </a:lvl8pPr>
            <a:lvl9pPr marL="4106159" indent="-24153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D4315F8-4D29-4182-A648-980867A0CEB2}" type="slidenum">
              <a:rPr lang="ru-RU" altLang="ru-RU" sz="1400"/>
              <a:pPr>
                <a:spcBef>
                  <a:spcPct val="0"/>
                </a:spcBef>
              </a:pPr>
              <a:t>6</a:t>
            </a:fld>
            <a:endParaRPr lang="ru-RU" altLang="ru-RU" sz="1400"/>
          </a:p>
        </p:txBody>
      </p:sp>
    </p:spTree>
    <p:extLst>
      <p:ext uri="{BB962C8B-B14F-4D97-AF65-F5344CB8AC3E}">
        <p14:creationId xmlns:p14="http://schemas.microsoft.com/office/powerpoint/2010/main" val="590519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001" indent="-301923">
              <a:spcBef>
                <a:spcPct val="30000"/>
              </a:spcBef>
              <a:defRPr sz="1300">
                <a:solidFill>
                  <a:schemeClr val="tx1"/>
                </a:solidFill>
                <a:latin typeface="Calibri" panose="020F0502020204030204" pitchFamily="34" charset="0"/>
              </a:defRPr>
            </a:lvl2pPr>
            <a:lvl3pPr marL="1207694" indent="-241539">
              <a:spcBef>
                <a:spcPct val="30000"/>
              </a:spcBef>
              <a:defRPr sz="1300">
                <a:solidFill>
                  <a:schemeClr val="tx1"/>
                </a:solidFill>
                <a:latin typeface="Calibri" panose="020F0502020204030204" pitchFamily="34" charset="0"/>
              </a:defRPr>
            </a:lvl3pPr>
            <a:lvl4pPr marL="1690771" indent="-241539">
              <a:spcBef>
                <a:spcPct val="30000"/>
              </a:spcBef>
              <a:defRPr sz="1300">
                <a:solidFill>
                  <a:schemeClr val="tx1"/>
                </a:solidFill>
                <a:latin typeface="Calibri" panose="020F0502020204030204" pitchFamily="34" charset="0"/>
              </a:defRPr>
            </a:lvl4pPr>
            <a:lvl5pPr marL="2173849" indent="-241539">
              <a:spcBef>
                <a:spcPct val="30000"/>
              </a:spcBef>
              <a:defRPr sz="1300">
                <a:solidFill>
                  <a:schemeClr val="tx1"/>
                </a:solidFill>
                <a:latin typeface="Calibri" panose="020F0502020204030204" pitchFamily="34" charset="0"/>
              </a:defRPr>
            </a:lvl5pPr>
            <a:lvl6pPr marL="2656926" indent="-241539" eaLnBrk="0" fontAlgn="base" hangingPunct="0">
              <a:spcBef>
                <a:spcPct val="30000"/>
              </a:spcBef>
              <a:spcAft>
                <a:spcPct val="0"/>
              </a:spcAft>
              <a:defRPr sz="1300">
                <a:solidFill>
                  <a:schemeClr val="tx1"/>
                </a:solidFill>
                <a:latin typeface="Calibri" panose="020F0502020204030204" pitchFamily="34" charset="0"/>
              </a:defRPr>
            </a:lvl6pPr>
            <a:lvl7pPr marL="3140004" indent="-241539" eaLnBrk="0" fontAlgn="base" hangingPunct="0">
              <a:spcBef>
                <a:spcPct val="30000"/>
              </a:spcBef>
              <a:spcAft>
                <a:spcPct val="0"/>
              </a:spcAft>
              <a:defRPr sz="1300">
                <a:solidFill>
                  <a:schemeClr val="tx1"/>
                </a:solidFill>
                <a:latin typeface="Calibri" panose="020F0502020204030204" pitchFamily="34" charset="0"/>
              </a:defRPr>
            </a:lvl7pPr>
            <a:lvl8pPr marL="3623081" indent="-241539" eaLnBrk="0" fontAlgn="base" hangingPunct="0">
              <a:spcBef>
                <a:spcPct val="30000"/>
              </a:spcBef>
              <a:spcAft>
                <a:spcPct val="0"/>
              </a:spcAft>
              <a:defRPr sz="1300">
                <a:solidFill>
                  <a:schemeClr val="tx1"/>
                </a:solidFill>
                <a:latin typeface="Calibri" panose="020F0502020204030204" pitchFamily="34" charset="0"/>
              </a:defRPr>
            </a:lvl8pPr>
            <a:lvl9pPr marL="4106159" indent="-24153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D4315F8-4D29-4182-A648-980867A0CEB2}" type="slidenum">
              <a:rPr lang="ru-RU" altLang="ru-RU" sz="1400"/>
              <a:pPr>
                <a:spcBef>
                  <a:spcPct val="0"/>
                </a:spcBef>
              </a:pPr>
              <a:t>7</a:t>
            </a:fld>
            <a:endParaRPr lang="ru-RU" altLang="ru-RU" sz="1400"/>
          </a:p>
        </p:txBody>
      </p:sp>
    </p:spTree>
    <p:extLst>
      <p:ext uri="{BB962C8B-B14F-4D97-AF65-F5344CB8AC3E}">
        <p14:creationId xmlns:p14="http://schemas.microsoft.com/office/powerpoint/2010/main" val="296553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001" indent="-301923">
              <a:spcBef>
                <a:spcPct val="30000"/>
              </a:spcBef>
              <a:defRPr sz="1300">
                <a:solidFill>
                  <a:schemeClr val="tx1"/>
                </a:solidFill>
                <a:latin typeface="Calibri" panose="020F0502020204030204" pitchFamily="34" charset="0"/>
              </a:defRPr>
            </a:lvl2pPr>
            <a:lvl3pPr marL="1207694" indent="-241539">
              <a:spcBef>
                <a:spcPct val="30000"/>
              </a:spcBef>
              <a:defRPr sz="1300">
                <a:solidFill>
                  <a:schemeClr val="tx1"/>
                </a:solidFill>
                <a:latin typeface="Calibri" panose="020F0502020204030204" pitchFamily="34" charset="0"/>
              </a:defRPr>
            </a:lvl3pPr>
            <a:lvl4pPr marL="1690771" indent="-241539">
              <a:spcBef>
                <a:spcPct val="30000"/>
              </a:spcBef>
              <a:defRPr sz="1300">
                <a:solidFill>
                  <a:schemeClr val="tx1"/>
                </a:solidFill>
                <a:latin typeface="Calibri" panose="020F0502020204030204" pitchFamily="34" charset="0"/>
              </a:defRPr>
            </a:lvl4pPr>
            <a:lvl5pPr marL="2173849" indent="-241539">
              <a:spcBef>
                <a:spcPct val="30000"/>
              </a:spcBef>
              <a:defRPr sz="1300">
                <a:solidFill>
                  <a:schemeClr val="tx1"/>
                </a:solidFill>
                <a:latin typeface="Calibri" panose="020F0502020204030204" pitchFamily="34" charset="0"/>
              </a:defRPr>
            </a:lvl5pPr>
            <a:lvl6pPr marL="2656926" indent="-241539" eaLnBrk="0" fontAlgn="base" hangingPunct="0">
              <a:spcBef>
                <a:spcPct val="30000"/>
              </a:spcBef>
              <a:spcAft>
                <a:spcPct val="0"/>
              </a:spcAft>
              <a:defRPr sz="1300">
                <a:solidFill>
                  <a:schemeClr val="tx1"/>
                </a:solidFill>
                <a:latin typeface="Calibri" panose="020F0502020204030204" pitchFamily="34" charset="0"/>
              </a:defRPr>
            </a:lvl6pPr>
            <a:lvl7pPr marL="3140004" indent="-241539" eaLnBrk="0" fontAlgn="base" hangingPunct="0">
              <a:spcBef>
                <a:spcPct val="30000"/>
              </a:spcBef>
              <a:spcAft>
                <a:spcPct val="0"/>
              </a:spcAft>
              <a:defRPr sz="1300">
                <a:solidFill>
                  <a:schemeClr val="tx1"/>
                </a:solidFill>
                <a:latin typeface="Calibri" panose="020F0502020204030204" pitchFamily="34" charset="0"/>
              </a:defRPr>
            </a:lvl7pPr>
            <a:lvl8pPr marL="3623081" indent="-241539" eaLnBrk="0" fontAlgn="base" hangingPunct="0">
              <a:spcBef>
                <a:spcPct val="30000"/>
              </a:spcBef>
              <a:spcAft>
                <a:spcPct val="0"/>
              </a:spcAft>
              <a:defRPr sz="1300">
                <a:solidFill>
                  <a:schemeClr val="tx1"/>
                </a:solidFill>
                <a:latin typeface="Calibri" panose="020F0502020204030204" pitchFamily="34" charset="0"/>
              </a:defRPr>
            </a:lvl8pPr>
            <a:lvl9pPr marL="4106159" indent="-24153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D4315F8-4D29-4182-A648-980867A0CEB2}" type="slidenum">
              <a:rPr lang="ru-RU" altLang="ru-RU" sz="1400"/>
              <a:pPr>
                <a:spcBef>
                  <a:spcPct val="0"/>
                </a:spcBef>
              </a:pPr>
              <a:t>8</a:t>
            </a:fld>
            <a:endParaRPr lang="ru-RU" altLang="ru-RU" sz="1400"/>
          </a:p>
        </p:txBody>
      </p:sp>
    </p:spTree>
    <p:extLst>
      <p:ext uri="{BB962C8B-B14F-4D97-AF65-F5344CB8AC3E}">
        <p14:creationId xmlns:p14="http://schemas.microsoft.com/office/powerpoint/2010/main" val="3036795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001" indent="-301923">
              <a:spcBef>
                <a:spcPct val="30000"/>
              </a:spcBef>
              <a:defRPr sz="1300">
                <a:solidFill>
                  <a:schemeClr val="tx1"/>
                </a:solidFill>
                <a:latin typeface="Calibri" panose="020F0502020204030204" pitchFamily="34" charset="0"/>
              </a:defRPr>
            </a:lvl2pPr>
            <a:lvl3pPr marL="1207694" indent="-241539">
              <a:spcBef>
                <a:spcPct val="30000"/>
              </a:spcBef>
              <a:defRPr sz="1300">
                <a:solidFill>
                  <a:schemeClr val="tx1"/>
                </a:solidFill>
                <a:latin typeface="Calibri" panose="020F0502020204030204" pitchFamily="34" charset="0"/>
              </a:defRPr>
            </a:lvl3pPr>
            <a:lvl4pPr marL="1690771" indent="-241539">
              <a:spcBef>
                <a:spcPct val="30000"/>
              </a:spcBef>
              <a:defRPr sz="1300">
                <a:solidFill>
                  <a:schemeClr val="tx1"/>
                </a:solidFill>
                <a:latin typeface="Calibri" panose="020F0502020204030204" pitchFamily="34" charset="0"/>
              </a:defRPr>
            </a:lvl4pPr>
            <a:lvl5pPr marL="2173849" indent="-241539">
              <a:spcBef>
                <a:spcPct val="30000"/>
              </a:spcBef>
              <a:defRPr sz="1300">
                <a:solidFill>
                  <a:schemeClr val="tx1"/>
                </a:solidFill>
                <a:latin typeface="Calibri" panose="020F0502020204030204" pitchFamily="34" charset="0"/>
              </a:defRPr>
            </a:lvl5pPr>
            <a:lvl6pPr marL="2656926" indent="-241539" eaLnBrk="0" fontAlgn="base" hangingPunct="0">
              <a:spcBef>
                <a:spcPct val="30000"/>
              </a:spcBef>
              <a:spcAft>
                <a:spcPct val="0"/>
              </a:spcAft>
              <a:defRPr sz="1300">
                <a:solidFill>
                  <a:schemeClr val="tx1"/>
                </a:solidFill>
                <a:latin typeface="Calibri" panose="020F0502020204030204" pitchFamily="34" charset="0"/>
              </a:defRPr>
            </a:lvl6pPr>
            <a:lvl7pPr marL="3140004" indent="-241539" eaLnBrk="0" fontAlgn="base" hangingPunct="0">
              <a:spcBef>
                <a:spcPct val="30000"/>
              </a:spcBef>
              <a:spcAft>
                <a:spcPct val="0"/>
              </a:spcAft>
              <a:defRPr sz="1300">
                <a:solidFill>
                  <a:schemeClr val="tx1"/>
                </a:solidFill>
                <a:latin typeface="Calibri" panose="020F0502020204030204" pitchFamily="34" charset="0"/>
              </a:defRPr>
            </a:lvl7pPr>
            <a:lvl8pPr marL="3623081" indent="-241539" eaLnBrk="0" fontAlgn="base" hangingPunct="0">
              <a:spcBef>
                <a:spcPct val="30000"/>
              </a:spcBef>
              <a:spcAft>
                <a:spcPct val="0"/>
              </a:spcAft>
              <a:defRPr sz="1300">
                <a:solidFill>
                  <a:schemeClr val="tx1"/>
                </a:solidFill>
                <a:latin typeface="Calibri" panose="020F0502020204030204" pitchFamily="34" charset="0"/>
              </a:defRPr>
            </a:lvl8pPr>
            <a:lvl9pPr marL="4106159" indent="-24153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D4315F8-4D29-4182-A648-980867A0CEB2}" type="slidenum">
              <a:rPr lang="ru-RU" altLang="ru-RU" sz="1400"/>
              <a:pPr>
                <a:spcBef>
                  <a:spcPct val="0"/>
                </a:spcBef>
              </a:pPr>
              <a:t>9</a:t>
            </a:fld>
            <a:endParaRPr lang="ru-RU" altLang="ru-RU" sz="1400"/>
          </a:p>
        </p:txBody>
      </p:sp>
    </p:spTree>
    <p:extLst>
      <p:ext uri="{BB962C8B-B14F-4D97-AF65-F5344CB8AC3E}">
        <p14:creationId xmlns:p14="http://schemas.microsoft.com/office/powerpoint/2010/main" val="2773247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p>
        </p:txBody>
      </p:sp>
      <p:sp>
        <p:nvSpPr>
          <p:cNvPr id="5" name="Овал 4"/>
          <p:cNvSpPr/>
          <p:nvPr/>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p>
        </p:txBody>
      </p:sp>
      <p:sp>
        <p:nvSpPr>
          <p:cNvPr id="14" name="Заголовок 13"/>
          <p:cNvSpPr>
            <a:spLocks noGrp="1"/>
          </p:cNvSpPr>
          <p:nvPr>
            <p:ph type="ctrTitle"/>
          </p:nvPr>
        </p:nvSpPr>
        <p:spPr>
          <a:xfrm>
            <a:off x="1910080" y="359898"/>
            <a:ext cx="9875520" cy="1472184"/>
          </a:xfrm>
        </p:spPr>
        <p:txBody>
          <a:bodyPr anchor="b"/>
          <a:lstStyle>
            <a:lvl1pPr algn="l">
              <a:defRPr/>
            </a:lvl1pPr>
            <a:extLst/>
          </a:lstStyle>
          <a:p>
            <a:r>
              <a:rPr lang="ru-RU"/>
              <a:t>Образец заголовка</a:t>
            </a:r>
            <a:endParaRPr lang="en-US"/>
          </a:p>
        </p:txBody>
      </p:sp>
      <p:sp>
        <p:nvSpPr>
          <p:cNvPr id="22" name="Подзаголовок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fld id="{159572BE-F558-4DD6-A26D-C2CE1F3B3F50}" type="datetimeFigureOut">
              <a:rPr lang="ru-RU" smtClean="0"/>
              <a:t>26.06.2024</a:t>
            </a:fld>
            <a:endParaRPr lang="ru-RU"/>
          </a:p>
        </p:txBody>
      </p:sp>
      <p:sp>
        <p:nvSpPr>
          <p:cNvPr id="7" name="Нижний колонтитул 19"/>
          <p:cNvSpPr>
            <a:spLocks noGrp="1"/>
          </p:cNvSpPr>
          <p:nvPr>
            <p:ph type="ftr" sz="quarter" idx="11"/>
          </p:nvPr>
        </p:nvSpPr>
        <p:spPr/>
        <p:txBody>
          <a:bodyPr/>
          <a:lstStyle>
            <a:lvl1pPr>
              <a:defRPr/>
            </a:lvl1pPr>
            <a:extLst/>
          </a:lstStyle>
          <a:p>
            <a:endParaRPr lang="ru-RU"/>
          </a:p>
        </p:txBody>
      </p:sp>
      <p:sp>
        <p:nvSpPr>
          <p:cNvPr id="8" name="Номер слайда 9"/>
          <p:cNvSpPr>
            <a:spLocks noGrp="1"/>
          </p:cNvSpPr>
          <p:nvPr>
            <p:ph type="sldNum" sz="quarter" idx="12"/>
          </p:nvPr>
        </p:nvSpPr>
        <p:spPr/>
        <p:txBody>
          <a:bodyPr/>
          <a:lstStyle>
            <a:lvl1pPr>
              <a:defRPr/>
            </a:lvl1pPr>
          </a:lstStyle>
          <a:p>
            <a:fld id="{2F203938-0541-4722-9433-C881DF6384E0}" type="slidenum">
              <a:rPr lang="ru-RU" smtClean="0"/>
              <a:t>‹#›</a:t>
            </a:fld>
            <a:endParaRPr lang="ru-RU"/>
          </a:p>
        </p:txBody>
      </p:sp>
    </p:spTree>
    <p:extLst>
      <p:ext uri="{BB962C8B-B14F-4D97-AF65-F5344CB8AC3E}">
        <p14:creationId xmlns:p14="http://schemas.microsoft.com/office/powerpoint/2010/main" val="1132297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p:txBody>
          <a:bodyPr/>
          <a:lstStyle>
            <a:lvl1pPr>
              <a:defRPr/>
            </a:lvl1pPr>
          </a:lstStyle>
          <a:p>
            <a:fld id="{159572BE-F558-4DD6-A26D-C2CE1F3B3F50}" type="datetimeFigureOut">
              <a:rPr lang="ru-RU" smtClean="0"/>
              <a:t>26.06.2024</a:t>
            </a:fld>
            <a:endParaRPr lang="ru-RU"/>
          </a:p>
        </p:txBody>
      </p:sp>
      <p:sp>
        <p:nvSpPr>
          <p:cNvPr id="5" name="Нижний колонтитул 9"/>
          <p:cNvSpPr>
            <a:spLocks noGrp="1"/>
          </p:cNvSpPr>
          <p:nvPr>
            <p:ph type="ftr" sz="quarter" idx="11"/>
          </p:nvPr>
        </p:nvSpPr>
        <p:spPr/>
        <p:txBody>
          <a:bodyPr/>
          <a:lstStyle>
            <a:lvl1pPr>
              <a:defRPr/>
            </a:lvl1pPr>
          </a:lstStyle>
          <a:p>
            <a:endParaRPr lang="ru-RU"/>
          </a:p>
        </p:txBody>
      </p:sp>
      <p:sp>
        <p:nvSpPr>
          <p:cNvPr id="6" name="Номер слайда 21"/>
          <p:cNvSpPr>
            <a:spLocks noGrp="1"/>
          </p:cNvSpPr>
          <p:nvPr>
            <p:ph type="sldNum" sz="quarter" idx="12"/>
          </p:nvPr>
        </p:nvSpPr>
        <p:spPr/>
        <p:txBody>
          <a:bodyPr/>
          <a:lstStyle>
            <a:lvl1pPr>
              <a:defRPr/>
            </a:lvl1pPr>
          </a:lstStyle>
          <a:p>
            <a:fld id="{2F203938-0541-4722-9433-C881DF6384E0}" type="slidenum">
              <a:rPr lang="ru-RU" smtClean="0"/>
              <a:t>‹#›</a:t>
            </a:fld>
            <a:endParaRPr lang="ru-RU"/>
          </a:p>
        </p:txBody>
      </p:sp>
    </p:spTree>
    <p:extLst>
      <p:ext uri="{BB962C8B-B14F-4D97-AF65-F5344CB8AC3E}">
        <p14:creationId xmlns:p14="http://schemas.microsoft.com/office/powerpoint/2010/main" val="298778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0" y="274640"/>
            <a:ext cx="2438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1524000" y="274641"/>
            <a:ext cx="7416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p:txBody>
          <a:bodyPr/>
          <a:lstStyle>
            <a:lvl1pPr>
              <a:defRPr/>
            </a:lvl1pPr>
          </a:lstStyle>
          <a:p>
            <a:fld id="{159572BE-F558-4DD6-A26D-C2CE1F3B3F50}" type="datetimeFigureOut">
              <a:rPr lang="ru-RU" smtClean="0"/>
              <a:t>26.06.2024</a:t>
            </a:fld>
            <a:endParaRPr lang="ru-RU"/>
          </a:p>
        </p:txBody>
      </p:sp>
      <p:sp>
        <p:nvSpPr>
          <p:cNvPr id="5" name="Нижний колонтитул 9"/>
          <p:cNvSpPr>
            <a:spLocks noGrp="1"/>
          </p:cNvSpPr>
          <p:nvPr>
            <p:ph type="ftr" sz="quarter" idx="11"/>
          </p:nvPr>
        </p:nvSpPr>
        <p:spPr/>
        <p:txBody>
          <a:bodyPr/>
          <a:lstStyle>
            <a:lvl1pPr>
              <a:defRPr/>
            </a:lvl1pPr>
          </a:lstStyle>
          <a:p>
            <a:endParaRPr lang="ru-RU"/>
          </a:p>
        </p:txBody>
      </p:sp>
      <p:sp>
        <p:nvSpPr>
          <p:cNvPr id="6" name="Номер слайда 21"/>
          <p:cNvSpPr>
            <a:spLocks noGrp="1"/>
          </p:cNvSpPr>
          <p:nvPr>
            <p:ph type="sldNum" sz="quarter" idx="12"/>
          </p:nvPr>
        </p:nvSpPr>
        <p:spPr/>
        <p:txBody>
          <a:bodyPr/>
          <a:lstStyle>
            <a:lvl1pPr>
              <a:defRPr/>
            </a:lvl1pPr>
          </a:lstStyle>
          <a:p>
            <a:fld id="{2F203938-0541-4722-9433-C881DF6384E0}" type="slidenum">
              <a:rPr lang="ru-RU" smtClean="0"/>
              <a:t>‹#›</a:t>
            </a:fld>
            <a:endParaRPr lang="ru-RU"/>
          </a:p>
        </p:txBody>
      </p:sp>
    </p:spTree>
    <p:extLst>
      <p:ext uri="{BB962C8B-B14F-4D97-AF65-F5344CB8AC3E}">
        <p14:creationId xmlns:p14="http://schemas.microsoft.com/office/powerpoint/2010/main" val="346307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p:txBody>
          <a:bodyPr/>
          <a:lstStyle>
            <a:lvl1pPr>
              <a:defRPr/>
            </a:lvl1pPr>
          </a:lstStyle>
          <a:p>
            <a:fld id="{159572BE-F558-4DD6-A26D-C2CE1F3B3F50}" type="datetimeFigureOut">
              <a:rPr lang="ru-RU" smtClean="0"/>
              <a:t>26.06.2024</a:t>
            </a:fld>
            <a:endParaRPr lang="ru-RU"/>
          </a:p>
        </p:txBody>
      </p:sp>
      <p:sp>
        <p:nvSpPr>
          <p:cNvPr id="5" name="Нижний колонтитул 9"/>
          <p:cNvSpPr>
            <a:spLocks noGrp="1"/>
          </p:cNvSpPr>
          <p:nvPr>
            <p:ph type="ftr" sz="quarter" idx="11"/>
          </p:nvPr>
        </p:nvSpPr>
        <p:spPr/>
        <p:txBody>
          <a:bodyPr/>
          <a:lstStyle>
            <a:lvl1pPr>
              <a:defRPr/>
            </a:lvl1pPr>
          </a:lstStyle>
          <a:p>
            <a:endParaRPr lang="ru-RU"/>
          </a:p>
        </p:txBody>
      </p:sp>
      <p:sp>
        <p:nvSpPr>
          <p:cNvPr id="6" name="Номер слайда 21"/>
          <p:cNvSpPr>
            <a:spLocks noGrp="1"/>
          </p:cNvSpPr>
          <p:nvPr>
            <p:ph type="sldNum" sz="quarter" idx="12"/>
          </p:nvPr>
        </p:nvSpPr>
        <p:spPr/>
        <p:txBody>
          <a:bodyPr/>
          <a:lstStyle>
            <a:lvl1pPr>
              <a:defRPr/>
            </a:lvl1pPr>
          </a:lstStyle>
          <a:p>
            <a:fld id="{2F203938-0541-4722-9433-C881DF6384E0}" type="slidenum">
              <a:rPr lang="ru-RU" smtClean="0"/>
              <a:t>‹#›</a:t>
            </a:fld>
            <a:endParaRPr lang="ru-RU"/>
          </a:p>
        </p:txBody>
      </p:sp>
    </p:spTree>
    <p:extLst>
      <p:ext uri="{BB962C8B-B14F-4D97-AF65-F5344CB8AC3E}">
        <p14:creationId xmlns:p14="http://schemas.microsoft.com/office/powerpoint/2010/main" val="2327230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3043767"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5" name="Прямоугольник 4"/>
          <p:cNvSpPr/>
          <p:nvPr/>
        </p:nvSpPr>
        <p:spPr bwMode="invGray">
          <a:xfrm>
            <a:off x="3048000" y="0"/>
            <a:ext cx="1016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6" name="Овал 5"/>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p>
        </p:txBody>
      </p:sp>
      <p:sp>
        <p:nvSpPr>
          <p:cNvPr id="7" name="Овал 6"/>
          <p:cNvSpPr/>
          <p:nvPr/>
        </p:nvSpPr>
        <p:spPr>
          <a:xfrm>
            <a:off x="3210984" y="2746375"/>
            <a:ext cx="84667"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p>
        </p:txBody>
      </p:sp>
      <p:sp>
        <p:nvSpPr>
          <p:cNvPr id="2" name="Заголовок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lang="ru-RU"/>
              <a:t>Образец заголовка</a:t>
            </a:r>
            <a:endParaRPr lang="en-US"/>
          </a:p>
        </p:txBody>
      </p:sp>
      <p:sp>
        <p:nvSpPr>
          <p:cNvPr id="3" name="Текст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a:t>Образец текста</a:t>
            </a:r>
          </a:p>
        </p:txBody>
      </p:sp>
      <p:sp>
        <p:nvSpPr>
          <p:cNvPr id="8" name="Дата 3"/>
          <p:cNvSpPr>
            <a:spLocks noGrp="1"/>
          </p:cNvSpPr>
          <p:nvPr>
            <p:ph type="dt" sz="half" idx="10"/>
          </p:nvPr>
        </p:nvSpPr>
        <p:spPr/>
        <p:txBody>
          <a:bodyPr/>
          <a:lstStyle>
            <a:lvl1pPr>
              <a:defRPr/>
            </a:lvl1pPr>
            <a:extLst/>
          </a:lstStyle>
          <a:p>
            <a:fld id="{159572BE-F558-4DD6-A26D-C2CE1F3B3F50}" type="datetimeFigureOut">
              <a:rPr lang="ru-RU" smtClean="0"/>
              <a:t>26.06.2024</a:t>
            </a:fld>
            <a:endParaRPr lang="ru-RU"/>
          </a:p>
        </p:txBody>
      </p:sp>
      <p:sp>
        <p:nvSpPr>
          <p:cNvPr id="9" name="Нижний колонтитул 4"/>
          <p:cNvSpPr>
            <a:spLocks noGrp="1"/>
          </p:cNvSpPr>
          <p:nvPr>
            <p:ph type="ftr" sz="quarter" idx="11"/>
          </p:nvPr>
        </p:nvSpPr>
        <p:spPr/>
        <p:txBody>
          <a:bodyPr/>
          <a:lstStyle>
            <a:lvl1pPr>
              <a:defRPr/>
            </a:lvl1pPr>
            <a:extLst/>
          </a:lstStyle>
          <a:p>
            <a:endParaRPr lang="ru-RU"/>
          </a:p>
        </p:txBody>
      </p:sp>
      <p:sp>
        <p:nvSpPr>
          <p:cNvPr id="10" name="Номер слайда 5"/>
          <p:cNvSpPr>
            <a:spLocks noGrp="1"/>
          </p:cNvSpPr>
          <p:nvPr>
            <p:ph type="sldNum" sz="quarter" idx="12"/>
          </p:nvPr>
        </p:nvSpPr>
        <p:spPr/>
        <p:txBody>
          <a:bodyPr/>
          <a:lstStyle>
            <a:lvl1pPr>
              <a:defRPr/>
            </a:lvl1pPr>
          </a:lstStyle>
          <a:p>
            <a:fld id="{2F203938-0541-4722-9433-C881DF6384E0}" type="slidenum">
              <a:rPr lang="ru-RU" smtClean="0"/>
              <a:t>‹#›</a:t>
            </a:fld>
            <a:endParaRPr lang="ru-RU"/>
          </a:p>
        </p:txBody>
      </p:sp>
    </p:spTree>
    <p:extLst>
      <p:ext uri="{BB962C8B-B14F-4D97-AF65-F5344CB8AC3E}">
        <p14:creationId xmlns:p14="http://schemas.microsoft.com/office/powerpoint/2010/main" val="180634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lstStyle/>
          <a:p>
            <a:r>
              <a:rPr lang="ru-RU"/>
              <a:t>Образец заголовка</a:t>
            </a:r>
            <a:endParaRPr lang="en-US"/>
          </a:p>
        </p:txBody>
      </p:sp>
      <p:sp>
        <p:nvSpPr>
          <p:cNvPr id="3" name="Содержимое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23"/>
          <p:cNvSpPr>
            <a:spLocks noGrp="1"/>
          </p:cNvSpPr>
          <p:nvPr>
            <p:ph type="dt" sz="half" idx="10"/>
          </p:nvPr>
        </p:nvSpPr>
        <p:spPr/>
        <p:txBody>
          <a:bodyPr/>
          <a:lstStyle>
            <a:lvl1pPr>
              <a:defRPr/>
            </a:lvl1pPr>
          </a:lstStyle>
          <a:p>
            <a:fld id="{159572BE-F558-4DD6-A26D-C2CE1F3B3F50}" type="datetimeFigureOut">
              <a:rPr lang="ru-RU" smtClean="0"/>
              <a:t>26.06.2024</a:t>
            </a:fld>
            <a:endParaRPr lang="ru-RU"/>
          </a:p>
        </p:txBody>
      </p:sp>
      <p:sp>
        <p:nvSpPr>
          <p:cNvPr id="6" name="Нижний колонтитул 9"/>
          <p:cNvSpPr>
            <a:spLocks noGrp="1"/>
          </p:cNvSpPr>
          <p:nvPr>
            <p:ph type="ftr" sz="quarter" idx="11"/>
          </p:nvPr>
        </p:nvSpPr>
        <p:spPr/>
        <p:txBody>
          <a:bodyPr/>
          <a:lstStyle>
            <a:lvl1pPr>
              <a:defRPr/>
            </a:lvl1pPr>
          </a:lstStyle>
          <a:p>
            <a:endParaRPr lang="ru-RU"/>
          </a:p>
        </p:txBody>
      </p:sp>
      <p:sp>
        <p:nvSpPr>
          <p:cNvPr id="7" name="Номер слайда 21"/>
          <p:cNvSpPr>
            <a:spLocks noGrp="1"/>
          </p:cNvSpPr>
          <p:nvPr>
            <p:ph type="sldNum" sz="quarter" idx="12"/>
          </p:nvPr>
        </p:nvSpPr>
        <p:spPr/>
        <p:txBody>
          <a:bodyPr/>
          <a:lstStyle>
            <a:lvl1pPr>
              <a:defRPr/>
            </a:lvl1pPr>
          </a:lstStyle>
          <a:p>
            <a:fld id="{2F203938-0541-4722-9433-C881DF6384E0}" type="slidenum">
              <a:rPr lang="ru-RU" smtClean="0"/>
              <a:t>‹#›</a:t>
            </a:fld>
            <a:endParaRPr lang="ru-RU"/>
          </a:p>
        </p:txBody>
      </p:sp>
    </p:spTree>
    <p:extLst>
      <p:ext uri="{BB962C8B-B14F-4D97-AF65-F5344CB8AC3E}">
        <p14:creationId xmlns:p14="http://schemas.microsoft.com/office/powerpoint/2010/main" val="157095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5160336"/>
            <a:ext cx="10972800" cy="1143000"/>
          </a:xfrm>
        </p:spPr>
        <p:txBody>
          <a:bodyPr/>
          <a:lstStyle>
            <a:lvl1pPr algn="ctr">
              <a:defRPr sz="4500" b="1" cap="none" baseline="0"/>
            </a:lvl1pPr>
            <a:extLst/>
          </a:lstStyle>
          <a:p>
            <a:r>
              <a:rPr lang="ru-RU"/>
              <a:t>Образец заголовка</a:t>
            </a:r>
            <a:endParaRPr lang="en-US"/>
          </a:p>
        </p:txBody>
      </p:sp>
      <p:sp>
        <p:nvSpPr>
          <p:cNvPr id="3" name="Текст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4" name="Текст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5" name="Содержимое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lvl1pPr>
              <a:defRPr/>
            </a:lvl1pPr>
            <a:extLst/>
          </a:lstStyle>
          <a:p>
            <a:fld id="{159572BE-F558-4DD6-A26D-C2CE1F3B3F50}" type="datetimeFigureOut">
              <a:rPr lang="ru-RU" smtClean="0"/>
              <a:t>26.06.2024</a:t>
            </a:fld>
            <a:endParaRPr lang="ru-RU"/>
          </a:p>
        </p:txBody>
      </p:sp>
      <p:sp>
        <p:nvSpPr>
          <p:cNvPr id="8" name="Нижний колонтитул 7"/>
          <p:cNvSpPr>
            <a:spLocks noGrp="1"/>
          </p:cNvSpPr>
          <p:nvPr>
            <p:ph type="ftr" sz="quarter" idx="11"/>
          </p:nvPr>
        </p:nvSpPr>
        <p:spPr/>
        <p:txBody>
          <a:bodyPr/>
          <a:lstStyle>
            <a:lvl1pPr>
              <a:defRPr/>
            </a:lvl1pPr>
            <a:extLst/>
          </a:lstStyle>
          <a:p>
            <a:endParaRPr lang="ru-RU"/>
          </a:p>
        </p:txBody>
      </p:sp>
      <p:sp>
        <p:nvSpPr>
          <p:cNvPr id="9" name="Номер слайда 8"/>
          <p:cNvSpPr>
            <a:spLocks noGrp="1"/>
          </p:cNvSpPr>
          <p:nvPr>
            <p:ph type="sldNum" sz="quarter" idx="12"/>
          </p:nvPr>
        </p:nvSpPr>
        <p:spPr/>
        <p:txBody>
          <a:bodyPr/>
          <a:lstStyle>
            <a:lvl1pPr>
              <a:defRPr/>
            </a:lvl1pPr>
          </a:lstStyle>
          <a:p>
            <a:fld id="{2F203938-0541-4722-9433-C881DF6384E0}" type="slidenum">
              <a:rPr lang="ru-RU" smtClean="0"/>
              <a:t>‹#›</a:t>
            </a:fld>
            <a:endParaRPr lang="ru-RU"/>
          </a:p>
        </p:txBody>
      </p:sp>
    </p:spTree>
    <p:extLst>
      <p:ext uri="{BB962C8B-B14F-4D97-AF65-F5344CB8AC3E}">
        <p14:creationId xmlns:p14="http://schemas.microsoft.com/office/powerpoint/2010/main" val="3875589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lstStyle/>
          <a:p>
            <a:r>
              <a:rPr lang="ru-RU"/>
              <a:t>Образец заголовка</a:t>
            </a:r>
            <a:endParaRPr lang="en-US"/>
          </a:p>
        </p:txBody>
      </p:sp>
      <p:sp>
        <p:nvSpPr>
          <p:cNvPr id="3" name="Дата 23"/>
          <p:cNvSpPr>
            <a:spLocks noGrp="1"/>
          </p:cNvSpPr>
          <p:nvPr>
            <p:ph type="dt" sz="half" idx="10"/>
          </p:nvPr>
        </p:nvSpPr>
        <p:spPr/>
        <p:txBody>
          <a:bodyPr/>
          <a:lstStyle>
            <a:lvl1pPr>
              <a:defRPr/>
            </a:lvl1pPr>
          </a:lstStyle>
          <a:p>
            <a:fld id="{159572BE-F558-4DD6-A26D-C2CE1F3B3F50}" type="datetimeFigureOut">
              <a:rPr lang="ru-RU" smtClean="0"/>
              <a:t>26.06.2024</a:t>
            </a:fld>
            <a:endParaRPr lang="ru-RU"/>
          </a:p>
        </p:txBody>
      </p:sp>
      <p:sp>
        <p:nvSpPr>
          <p:cNvPr id="4" name="Нижний колонтитул 9"/>
          <p:cNvSpPr>
            <a:spLocks noGrp="1"/>
          </p:cNvSpPr>
          <p:nvPr>
            <p:ph type="ftr" sz="quarter" idx="11"/>
          </p:nvPr>
        </p:nvSpPr>
        <p:spPr/>
        <p:txBody>
          <a:bodyPr/>
          <a:lstStyle>
            <a:lvl1pPr>
              <a:defRPr/>
            </a:lvl1pPr>
          </a:lstStyle>
          <a:p>
            <a:endParaRPr lang="ru-RU"/>
          </a:p>
        </p:txBody>
      </p:sp>
      <p:sp>
        <p:nvSpPr>
          <p:cNvPr id="5" name="Номер слайда 21"/>
          <p:cNvSpPr>
            <a:spLocks noGrp="1"/>
          </p:cNvSpPr>
          <p:nvPr>
            <p:ph type="sldNum" sz="quarter" idx="12"/>
          </p:nvPr>
        </p:nvSpPr>
        <p:spPr/>
        <p:txBody>
          <a:bodyPr/>
          <a:lstStyle>
            <a:lvl1pPr>
              <a:defRPr/>
            </a:lvl1pPr>
          </a:lstStyle>
          <a:p>
            <a:fld id="{2F203938-0541-4722-9433-C881DF6384E0}" type="slidenum">
              <a:rPr lang="ru-RU" smtClean="0"/>
              <a:t>‹#›</a:t>
            </a:fld>
            <a:endParaRPr lang="ru-RU"/>
          </a:p>
        </p:txBody>
      </p:sp>
    </p:spTree>
    <p:extLst>
      <p:ext uri="{BB962C8B-B14F-4D97-AF65-F5344CB8AC3E}">
        <p14:creationId xmlns:p14="http://schemas.microsoft.com/office/powerpoint/2010/main" val="13041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352552" y="0"/>
            <a:ext cx="1083944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3" name="Прямоугольник 2"/>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4" name="Дата 1"/>
          <p:cNvSpPr>
            <a:spLocks noGrp="1"/>
          </p:cNvSpPr>
          <p:nvPr>
            <p:ph type="dt" sz="half" idx="10"/>
          </p:nvPr>
        </p:nvSpPr>
        <p:spPr/>
        <p:txBody>
          <a:bodyPr/>
          <a:lstStyle>
            <a:lvl1pPr>
              <a:defRPr/>
            </a:lvl1pPr>
            <a:extLst/>
          </a:lstStyle>
          <a:p>
            <a:fld id="{159572BE-F558-4DD6-A26D-C2CE1F3B3F50}" type="datetimeFigureOut">
              <a:rPr lang="ru-RU" smtClean="0"/>
              <a:t>26.06.2024</a:t>
            </a:fld>
            <a:endParaRPr lang="ru-RU"/>
          </a:p>
        </p:txBody>
      </p:sp>
      <p:sp>
        <p:nvSpPr>
          <p:cNvPr id="5" name="Нижний колонтитул 2"/>
          <p:cNvSpPr>
            <a:spLocks noGrp="1"/>
          </p:cNvSpPr>
          <p:nvPr>
            <p:ph type="ftr" sz="quarter" idx="11"/>
          </p:nvPr>
        </p:nvSpPr>
        <p:spPr/>
        <p:txBody>
          <a:bodyPr/>
          <a:lstStyle>
            <a:lvl1pPr>
              <a:defRPr/>
            </a:lvl1pPr>
            <a:extLst/>
          </a:lstStyle>
          <a:p>
            <a:endParaRPr lang="ru-RU"/>
          </a:p>
        </p:txBody>
      </p:sp>
      <p:sp>
        <p:nvSpPr>
          <p:cNvPr id="6" name="Номер слайда 3"/>
          <p:cNvSpPr>
            <a:spLocks noGrp="1"/>
          </p:cNvSpPr>
          <p:nvPr>
            <p:ph type="sldNum" sz="quarter" idx="12"/>
          </p:nvPr>
        </p:nvSpPr>
        <p:spPr/>
        <p:txBody>
          <a:bodyPr/>
          <a:lstStyle>
            <a:lvl1pPr>
              <a:defRPr/>
            </a:lvl1pPr>
          </a:lstStyle>
          <a:p>
            <a:fld id="{2F203938-0541-4722-9433-C881DF6384E0}" type="slidenum">
              <a:rPr lang="ru-RU" smtClean="0"/>
              <a:t>‹#›</a:t>
            </a:fld>
            <a:endParaRPr lang="ru-RU"/>
          </a:p>
        </p:txBody>
      </p:sp>
    </p:spTree>
    <p:extLst>
      <p:ext uri="{BB962C8B-B14F-4D97-AF65-F5344CB8AC3E}">
        <p14:creationId xmlns:p14="http://schemas.microsoft.com/office/powerpoint/2010/main" val="173810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lang="ru-RU"/>
              <a:t>Образец заголовка</a:t>
            </a:r>
            <a:endParaRPr lang="en-US"/>
          </a:p>
        </p:txBody>
      </p:sp>
      <p:sp>
        <p:nvSpPr>
          <p:cNvPr id="3" name="Текст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a:t>Образец текста</a:t>
            </a:r>
          </a:p>
        </p:txBody>
      </p:sp>
      <p:sp>
        <p:nvSpPr>
          <p:cNvPr id="4" name="Содержимое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lvl1pPr>
              <a:defRPr/>
            </a:lvl1pPr>
            <a:extLst/>
          </a:lstStyle>
          <a:p>
            <a:fld id="{159572BE-F558-4DD6-A26D-C2CE1F3B3F50}" type="datetimeFigureOut">
              <a:rPr lang="ru-RU" smtClean="0"/>
              <a:t>26.06.2024</a:t>
            </a:fld>
            <a:endParaRPr lang="ru-RU"/>
          </a:p>
        </p:txBody>
      </p:sp>
      <p:sp>
        <p:nvSpPr>
          <p:cNvPr id="6" name="Нижний колонтитул 5"/>
          <p:cNvSpPr>
            <a:spLocks noGrp="1"/>
          </p:cNvSpPr>
          <p:nvPr>
            <p:ph type="ftr" sz="quarter" idx="11"/>
          </p:nvPr>
        </p:nvSpPr>
        <p:spPr/>
        <p:txBody>
          <a:bodyPr/>
          <a:lstStyle>
            <a:lvl1pPr>
              <a:defRPr/>
            </a:lvl1pPr>
            <a:extLst/>
          </a:lstStyle>
          <a:p>
            <a:endParaRPr lang="ru-RU"/>
          </a:p>
        </p:txBody>
      </p:sp>
      <p:sp>
        <p:nvSpPr>
          <p:cNvPr id="7" name="Номер слайда 6"/>
          <p:cNvSpPr>
            <a:spLocks noGrp="1"/>
          </p:cNvSpPr>
          <p:nvPr>
            <p:ph type="sldNum" sz="quarter" idx="12"/>
          </p:nvPr>
        </p:nvSpPr>
        <p:spPr/>
        <p:txBody>
          <a:bodyPr/>
          <a:lstStyle>
            <a:lvl1pPr>
              <a:defRPr/>
            </a:lvl1pPr>
          </a:lstStyle>
          <a:p>
            <a:fld id="{2F203938-0541-4722-9433-C881DF6384E0}" type="slidenum">
              <a:rPr lang="ru-RU" smtClean="0"/>
              <a:t>‹#›</a:t>
            </a:fld>
            <a:endParaRPr lang="ru-RU"/>
          </a:p>
        </p:txBody>
      </p:sp>
    </p:spTree>
    <p:extLst>
      <p:ext uri="{BB962C8B-B14F-4D97-AF65-F5344CB8AC3E}">
        <p14:creationId xmlns:p14="http://schemas.microsoft.com/office/powerpoint/2010/main" val="23151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hangingPunct="1">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Блок-схема: процесс 5"/>
          <p:cNvSpPr/>
          <p:nvPr/>
        </p:nvSpPr>
        <p:spPr>
          <a:xfrm rot="19468671">
            <a:off x="529167" y="954089"/>
            <a:ext cx="9144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7" name="Блок-схема: процесс 6"/>
          <p:cNvSpPr/>
          <p:nvPr/>
        </p:nvSpPr>
        <p:spPr>
          <a:xfrm rot="2103354" flipH="1">
            <a:off x="6671734" y="936625"/>
            <a:ext cx="865717"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2" name="Заголовок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lang="ru-RU"/>
              <a:t>Образец заголовка</a:t>
            </a:r>
            <a:endParaRPr lang="en-US"/>
          </a:p>
        </p:txBody>
      </p:sp>
      <p:sp>
        <p:nvSpPr>
          <p:cNvPr id="3" name="Рисунок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a:t>Вставка рисунка</a:t>
            </a:r>
            <a:endParaRPr lang="en-US" noProof="0" dirty="0"/>
          </a:p>
        </p:txBody>
      </p:sp>
      <p:sp>
        <p:nvSpPr>
          <p:cNvPr id="4" name="Текст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a:t>Образец текста</a:t>
            </a:r>
          </a:p>
        </p:txBody>
      </p:sp>
      <p:sp>
        <p:nvSpPr>
          <p:cNvPr id="8" name="Дата 4"/>
          <p:cNvSpPr>
            <a:spLocks noGrp="1"/>
          </p:cNvSpPr>
          <p:nvPr>
            <p:ph type="dt" sz="half" idx="10"/>
          </p:nvPr>
        </p:nvSpPr>
        <p:spPr/>
        <p:txBody>
          <a:bodyPr/>
          <a:lstStyle>
            <a:lvl1pPr>
              <a:defRPr/>
            </a:lvl1pPr>
            <a:extLst/>
          </a:lstStyle>
          <a:p>
            <a:fld id="{159572BE-F558-4DD6-A26D-C2CE1F3B3F50}" type="datetimeFigureOut">
              <a:rPr lang="ru-RU" smtClean="0"/>
              <a:t>26.06.2024</a:t>
            </a:fld>
            <a:endParaRPr lang="ru-RU"/>
          </a:p>
        </p:txBody>
      </p:sp>
      <p:sp>
        <p:nvSpPr>
          <p:cNvPr id="9" name="Нижний колонтитул 5"/>
          <p:cNvSpPr>
            <a:spLocks noGrp="1"/>
          </p:cNvSpPr>
          <p:nvPr>
            <p:ph type="ftr" sz="quarter" idx="11"/>
          </p:nvPr>
        </p:nvSpPr>
        <p:spPr/>
        <p:txBody>
          <a:bodyPr/>
          <a:lstStyle>
            <a:lvl1pPr>
              <a:defRPr/>
            </a:lvl1pPr>
            <a:extLst/>
          </a:lstStyle>
          <a:p>
            <a:endParaRPr lang="ru-RU"/>
          </a:p>
        </p:txBody>
      </p:sp>
      <p:sp>
        <p:nvSpPr>
          <p:cNvPr id="10" name="Номер слайда 6"/>
          <p:cNvSpPr>
            <a:spLocks noGrp="1"/>
          </p:cNvSpPr>
          <p:nvPr>
            <p:ph type="sldNum" sz="quarter" idx="12"/>
          </p:nvPr>
        </p:nvSpPr>
        <p:spPr/>
        <p:txBody>
          <a:bodyPr/>
          <a:lstStyle>
            <a:lvl1pPr>
              <a:defRPr/>
            </a:lvl1pPr>
          </a:lstStyle>
          <a:p>
            <a:fld id="{2F203938-0541-4722-9433-C881DF6384E0}" type="slidenum">
              <a:rPr lang="ru-RU" smtClean="0"/>
              <a:t>‹#›</a:t>
            </a:fld>
            <a:endParaRPr lang="ru-RU"/>
          </a:p>
        </p:txBody>
      </p:sp>
    </p:spTree>
    <p:extLst>
      <p:ext uri="{BB962C8B-B14F-4D97-AF65-F5344CB8AC3E}">
        <p14:creationId xmlns:p14="http://schemas.microsoft.com/office/powerpoint/2010/main" val="365733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Пирог 6"/>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8" name="Овал 7"/>
          <p:cNvSpPr/>
          <p:nvPr/>
        </p:nvSpPr>
        <p:spPr>
          <a:xfrm>
            <a:off x="224367" y="20639"/>
            <a:ext cx="2271184"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1" name="Кольцо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2" name="Прямоугольник 11"/>
          <p:cNvSpPr/>
          <p:nvPr/>
        </p:nvSpPr>
        <p:spPr>
          <a:xfrm>
            <a:off x="1350434"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5" name="Заголовок 4"/>
          <p:cNvSpPr>
            <a:spLocks noGrp="1"/>
          </p:cNvSpPr>
          <p:nvPr>
            <p:ph type="title"/>
          </p:nvPr>
        </p:nvSpPr>
        <p:spPr>
          <a:xfrm>
            <a:off x="1913467" y="274638"/>
            <a:ext cx="9999133" cy="1143000"/>
          </a:xfrm>
          <a:prstGeom prst="rect">
            <a:avLst/>
          </a:prstGeom>
        </p:spPr>
        <p:txBody>
          <a:bodyPr anchor="ctr">
            <a:normAutofit/>
          </a:bodyPr>
          <a:lstStyle/>
          <a:p>
            <a:r>
              <a:rPr lang="ru-RU"/>
              <a:t>Образец заголовка</a:t>
            </a:r>
            <a:endParaRPr lang="en-US"/>
          </a:p>
        </p:txBody>
      </p:sp>
      <p:sp>
        <p:nvSpPr>
          <p:cNvPr id="1033" name="Текст 8"/>
          <p:cNvSpPr>
            <a:spLocks noGrp="1"/>
          </p:cNvSpPr>
          <p:nvPr>
            <p:ph type="body" idx="1"/>
          </p:nvPr>
        </p:nvSpPr>
        <p:spPr bwMode="auto">
          <a:xfrm>
            <a:off x="1913467" y="1447800"/>
            <a:ext cx="999913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24" name="Дата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cs typeface="+mn-cs"/>
              </a:defRPr>
            </a:lvl1pPr>
            <a:extLst/>
          </a:lstStyle>
          <a:p>
            <a:fld id="{159572BE-F558-4DD6-A26D-C2CE1F3B3F50}" type="datetimeFigureOut">
              <a:rPr lang="ru-RU" smtClean="0"/>
              <a:t>26.06.2024</a:t>
            </a:fld>
            <a:endParaRPr lang="ru-RU"/>
          </a:p>
        </p:txBody>
      </p:sp>
      <p:sp>
        <p:nvSpPr>
          <p:cNvPr id="10" name="Нижний колонтитул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cs typeface="+mn-cs"/>
              </a:defRPr>
            </a:lvl1pPr>
            <a:extLst/>
          </a:lstStyle>
          <a:p>
            <a:endParaRPr lang="ru-RU"/>
          </a:p>
        </p:txBody>
      </p:sp>
      <p:sp>
        <p:nvSpPr>
          <p:cNvPr id="22" name="Номер слайда 21"/>
          <p:cNvSpPr>
            <a:spLocks noGrp="1"/>
          </p:cNvSpPr>
          <p:nvPr>
            <p:ph type="sldNum" sz="quarter" idx="4"/>
          </p:nvPr>
        </p:nvSpPr>
        <p:spPr>
          <a:xfrm>
            <a:off x="11485033" y="6305550"/>
            <a:ext cx="6096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defRPr>
            </a:lvl1pPr>
          </a:lstStyle>
          <a:p>
            <a:fld id="{2F203938-0541-4722-9433-C881DF6384E0}" type="slidenum">
              <a:rPr lang="ru-RU" smtClean="0"/>
              <a:t>‹#›</a:t>
            </a:fld>
            <a:endParaRPr lang="ru-RU"/>
          </a:p>
        </p:txBody>
      </p:sp>
      <p:sp>
        <p:nvSpPr>
          <p:cNvPr id="15" name="Прямоугольник 14"/>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Tree>
    <p:extLst>
      <p:ext uri="{BB962C8B-B14F-4D97-AF65-F5344CB8AC3E}">
        <p14:creationId xmlns:p14="http://schemas.microsoft.com/office/powerpoint/2010/main" val="4209592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572314"/>
          </a:solidFill>
          <a:latin typeface="Corbel" pitchFamily="34" charset="0"/>
        </a:defRPr>
      </a:lvl2pPr>
      <a:lvl3pPr algn="l" rtl="0" eaLnBrk="1" fontAlgn="base" hangingPunct="1">
        <a:spcBef>
          <a:spcPct val="0"/>
        </a:spcBef>
        <a:spcAft>
          <a:spcPct val="0"/>
        </a:spcAft>
        <a:defRPr sz="4300">
          <a:solidFill>
            <a:srgbClr val="572314"/>
          </a:solidFill>
          <a:latin typeface="Corbel" pitchFamily="34" charset="0"/>
        </a:defRPr>
      </a:lvl3pPr>
      <a:lvl4pPr algn="l" rtl="0" eaLnBrk="1" fontAlgn="base" hangingPunct="1">
        <a:spcBef>
          <a:spcPct val="0"/>
        </a:spcBef>
        <a:spcAft>
          <a:spcPct val="0"/>
        </a:spcAft>
        <a:defRPr sz="4300">
          <a:solidFill>
            <a:srgbClr val="572314"/>
          </a:solidFill>
          <a:latin typeface="Corbel" pitchFamily="34" charset="0"/>
        </a:defRPr>
      </a:lvl4pPr>
      <a:lvl5pPr algn="l" rtl="0" eaLnBrk="1" fontAlgn="base" hangingPunct="1">
        <a:spcBef>
          <a:spcPct val="0"/>
        </a:spcBef>
        <a:spcAft>
          <a:spcPct val="0"/>
        </a:spcAft>
        <a:defRPr sz="4300">
          <a:solidFill>
            <a:srgbClr val="572314"/>
          </a:solidFill>
          <a:latin typeface="Corbel" pitchFamily="34" charset="0"/>
        </a:defRPr>
      </a:lvl5pPr>
      <a:lvl6pPr marL="457200" algn="l" rtl="0" eaLnBrk="1" fontAlgn="base" hangingPunct="1">
        <a:spcBef>
          <a:spcPct val="0"/>
        </a:spcBef>
        <a:spcAft>
          <a:spcPct val="0"/>
        </a:spcAft>
        <a:defRPr sz="4300">
          <a:solidFill>
            <a:srgbClr val="572314"/>
          </a:solidFill>
          <a:latin typeface="Corbel" pitchFamily="34" charset="0"/>
        </a:defRPr>
      </a:lvl6pPr>
      <a:lvl7pPr marL="914400" algn="l" rtl="0" eaLnBrk="1" fontAlgn="base" hangingPunct="1">
        <a:spcBef>
          <a:spcPct val="0"/>
        </a:spcBef>
        <a:spcAft>
          <a:spcPct val="0"/>
        </a:spcAft>
        <a:defRPr sz="4300">
          <a:solidFill>
            <a:srgbClr val="572314"/>
          </a:solidFill>
          <a:latin typeface="Corbel" pitchFamily="34" charset="0"/>
        </a:defRPr>
      </a:lvl7pPr>
      <a:lvl8pPr marL="1371600" algn="l" rtl="0" eaLnBrk="1" fontAlgn="base" hangingPunct="1">
        <a:spcBef>
          <a:spcPct val="0"/>
        </a:spcBef>
        <a:spcAft>
          <a:spcPct val="0"/>
        </a:spcAft>
        <a:defRPr sz="4300">
          <a:solidFill>
            <a:srgbClr val="572314"/>
          </a:solidFill>
          <a:latin typeface="Corbel" pitchFamily="34" charset="0"/>
        </a:defRPr>
      </a:lvl8pPr>
      <a:lvl9pPr marL="1828800" algn="l" rtl="0" eaLnBrk="1" fontAlgn="base" hangingPunct="1">
        <a:spcBef>
          <a:spcPct val="0"/>
        </a:spcBef>
        <a:spcAft>
          <a:spcPct val="0"/>
        </a:spcAft>
        <a:defRPr sz="4300">
          <a:solidFill>
            <a:srgbClr val="572314"/>
          </a:solidFill>
          <a:latin typeface="Corbel"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5706" y="261504"/>
            <a:ext cx="8479633" cy="1227138"/>
          </a:xfrm>
        </p:spPr>
        <p:txBody>
          <a:bodyPr>
            <a:noAutofit/>
          </a:bodyPr>
          <a:lstStyle/>
          <a:p>
            <a:pPr algn="ctr">
              <a:defRPr/>
            </a:pPr>
            <a:r>
              <a:rPr lang="ru-RU" sz="40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ВАЗОРАТИ КИШОВАРЗИИ</a:t>
            </a:r>
            <a:br>
              <a:rPr lang="ru-RU" sz="40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g-Cyrl-TJ" sz="40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a:t>
            </a:r>
            <a:r>
              <a:rPr lang="ru-RU" sz="40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УМ</a:t>
            </a:r>
            <a:r>
              <a:rPr lang="tg-Cyrl-TJ" sz="40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a:t>
            </a:r>
            <a:r>
              <a:rPr lang="ru-RU" sz="40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УРИИ ТО</a:t>
            </a:r>
            <a:r>
              <a:rPr lang="tg-Cyrl-TJ" sz="40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a:t>
            </a:r>
            <a:r>
              <a:rPr lang="ru-RU" sz="40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ИКИСТОН</a:t>
            </a:r>
          </a:p>
        </p:txBody>
      </p:sp>
      <p:sp>
        <p:nvSpPr>
          <p:cNvPr id="12" name="Rectangle 66"/>
          <p:cNvSpPr txBox="1">
            <a:spLocks noChangeArrowheads="1"/>
          </p:cNvSpPr>
          <p:nvPr/>
        </p:nvSpPr>
        <p:spPr bwMode="auto">
          <a:xfrm>
            <a:off x="1418227" y="6198477"/>
            <a:ext cx="10594589" cy="43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550" indent="0" algn="ctr">
              <a:buNone/>
              <a:defRPr/>
            </a:pPr>
            <a:r>
              <a:rPr lang="ru-RU" sz="2400" b="1" dirty="0">
                <a:solidFill>
                  <a:srgbClr val="0070C0"/>
                </a:solidFill>
                <a:effectLst>
                  <a:outerShdw blurRad="38100" dist="38100" dir="2700000" algn="tl">
                    <a:srgbClr val="000000">
                      <a:alpha val="43137"/>
                    </a:srgbClr>
                  </a:outerShdw>
                </a:effectLst>
                <a:latin typeface="TAJIKAN" pitchFamily="2" charset="0"/>
              </a:rPr>
              <a:t>ДУШАНБЕ, </a:t>
            </a:r>
            <a:r>
              <a:rPr lang="ru-RU" sz="2400" b="1" dirty="0">
                <a:solidFill>
                  <a:srgbClr val="0070C0"/>
                </a:solidFill>
                <a:effectLst>
                  <a:outerShdw blurRad="38100" dist="38100" dir="2700000" algn="tl">
                    <a:srgbClr val="000000">
                      <a:alpha val="43137"/>
                    </a:srgbClr>
                  </a:outerShdw>
                </a:effectLst>
                <a:latin typeface="Bookman Old Style" pitchFamily="18" charset="0"/>
              </a:rPr>
              <a:t>2024</a:t>
            </a:r>
          </a:p>
        </p:txBody>
      </p:sp>
      <p:pic>
        <p:nvPicPr>
          <p:cNvPr id="10248" name="Picture 8" descr="C:\Users\Бахтиш\Desktop\ЛОГОТИ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339" y="55563"/>
            <a:ext cx="10382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Рисунок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069" y="107950"/>
            <a:ext cx="10366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E5F2AD0-F4C9-40AA-C3F3-61132F64D222}"/>
              </a:ext>
            </a:extLst>
          </p:cNvPr>
          <p:cNvSpPr txBox="1"/>
          <p:nvPr/>
        </p:nvSpPr>
        <p:spPr>
          <a:xfrm>
            <a:off x="1508489" y="2984938"/>
            <a:ext cx="10485075" cy="171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ru-RU"/>
            </a:defPPr>
            <a:lvl1pPr marL="82550" indent="0" algn="ctr" fontAlgn="base">
              <a:spcBef>
                <a:spcPts val="600"/>
              </a:spcBef>
              <a:spcAft>
                <a:spcPct val="0"/>
              </a:spcAft>
              <a:buClr>
                <a:schemeClr val="accent1"/>
              </a:buClr>
              <a:buSzPct val="80000"/>
              <a:buFont typeface="Wingdings 2" panose="05020102010507070707" pitchFamily="18" charset="2"/>
              <a:buNone/>
              <a:defRPr sz="36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vl2pPr marL="639763" indent="-236538" fontAlgn="base">
              <a:spcBef>
                <a:spcPts val="550"/>
              </a:spcBef>
              <a:spcAft>
                <a:spcPct val="0"/>
              </a:spcAft>
              <a:buClr>
                <a:schemeClr val="accent1"/>
              </a:buClr>
              <a:buFont typeface="Verdana" panose="020B0604030504040204" pitchFamily="34" charset="0"/>
              <a:buChar char="◦"/>
              <a:defRPr sz="2800"/>
            </a:lvl2pPr>
            <a:lvl3pPr marL="885825" indent="-228600" fontAlgn="base">
              <a:spcBef>
                <a:spcPct val="20000"/>
              </a:spcBef>
              <a:spcAft>
                <a:spcPct val="0"/>
              </a:spcAft>
              <a:buClr>
                <a:schemeClr val="accent2"/>
              </a:buClr>
              <a:buFont typeface="Wingdings 2" panose="05020102010507070707" pitchFamily="18" charset="2"/>
              <a:buChar char=""/>
              <a:defRPr sz="2400"/>
            </a:lvl3pPr>
            <a:lvl4pPr marL="1096963" indent="-173038" fontAlgn="base">
              <a:spcBef>
                <a:spcPct val="20000"/>
              </a:spcBef>
              <a:spcAft>
                <a:spcPct val="0"/>
              </a:spcAft>
              <a:buClr>
                <a:srgbClr val="C32D2E"/>
              </a:buClr>
              <a:buFont typeface="Wingdings 2" panose="05020102010507070707" pitchFamily="18" charset="2"/>
              <a:buChar char=""/>
              <a:defRPr sz="2000"/>
            </a:lvl4pPr>
            <a:lvl5pPr marL="1296988" indent="-182563" fontAlgn="base">
              <a:spcBef>
                <a:spcPct val="20000"/>
              </a:spcBef>
              <a:spcAft>
                <a:spcPct val="0"/>
              </a:spcAft>
              <a:buClr>
                <a:srgbClr val="84AA33"/>
              </a:buClr>
              <a:buFont typeface="Wingdings 2" panose="05020102010507070707" pitchFamily="18" charset="2"/>
              <a:buChar char=""/>
              <a:defRPr sz="2000"/>
            </a:lvl5pPr>
            <a:lvl6pPr marL="1508760" indent="-182880">
              <a:lnSpc>
                <a:spcPct val="100000"/>
              </a:lnSpc>
              <a:spcBef>
                <a:spcPct val="20000"/>
              </a:spcBef>
              <a:buClr>
                <a:schemeClr val="accent5"/>
              </a:buClr>
              <a:buFont typeface="Wingdings 2"/>
              <a:buChar char=""/>
              <a:defRPr kumimoji="0" sz="2000"/>
            </a:lvl6pPr>
            <a:lvl7pPr marL="1719072" indent="-182880">
              <a:lnSpc>
                <a:spcPct val="100000"/>
              </a:lnSpc>
              <a:spcBef>
                <a:spcPct val="20000"/>
              </a:spcBef>
              <a:buClr>
                <a:schemeClr val="accent6"/>
              </a:buClr>
              <a:buFont typeface="Wingdings 2"/>
              <a:buChar char=""/>
              <a:defRPr kumimoji="0" sz="2000"/>
            </a:lvl7pPr>
            <a:lvl8pPr marL="1920240" indent="-182880">
              <a:lnSpc>
                <a:spcPct val="100000"/>
              </a:lnSpc>
              <a:spcBef>
                <a:spcPct val="20000"/>
              </a:spcBef>
              <a:buClr>
                <a:schemeClr val="accent6"/>
              </a:buClr>
              <a:buFont typeface="Wingdings 2"/>
              <a:buChar char=""/>
              <a:defRPr kumimoji="0" sz="2000"/>
            </a:lvl8pPr>
            <a:lvl9pPr marL="2130552" indent="-182880">
              <a:lnSpc>
                <a:spcPct val="100000"/>
              </a:lnSpc>
              <a:spcBef>
                <a:spcPct val="20000"/>
              </a:spcBef>
              <a:buClr>
                <a:schemeClr val="accent6"/>
              </a:buClr>
              <a:buFont typeface="Wingdings 2"/>
              <a:buChar char=""/>
              <a:defRPr kumimoji="0" sz="2000"/>
            </a:lvl9pPr>
          </a:lstStyle>
          <a:p>
            <a:r>
              <a:rPr lang="tg-Cyrl-TJ" sz="2400" dirty="0">
                <a:effectLst/>
                <a:latin typeface="Times New Roman Tj" panose="02020603050405020304" pitchFamily="18" charset="-52"/>
              </a:rPr>
              <a:t>РАФТИ ИЉРОИ БАРНОМАИ МАЉМЎАВИИ РУШДИ СОЊАИ ЧОРВОДОРЇ, ПАРАНДАПАРВАРӢ, МОҲИПАРВАРӢ ВА ЗАНБЎРИАСАЛПАРВАРӢ ДАР ЉУМЊУРИИ ТОЉИКИСТОН БАРОИ СОЛЊОИ 2023-2027 </a:t>
            </a:r>
            <a:r>
              <a:rPr lang="tg-Cyrl-TJ" sz="2400" dirty="0">
                <a:solidFill>
                  <a:srgbClr val="C00000"/>
                </a:solidFill>
                <a:effectLst/>
                <a:latin typeface="Times New Roman Tj" panose="02020603050405020304" pitchFamily="18" charset="-52"/>
              </a:rPr>
              <a:t>ДАР 5 МОҲИ СОЛИ 2024</a:t>
            </a:r>
            <a:endParaRPr lang="ru-RU" sz="2400" dirty="0">
              <a:solidFill>
                <a:srgbClr val="C00000"/>
              </a:solidFill>
              <a:effectLst/>
              <a:latin typeface="Times New Roman Tj" panose="02020603050405020304" pitchFamily="18" charset="-52"/>
            </a:endParaRPr>
          </a:p>
        </p:txBody>
      </p:sp>
    </p:spTree>
    <p:extLst>
      <p:ext uri="{BB962C8B-B14F-4D97-AF65-F5344CB8AC3E}">
        <p14:creationId xmlns:p14="http://schemas.microsoft.com/office/powerpoint/2010/main" val="234226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349829" y="2212152"/>
            <a:ext cx="10842171" cy="2554545"/>
          </a:xfrm>
          <a:prstGeom prst="rect">
            <a:avLst/>
          </a:prstGeom>
          <a:noFill/>
        </p:spPr>
        <p:txBody>
          <a:bodyPr wrap="square">
            <a:spAutoFit/>
          </a:bodyPr>
          <a:lstStyle/>
          <a:p>
            <a:pPr algn="ctr">
              <a:defRPr/>
            </a:pPr>
            <a:r>
              <a:rPr lang="ru-RU" sz="8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JIKAN" pitchFamily="2" charset="0"/>
              </a:rPr>
              <a:t>ТАШАККУР</a:t>
            </a:r>
          </a:p>
          <a:p>
            <a:pPr algn="ctr">
              <a:defRPr/>
            </a:pPr>
            <a:r>
              <a:rPr lang="ru-RU" sz="8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JIKAN" pitchFamily="2" charset="0"/>
              </a:rPr>
              <a:t>БА ДИҚАТАТОН</a:t>
            </a:r>
          </a:p>
        </p:txBody>
      </p:sp>
      <p:pic>
        <p:nvPicPr>
          <p:cNvPr id="6" name="Рисунок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069" y="107950"/>
            <a:ext cx="10366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C:\Users\Бахтиш\Desktop\ЛОГОТИБ.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5339" y="50867"/>
            <a:ext cx="10382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683975"/>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Users\Бахтиш\Desktop\ЛОГОТИ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339" y="55563"/>
            <a:ext cx="10382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Рисунок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069" y="107950"/>
            <a:ext cx="10366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432008C-5853-26DA-A65A-55F7F14B07A4}"/>
              </a:ext>
            </a:extLst>
          </p:cNvPr>
          <p:cNvSpPr txBox="1"/>
          <p:nvPr/>
        </p:nvSpPr>
        <p:spPr>
          <a:xfrm>
            <a:off x="2475706" y="107950"/>
            <a:ext cx="8479633" cy="1039813"/>
          </a:xfrm>
          <a:prstGeom prst="rect">
            <a:avLst/>
          </a:prstGeom>
        </p:spPr>
        <p:txBody>
          <a:bodyPr anchor="ctr">
            <a:noAutofit/>
          </a:bodyPr>
          <a:lstStyle>
            <a:lvl1pPr algn="ctr" fontAlgn="base">
              <a:spcBef>
                <a:spcPct val="0"/>
              </a:spcBef>
              <a:spcAft>
                <a:spcPct val="0"/>
              </a:spcAft>
              <a:defRPr sz="4000" b="1">
                <a:solidFill>
                  <a:srgbClr val="008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fontAlgn="base">
              <a:spcBef>
                <a:spcPct val="0"/>
              </a:spcBef>
              <a:spcAft>
                <a:spcPct val="0"/>
              </a:spcAft>
              <a:defRPr sz="4300">
                <a:solidFill>
                  <a:srgbClr val="572314"/>
                </a:solidFill>
                <a:latin typeface="Corbel" pitchFamily="34" charset="0"/>
              </a:defRPr>
            </a:lvl2pPr>
            <a:lvl3pPr fontAlgn="base">
              <a:spcBef>
                <a:spcPct val="0"/>
              </a:spcBef>
              <a:spcAft>
                <a:spcPct val="0"/>
              </a:spcAft>
              <a:defRPr sz="4300">
                <a:solidFill>
                  <a:srgbClr val="572314"/>
                </a:solidFill>
                <a:latin typeface="Corbel" pitchFamily="34" charset="0"/>
              </a:defRPr>
            </a:lvl3pPr>
            <a:lvl4pPr fontAlgn="base">
              <a:spcBef>
                <a:spcPct val="0"/>
              </a:spcBef>
              <a:spcAft>
                <a:spcPct val="0"/>
              </a:spcAft>
              <a:defRPr sz="4300">
                <a:solidFill>
                  <a:srgbClr val="572314"/>
                </a:solidFill>
                <a:latin typeface="Corbel" pitchFamily="34" charset="0"/>
              </a:defRPr>
            </a:lvl4pPr>
            <a:lvl5pPr fontAlgn="base">
              <a:spcBef>
                <a:spcPct val="0"/>
              </a:spcBef>
              <a:spcAft>
                <a:spcPct val="0"/>
              </a:spcAft>
              <a:defRPr sz="4300">
                <a:solidFill>
                  <a:srgbClr val="572314"/>
                </a:solidFill>
                <a:latin typeface="Corbel" pitchFamily="34" charset="0"/>
              </a:defRPr>
            </a:lvl5pPr>
            <a:lvl6pPr marL="457200" fontAlgn="base">
              <a:spcBef>
                <a:spcPct val="0"/>
              </a:spcBef>
              <a:spcAft>
                <a:spcPct val="0"/>
              </a:spcAft>
              <a:defRPr sz="4300">
                <a:solidFill>
                  <a:srgbClr val="572314"/>
                </a:solidFill>
                <a:latin typeface="Corbel" pitchFamily="34" charset="0"/>
              </a:defRPr>
            </a:lvl6pPr>
            <a:lvl7pPr marL="914400" fontAlgn="base">
              <a:spcBef>
                <a:spcPct val="0"/>
              </a:spcBef>
              <a:spcAft>
                <a:spcPct val="0"/>
              </a:spcAft>
              <a:defRPr sz="4300">
                <a:solidFill>
                  <a:srgbClr val="572314"/>
                </a:solidFill>
                <a:latin typeface="Corbel" pitchFamily="34" charset="0"/>
              </a:defRPr>
            </a:lvl7pPr>
            <a:lvl8pPr marL="1371600" fontAlgn="base">
              <a:spcBef>
                <a:spcPct val="0"/>
              </a:spcBef>
              <a:spcAft>
                <a:spcPct val="0"/>
              </a:spcAft>
              <a:defRPr sz="4300">
                <a:solidFill>
                  <a:srgbClr val="572314"/>
                </a:solidFill>
                <a:latin typeface="Corbel" pitchFamily="34" charset="0"/>
              </a:defRPr>
            </a:lvl8pPr>
            <a:lvl9pPr marL="1828800" fontAlgn="base">
              <a:spcBef>
                <a:spcPct val="0"/>
              </a:spcBef>
              <a:spcAft>
                <a:spcPct val="0"/>
              </a:spcAft>
              <a:defRPr sz="4300">
                <a:solidFill>
                  <a:srgbClr val="572314"/>
                </a:solidFill>
                <a:latin typeface="Corbel" pitchFamily="34" charset="0"/>
              </a:defRPr>
            </a:lvl9pPr>
          </a:lstStyle>
          <a:p>
            <a:r>
              <a:rPr lang="tg-Cyrl-TJ" sz="2000" dirty="0">
                <a:latin typeface="Times New Roman Tj" panose="02020603050405020304" pitchFamily="18" charset="-52"/>
              </a:rPr>
              <a:t>МУҚАРРАРОТИ</a:t>
            </a:r>
            <a:r>
              <a:rPr lang="az-Cyrl-AZ" sz="2000" dirty="0">
                <a:latin typeface="Times New Roman Tj" panose="02020603050405020304" pitchFamily="18" charset="-52"/>
              </a:rPr>
              <a:t> АМАЛИЁТ ОИД БА ЧОРВОИ КАЛОНИ ШОХДОР, ГЎСФАНДУ БУЗ, ЗОТПАРВАРЇ ВА ХУШЗОТКУНИИ ЧОРВО</a:t>
            </a:r>
            <a:endParaRPr lang="ru-RU" sz="2000" dirty="0">
              <a:latin typeface="Times New Roman Tj" panose="02020603050405020304" pitchFamily="18" charset="-52"/>
            </a:endParaRPr>
          </a:p>
        </p:txBody>
      </p:sp>
      <p:sp>
        <p:nvSpPr>
          <p:cNvPr id="9" name="TextBox 8">
            <a:extLst>
              <a:ext uri="{FF2B5EF4-FFF2-40B4-BE49-F238E27FC236}">
                <a16:creationId xmlns:a16="http://schemas.microsoft.com/office/drawing/2014/main" id="{0AC1FC02-43E8-AFE0-75F9-6B87B65B20D9}"/>
              </a:ext>
            </a:extLst>
          </p:cNvPr>
          <p:cNvSpPr txBox="1"/>
          <p:nvPr/>
        </p:nvSpPr>
        <p:spPr>
          <a:xfrm>
            <a:off x="1439068" y="1166770"/>
            <a:ext cx="10554495" cy="1754326"/>
          </a:xfrm>
          <a:prstGeom prst="rect">
            <a:avLst/>
          </a:prstGeom>
          <a:noFill/>
        </p:spPr>
        <p:txBody>
          <a:bodyPr wrap="square">
            <a:spAutoFit/>
          </a:bodyPr>
          <a:lstStyle/>
          <a:p>
            <a:pPr indent="268288" algn="just"/>
            <a:r>
              <a:rPr lang="az-Cyrl-AZ" sz="1800" b="1" dirty="0">
                <a:latin typeface="Times New Roman Tj" panose="02020603050405020304" pitchFamily="18" charset="-52"/>
                <a:ea typeface="Times New Roman" panose="02020603050405020304" pitchFamily="18" charset="0"/>
                <a:cs typeface="Times New Roman" panose="02020603050405020304" pitchFamily="18" charset="0"/>
              </a:rPr>
              <a:t>Дар соли 2023 барои амали</a:t>
            </a:r>
            <a:r>
              <a:rPr lang="az-Cyrl-AZ" sz="1800" b="1" dirty="0">
                <a:latin typeface="Times New Roman" panose="02020603050405020304" pitchFamily="18" charset="0"/>
                <a:ea typeface="Times New Roman" panose="02020603050405020304" pitchFamily="18" charset="0"/>
              </a:rPr>
              <a:t>шавии матритсаи мазкур аз </a:t>
            </a:r>
            <a:r>
              <a:rPr lang="az-Cyrl-AZ" sz="1800" b="1" dirty="0">
                <a:latin typeface="Times New Roman Tj" panose="02020603050405020304" pitchFamily="18" charset="-52"/>
                <a:ea typeface="Times New Roman" panose="02020603050405020304" pitchFamily="18" charset="0"/>
                <a:cs typeface="Times New Roman" panose="02020603050405020304" pitchFamily="18" charset="0"/>
              </a:rPr>
              <a:t>њ</a:t>
            </a:r>
            <a:r>
              <a:rPr lang="az-Cyrl-AZ" sz="1800" b="1" dirty="0">
                <a:latin typeface="Times New Roman" panose="02020603050405020304" pitchFamily="18" charset="0"/>
                <a:ea typeface="Times New Roman" panose="02020603050405020304" pitchFamily="18" charset="0"/>
              </a:rPr>
              <a:t>исоби бу</a:t>
            </a:r>
            <a:r>
              <a:rPr lang="az-Cyrl-AZ" sz="1800" b="1" dirty="0">
                <a:latin typeface="Times New Roman Tj" panose="02020603050405020304" pitchFamily="18" charset="-52"/>
                <a:ea typeface="Times New Roman" panose="02020603050405020304" pitchFamily="18" charset="0"/>
                <a:cs typeface="Times New Roman" panose="02020603050405020304" pitchFamily="18" charset="0"/>
              </a:rPr>
              <a:t>љетї љумњурї </a:t>
            </a:r>
            <a:r>
              <a:rPr lang="az-Cyrl-AZ" sz="1800" b="1" dirty="0">
                <a:solidFill>
                  <a:srgbClr val="C00000"/>
                </a:solidFill>
                <a:latin typeface="Bookman Old Style" panose="02050604050505020204" pitchFamily="18" charset="0"/>
                <a:ea typeface="Times New Roman" panose="02020603050405020304" pitchFamily="18" charset="0"/>
                <a:cs typeface="Times New Roman" panose="02020603050405020304" pitchFamily="18" charset="0"/>
              </a:rPr>
              <a:t>300.0</a:t>
            </a:r>
            <a:r>
              <a:rPr lang="az-Cyrl-AZ" sz="1800" b="1" dirty="0">
                <a:latin typeface="Times New Roman Tj" panose="02020603050405020304" pitchFamily="18" charset="-52"/>
                <a:ea typeface="Times New Roman" panose="02020603050405020304" pitchFamily="18" charset="0"/>
                <a:cs typeface="Times New Roman" panose="02020603050405020304" pitchFamily="18" charset="0"/>
              </a:rPr>
              <a:t> њазор сомонї људо гардид. </a:t>
            </a:r>
            <a:r>
              <a:rPr lang="az-Cyrl-AZ" sz="1800" b="1" dirty="0">
                <a:latin typeface="Times New Roman" panose="02020603050405020304" pitchFamily="18" charset="0"/>
                <a:ea typeface="Times New Roman" panose="02020603050405020304" pitchFamily="18" charset="0"/>
              </a:rPr>
              <a:t>Б</a:t>
            </a:r>
            <a:r>
              <a:rPr lang="az-Cyrl-AZ" sz="1800" b="1" dirty="0">
                <a:latin typeface="Times New Roman Tj" panose="02020603050405020304" pitchFamily="18" charset="-52"/>
                <a:ea typeface="Times New Roman" panose="02020603050405020304" pitchFamily="18" charset="0"/>
                <a:cs typeface="Times New Roman" panose="02020603050405020304" pitchFamily="18" charset="0"/>
              </a:rPr>
              <a:t>о истифодаи маблаѓњои људогардида аз дохили кишвар </a:t>
            </a:r>
            <a:r>
              <a:rPr lang="tg-Cyrl-TJ" sz="1800" b="1" dirty="0">
                <a:solidFill>
                  <a:srgbClr val="0070C0"/>
                </a:solidFill>
                <a:latin typeface="Bookman Old Style" panose="02050604050505020204" pitchFamily="18" charset="0"/>
                <a:ea typeface="Times New Roman" panose="02020603050405020304" pitchFamily="18" charset="0"/>
                <a:cs typeface="Times New Roman" panose="02020603050405020304" pitchFamily="18" charset="0"/>
              </a:rPr>
              <a:t>15</a:t>
            </a:r>
            <a:r>
              <a:rPr lang="tg-Cyrl-TJ" sz="1800" b="1" dirty="0">
                <a:latin typeface="Times New Roman Tj" panose="02020603050405020304" pitchFamily="18" charset="-52"/>
                <a:ea typeface="Times New Roman" panose="02020603050405020304" pitchFamily="18" charset="0"/>
                <a:cs typeface="Times New Roman" panose="02020603050405020304" pitchFamily="18" charset="0"/>
              </a:rPr>
              <a:t> сар буќќачањои хушзот харидорї карда шуда ва ба филиалњои муассисаи љумњуриявии зотпарварї ва хушзоткунии чорво ва мутахассисони нуќтањои бордоркунии сунъии чорво дастрас карда шудааст. Дар ин давра аз њисоби хољагињо ва соњибкорони </a:t>
            </a:r>
            <a:r>
              <a:rPr lang="tg-Cyrl-TJ" sz="1800" b="1" dirty="0">
                <a:latin typeface="Times New Roman" panose="02020603050405020304" pitchFamily="18" charset="0"/>
                <a:ea typeface="Times New Roman" panose="02020603050405020304" pitchFamily="18" charset="0"/>
              </a:rPr>
              <a:t>ҷумҳурӣ</a:t>
            </a:r>
            <a:r>
              <a:rPr lang="tg-Cyrl-TJ" sz="1800" b="1" dirty="0">
                <a:solidFill>
                  <a:srgbClr val="0D0D0D"/>
                </a:solidFill>
                <a:latin typeface="Times New Roman Tj" panose="02020603050405020304" pitchFamily="18" charset="-52"/>
                <a:ea typeface="Times New Roman" panose="02020603050405020304" pitchFamily="18" charset="0"/>
                <a:cs typeface="Times New Roman" panose="02020603050405020304" pitchFamily="18" charset="0"/>
              </a:rPr>
              <a:t> </a:t>
            </a:r>
            <a:r>
              <a:rPr lang="tg-Cyrl-TJ" b="1" dirty="0">
                <a:solidFill>
                  <a:srgbClr val="0070C0"/>
                </a:solidFill>
                <a:latin typeface="Bookman Old Style" panose="02050604050505020204" pitchFamily="18" charset="0"/>
                <a:cs typeface="Times New Roman" panose="02020603050405020304" pitchFamily="18" charset="0"/>
              </a:rPr>
              <a:t>4331</a:t>
            </a:r>
            <a:r>
              <a:rPr lang="tg-Cyrl-TJ" sz="1800" b="1" dirty="0">
                <a:latin typeface="Times New Roman Tj" panose="02020603050405020304" pitchFamily="18" charset="-52"/>
                <a:ea typeface="Times New Roman" panose="02020603050405020304" pitchFamily="18" charset="0"/>
                <a:cs typeface="Times New Roman" panose="02020603050405020304" pitchFamily="18" charset="0"/>
              </a:rPr>
              <a:t> сар чорвои калони зотї харидорї ва ба љумњурї ворид гардидааст.</a:t>
            </a:r>
            <a:endParaRPr lang="ru-RU" b="1" dirty="0"/>
          </a:p>
        </p:txBody>
      </p:sp>
      <p:sp>
        <p:nvSpPr>
          <p:cNvPr id="14" name="TextBox 13">
            <a:extLst>
              <a:ext uri="{FF2B5EF4-FFF2-40B4-BE49-F238E27FC236}">
                <a16:creationId xmlns:a16="http://schemas.microsoft.com/office/drawing/2014/main" id="{8020E59D-A7FD-8D24-6ABA-90C4CFFCB4D2}"/>
              </a:ext>
            </a:extLst>
          </p:cNvPr>
          <p:cNvSpPr txBox="1"/>
          <p:nvPr/>
        </p:nvSpPr>
        <p:spPr>
          <a:xfrm>
            <a:off x="1439068" y="2967276"/>
            <a:ext cx="5368132" cy="3416320"/>
          </a:xfrm>
          <a:prstGeom prst="rect">
            <a:avLst/>
          </a:prstGeom>
          <a:noFill/>
        </p:spPr>
        <p:txBody>
          <a:bodyPr wrap="square">
            <a:spAutoFit/>
          </a:bodyPr>
          <a:lstStyle/>
          <a:p>
            <a:pPr indent="360363" algn="just"/>
            <a:r>
              <a:rPr lang="ru-RU" sz="2400" dirty="0">
                <a:effectLst/>
                <a:latin typeface="Times New Roman Tj" panose="02020603050405020304" pitchFamily="18" charset="-52"/>
                <a:ea typeface="Times New Roman" panose="02020603050405020304" pitchFamily="18" charset="0"/>
              </a:rPr>
              <a:t>Дар </a:t>
            </a:r>
            <a:r>
              <a:rPr lang="tg-Cyrl-TJ" sz="2400" dirty="0">
                <a:effectLst/>
                <a:latin typeface="Times New Roman Tj" panose="02020603050405020304" pitchFamily="18" charset="-52"/>
                <a:ea typeface="Times New Roman" panose="02020603050405020304" pitchFamily="18" charset="0"/>
              </a:rPr>
              <a:t>соли 2024 бояд саршумори чорвои калон ба </a:t>
            </a:r>
            <a:r>
              <a:rPr lang="tg-Cyrl-TJ" sz="2400" b="1" dirty="0">
                <a:solidFill>
                  <a:srgbClr val="0070C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2483295</a:t>
            </a:r>
            <a:r>
              <a:rPr lang="tg-Cyrl-TJ" sz="2400" dirty="0">
                <a:effectLst/>
                <a:latin typeface="Times New Roman Tj" panose="02020603050405020304" pitchFamily="18" charset="-52"/>
                <a:ea typeface="Times New Roman" panose="02020603050405020304" pitchFamily="18" charset="0"/>
              </a:rPr>
              <a:t> сар расонида </a:t>
            </a:r>
            <a:r>
              <a:rPr lang="tg-Cyrl-TJ" sz="2400" dirty="0">
                <a:latin typeface="Times New Roman Tj" panose="02020603050405020304" pitchFamily="18" charset="-52"/>
                <a:ea typeface="Times New Roman" panose="02020603050405020304" pitchFamily="18" charset="0"/>
              </a:rPr>
              <a:t>шавад</a:t>
            </a:r>
            <a:r>
              <a:rPr lang="tg-Cyrl-TJ" sz="2400" dirty="0">
                <a:effectLst/>
                <a:latin typeface="Times New Roman Tj" panose="02020603050405020304" pitchFamily="18" charset="-52"/>
                <a:ea typeface="Times New Roman" panose="02020603050405020304" pitchFamily="18" charset="0"/>
              </a:rPr>
              <a:t>. Тибќи маълумотњои оморї ба њолати 01.06.2024 дар њамаи шаклњои хољагидорї љумњурї саршумори чорвои калон ба </a:t>
            </a:r>
            <a:r>
              <a:rPr lang="tg-Cyrl-TJ" sz="2400" b="1" dirty="0">
                <a:solidFill>
                  <a:srgbClr val="0070C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2699574</a:t>
            </a:r>
            <a:r>
              <a:rPr lang="tg-Cyrl-TJ" sz="2400" dirty="0">
                <a:effectLst/>
                <a:latin typeface="Times New Roman Tj" panose="02020603050405020304" pitchFamily="18" charset="-52"/>
                <a:ea typeface="Times New Roman" panose="02020603050405020304" pitchFamily="18" charset="0"/>
              </a:rPr>
              <a:t> сар расонида шудааст, ки нисбати дурнамои Барнома </a:t>
            </a:r>
            <a:r>
              <a:rPr lang="tg-Cyrl-TJ" sz="2400" b="1" dirty="0">
                <a:solidFill>
                  <a:srgbClr val="0070C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216279</a:t>
            </a:r>
            <a:r>
              <a:rPr lang="tg-Cyrl-TJ" sz="2400" dirty="0">
                <a:effectLst/>
                <a:latin typeface="Times New Roman Tj" panose="02020603050405020304" pitchFamily="18" charset="-52"/>
                <a:ea typeface="Times New Roman" panose="02020603050405020304" pitchFamily="18" charset="0"/>
              </a:rPr>
              <a:t> сар зиёд мебошад. </a:t>
            </a:r>
            <a:endParaRPr lang="ru-RU" sz="2400" dirty="0">
              <a:effectLst/>
              <a:latin typeface="Times New Roman Tj" panose="02020603050405020304" pitchFamily="18" charset="-52"/>
              <a:ea typeface="Times New Roman" panose="02020603050405020304" pitchFamily="18" charset="0"/>
            </a:endParaRPr>
          </a:p>
        </p:txBody>
      </p:sp>
      <p:pic>
        <p:nvPicPr>
          <p:cNvPr id="18" name="Рисунок 17">
            <a:extLst>
              <a:ext uri="{FF2B5EF4-FFF2-40B4-BE49-F238E27FC236}">
                <a16:creationId xmlns:a16="http://schemas.microsoft.com/office/drawing/2014/main" id="{0641A990-EF10-CA3A-DA80-80745BB7E6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4164" y="2680951"/>
            <a:ext cx="5197763" cy="4069099"/>
          </a:xfrm>
          <a:prstGeom prst="rect">
            <a:avLst/>
          </a:prstGeom>
        </p:spPr>
      </p:pic>
    </p:spTree>
    <p:extLst>
      <p:ext uri="{BB962C8B-B14F-4D97-AF65-F5344CB8AC3E}">
        <p14:creationId xmlns:p14="http://schemas.microsoft.com/office/powerpoint/2010/main" val="3206846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Users\Бахтиш\Desktop\ЛОГОТИ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339" y="55563"/>
            <a:ext cx="10382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Рисунок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069" y="107950"/>
            <a:ext cx="10366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432008C-5853-26DA-A65A-55F7F14B07A4}"/>
              </a:ext>
            </a:extLst>
          </p:cNvPr>
          <p:cNvSpPr txBox="1"/>
          <p:nvPr/>
        </p:nvSpPr>
        <p:spPr>
          <a:xfrm>
            <a:off x="2475706" y="107950"/>
            <a:ext cx="8479633" cy="1039813"/>
          </a:xfrm>
          <a:prstGeom prst="rect">
            <a:avLst/>
          </a:prstGeom>
        </p:spPr>
        <p:txBody>
          <a:bodyPr anchor="ctr">
            <a:noAutofit/>
          </a:bodyPr>
          <a:lstStyle>
            <a:lvl1pPr algn="ctr" fontAlgn="base">
              <a:spcBef>
                <a:spcPct val="0"/>
              </a:spcBef>
              <a:spcAft>
                <a:spcPct val="0"/>
              </a:spcAft>
              <a:defRPr sz="4000" b="1">
                <a:solidFill>
                  <a:srgbClr val="008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fontAlgn="base">
              <a:spcBef>
                <a:spcPct val="0"/>
              </a:spcBef>
              <a:spcAft>
                <a:spcPct val="0"/>
              </a:spcAft>
              <a:defRPr sz="4300">
                <a:solidFill>
                  <a:srgbClr val="572314"/>
                </a:solidFill>
                <a:latin typeface="Corbel" pitchFamily="34" charset="0"/>
              </a:defRPr>
            </a:lvl2pPr>
            <a:lvl3pPr fontAlgn="base">
              <a:spcBef>
                <a:spcPct val="0"/>
              </a:spcBef>
              <a:spcAft>
                <a:spcPct val="0"/>
              </a:spcAft>
              <a:defRPr sz="4300">
                <a:solidFill>
                  <a:srgbClr val="572314"/>
                </a:solidFill>
                <a:latin typeface="Corbel" pitchFamily="34" charset="0"/>
              </a:defRPr>
            </a:lvl3pPr>
            <a:lvl4pPr fontAlgn="base">
              <a:spcBef>
                <a:spcPct val="0"/>
              </a:spcBef>
              <a:spcAft>
                <a:spcPct val="0"/>
              </a:spcAft>
              <a:defRPr sz="4300">
                <a:solidFill>
                  <a:srgbClr val="572314"/>
                </a:solidFill>
                <a:latin typeface="Corbel" pitchFamily="34" charset="0"/>
              </a:defRPr>
            </a:lvl4pPr>
            <a:lvl5pPr fontAlgn="base">
              <a:spcBef>
                <a:spcPct val="0"/>
              </a:spcBef>
              <a:spcAft>
                <a:spcPct val="0"/>
              </a:spcAft>
              <a:defRPr sz="4300">
                <a:solidFill>
                  <a:srgbClr val="572314"/>
                </a:solidFill>
                <a:latin typeface="Corbel" pitchFamily="34" charset="0"/>
              </a:defRPr>
            </a:lvl5pPr>
            <a:lvl6pPr marL="457200" fontAlgn="base">
              <a:spcBef>
                <a:spcPct val="0"/>
              </a:spcBef>
              <a:spcAft>
                <a:spcPct val="0"/>
              </a:spcAft>
              <a:defRPr sz="4300">
                <a:solidFill>
                  <a:srgbClr val="572314"/>
                </a:solidFill>
                <a:latin typeface="Corbel" pitchFamily="34" charset="0"/>
              </a:defRPr>
            </a:lvl6pPr>
            <a:lvl7pPr marL="914400" fontAlgn="base">
              <a:spcBef>
                <a:spcPct val="0"/>
              </a:spcBef>
              <a:spcAft>
                <a:spcPct val="0"/>
              </a:spcAft>
              <a:defRPr sz="4300">
                <a:solidFill>
                  <a:srgbClr val="572314"/>
                </a:solidFill>
                <a:latin typeface="Corbel" pitchFamily="34" charset="0"/>
              </a:defRPr>
            </a:lvl7pPr>
            <a:lvl8pPr marL="1371600" fontAlgn="base">
              <a:spcBef>
                <a:spcPct val="0"/>
              </a:spcBef>
              <a:spcAft>
                <a:spcPct val="0"/>
              </a:spcAft>
              <a:defRPr sz="4300">
                <a:solidFill>
                  <a:srgbClr val="572314"/>
                </a:solidFill>
                <a:latin typeface="Corbel" pitchFamily="34" charset="0"/>
              </a:defRPr>
            </a:lvl8pPr>
            <a:lvl9pPr marL="1828800" fontAlgn="base">
              <a:spcBef>
                <a:spcPct val="0"/>
              </a:spcBef>
              <a:spcAft>
                <a:spcPct val="0"/>
              </a:spcAft>
              <a:defRPr sz="4300">
                <a:solidFill>
                  <a:srgbClr val="572314"/>
                </a:solidFill>
                <a:latin typeface="Corbel" pitchFamily="34" charset="0"/>
              </a:defRPr>
            </a:lvl9pPr>
          </a:lstStyle>
          <a:p>
            <a:r>
              <a:rPr lang="tg-Cyrl-TJ" sz="2000" dirty="0">
                <a:latin typeface="Times New Roman Tj" panose="02020603050405020304" pitchFamily="18" charset="-52"/>
              </a:rPr>
              <a:t>МУҚАРРАРОТИ</a:t>
            </a:r>
            <a:r>
              <a:rPr lang="az-Cyrl-AZ" sz="2000" dirty="0">
                <a:latin typeface="Times New Roman Tj" panose="02020603050405020304" pitchFamily="18" charset="-52"/>
              </a:rPr>
              <a:t> АМАЛИЁТ ОИД БА ЧОРВОИ КАЛОНИ ШОХДОР, ГЎСФАНДУ БУЗ, ЗОТПАРВАРЇ ВА ХУШЗОТКУНИИ ЧОРВО</a:t>
            </a:r>
            <a:endParaRPr lang="ru-RU" sz="2000" dirty="0">
              <a:latin typeface="Times New Roman Tj" panose="02020603050405020304" pitchFamily="18" charset="-52"/>
            </a:endParaRPr>
          </a:p>
        </p:txBody>
      </p:sp>
      <p:sp>
        <p:nvSpPr>
          <p:cNvPr id="3" name="TextBox 2">
            <a:extLst>
              <a:ext uri="{FF2B5EF4-FFF2-40B4-BE49-F238E27FC236}">
                <a16:creationId xmlns:a16="http://schemas.microsoft.com/office/drawing/2014/main" id="{E883AEB5-D0E1-2243-F08C-2544B68E6431}"/>
              </a:ext>
            </a:extLst>
          </p:cNvPr>
          <p:cNvSpPr txBox="1"/>
          <p:nvPr/>
        </p:nvSpPr>
        <p:spPr>
          <a:xfrm>
            <a:off x="1439069" y="1196451"/>
            <a:ext cx="10623621" cy="1631216"/>
          </a:xfrm>
          <a:prstGeom prst="rect">
            <a:avLst/>
          </a:prstGeom>
          <a:noFill/>
        </p:spPr>
        <p:txBody>
          <a:bodyPr wrap="square">
            <a:spAutoFit/>
          </a:bodyPr>
          <a:lstStyle>
            <a:defPPr>
              <a:defRPr lang="ru-RU"/>
            </a:defPPr>
            <a:lvl1pPr algn="just">
              <a:tabLst>
                <a:tab pos="360363" algn="l"/>
              </a:tabLst>
              <a:defRPr b="1">
                <a:effectLst>
                  <a:outerShdw blurRad="38100" dist="38100" dir="2700000" algn="tl">
                    <a:srgbClr val="000000">
                      <a:alpha val="43137"/>
                    </a:srgbClr>
                  </a:outerShdw>
                </a:effectLst>
                <a:latin typeface="Times New Roman Tj" panose="02020603050405020304" pitchFamily="18" charset="-52"/>
                <a:ea typeface="Times New Roman" panose="02020603050405020304" pitchFamily="18" charset="0"/>
                <a:cs typeface="Times New Roman" panose="02020603050405020304" pitchFamily="18" charset="0"/>
              </a:defRPr>
            </a:lvl1pPr>
          </a:lstStyle>
          <a:p>
            <a:pPr indent="360363">
              <a:tabLst/>
            </a:pPr>
            <a:r>
              <a:rPr lang="tg-Cyrl-TJ" sz="2000" dirty="0">
                <a:effectLst/>
              </a:rPr>
              <a:t>Ба њолати 01.06.2024 дар њамаи шаклњои хољагидории љумњурї </a:t>
            </a:r>
            <a:r>
              <a:rPr lang="tg-Cyrl-TJ" sz="2000" dirty="0">
                <a:solidFill>
                  <a:srgbClr val="0070C0"/>
                </a:solidFill>
                <a:latin typeface="Bookman Old Style" panose="02050604050505020204" pitchFamily="18" charset="0"/>
                <a:ea typeface="+mn-ea"/>
              </a:rPr>
              <a:t>7066439</a:t>
            </a:r>
            <a:r>
              <a:rPr lang="tg-Cyrl-TJ" sz="2000" dirty="0">
                <a:effectLst/>
              </a:rPr>
              <a:t> сар гўсфанду буз мављуд аст, ки нисбати дурнамои Барнома </a:t>
            </a:r>
            <a:r>
              <a:rPr lang="tg-Cyrl-TJ" sz="2000" dirty="0">
                <a:solidFill>
                  <a:srgbClr val="0070C0"/>
                </a:solidFill>
                <a:latin typeface="Bookman Old Style" panose="02050604050505020204" pitchFamily="18" charset="0"/>
                <a:ea typeface="+mn-ea"/>
              </a:rPr>
              <a:t>800593</a:t>
            </a:r>
            <a:r>
              <a:rPr lang="tg-Cyrl-TJ" sz="2000" dirty="0">
                <a:effectLst/>
              </a:rPr>
              <a:t> сар зиёд аст. Дар соли 2024 бояд </a:t>
            </a:r>
            <a:r>
              <a:rPr lang="tg-Cyrl-TJ" sz="2000" dirty="0">
                <a:solidFill>
                  <a:srgbClr val="0070C0"/>
                </a:solidFill>
                <a:latin typeface="Bookman Old Style" panose="02050604050505020204" pitchFamily="18" charset="0"/>
                <a:ea typeface="+mn-ea"/>
              </a:rPr>
              <a:t>47260</a:t>
            </a:r>
            <a:r>
              <a:rPr lang="tg-Cyrl-TJ" sz="2000" dirty="0">
                <a:effectLst/>
              </a:rPr>
              <a:t> сар чорво ба таври сунъї бордор карда шавад ва дар 5 моҳи соли 2024 нишондињандаи мазкур ба </a:t>
            </a:r>
            <a:r>
              <a:rPr lang="tg-Cyrl-TJ" sz="2000" dirty="0">
                <a:solidFill>
                  <a:srgbClr val="0070C0"/>
                </a:solidFill>
                <a:latin typeface="Bookman Old Style" panose="02050604050505020204" pitchFamily="18" charset="0"/>
                <a:ea typeface="+mn-ea"/>
              </a:rPr>
              <a:t>19404</a:t>
            </a:r>
            <a:r>
              <a:rPr lang="tg-Cyrl-TJ" sz="2000" dirty="0">
                <a:effectLst/>
              </a:rPr>
              <a:t> њазор сар расонида шудааст, ки </a:t>
            </a:r>
            <a:r>
              <a:rPr lang="tg-Cyrl-TJ" sz="2000" dirty="0">
                <a:solidFill>
                  <a:srgbClr val="0070C0"/>
                </a:solidFill>
                <a:latin typeface="Bookman Old Style" panose="02050604050505020204" pitchFamily="18" charset="0"/>
                <a:ea typeface="+mn-ea"/>
              </a:rPr>
              <a:t>41,0 </a:t>
            </a:r>
            <a:r>
              <a:rPr lang="tg-Cyrl-TJ" sz="2000" dirty="0">
                <a:effectLst/>
              </a:rPr>
              <a:t>фоизи иҷроиши Барномаро ташкил медиҳад.</a:t>
            </a:r>
            <a:endParaRPr lang="ru-RU" sz="2000" dirty="0">
              <a:effectLst/>
            </a:endParaRPr>
          </a:p>
        </p:txBody>
      </p:sp>
      <p:sp>
        <p:nvSpPr>
          <p:cNvPr id="6" name="TextBox 5">
            <a:extLst>
              <a:ext uri="{FF2B5EF4-FFF2-40B4-BE49-F238E27FC236}">
                <a16:creationId xmlns:a16="http://schemas.microsoft.com/office/drawing/2014/main" id="{99539135-DEAE-676C-9C82-981A63119329}"/>
              </a:ext>
            </a:extLst>
          </p:cNvPr>
          <p:cNvSpPr txBox="1"/>
          <p:nvPr/>
        </p:nvSpPr>
        <p:spPr>
          <a:xfrm>
            <a:off x="5846618" y="2568578"/>
            <a:ext cx="6146945" cy="2893100"/>
          </a:xfrm>
          <a:prstGeom prst="rect">
            <a:avLst/>
          </a:prstGeom>
          <a:noFill/>
        </p:spPr>
        <p:txBody>
          <a:bodyPr wrap="square">
            <a:spAutoFit/>
          </a:bodyPr>
          <a:lstStyle/>
          <a:p>
            <a:pPr indent="360363" algn="just"/>
            <a:r>
              <a:rPr lang="ru-RU" sz="2600" dirty="0" err="1">
                <a:effectLst/>
                <a:latin typeface="Times New Roman Tj" panose="02020603050405020304" pitchFamily="18" charset="-52"/>
                <a:ea typeface="Times New Roman" panose="02020603050405020304" pitchFamily="18" charset="0"/>
                <a:cs typeface="Times New Roman" panose="02020603050405020304" pitchFamily="18" charset="0"/>
              </a:rPr>
              <a:t>Истењсоли</a:t>
            </a:r>
            <a:r>
              <a:rPr lang="ru-RU" sz="2600"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cs typeface="Times New Roman" panose="02020603050405020304" pitchFamily="18" charset="0"/>
              </a:rPr>
              <a:t>гўшт</a:t>
            </a:r>
            <a:r>
              <a:rPr lang="ru-RU" sz="2600" dirty="0">
                <a:effectLst/>
                <a:latin typeface="Times New Roman Tj" panose="02020603050405020304" pitchFamily="18" charset="-52"/>
                <a:ea typeface="Times New Roman" panose="02020603050405020304" pitchFamily="18" charset="0"/>
                <a:cs typeface="Times New Roman" panose="02020603050405020304" pitchFamily="18" charset="0"/>
              </a:rPr>
              <a:t> дар љ</a:t>
            </a:r>
            <a:r>
              <a:rPr lang="tg-Cyrl-TJ" sz="2600" dirty="0">
                <a:effectLst/>
                <a:latin typeface="Times New Roman Tj" panose="02020603050405020304" pitchFamily="18" charset="-52"/>
                <a:ea typeface="Times New Roman" panose="02020603050405020304" pitchFamily="18" charset="0"/>
                <a:cs typeface="Times New Roman" panose="02020603050405020304" pitchFamily="18" charset="0"/>
              </a:rPr>
              <a:t>амъбасти соли 2024 тиб</a:t>
            </a:r>
            <a:r>
              <a:rPr lang="tg-Cyrl-TJ" sz="2600" dirty="0">
                <a:effectLst/>
                <a:latin typeface="Times New Roman Tj" panose="02020603050405020304" pitchFamily="18" charset="-52"/>
                <a:ea typeface="Times New Roman" panose="02020603050405020304" pitchFamily="18" charset="0"/>
              </a:rPr>
              <a:t>қи дурнамои </a:t>
            </a:r>
            <a:r>
              <a:rPr lang="tg-Cyrl-TJ" sz="2600" dirty="0">
                <a:effectLst/>
                <a:latin typeface="Times New Roman Tj" panose="02020603050405020304" pitchFamily="18" charset="-52"/>
                <a:ea typeface="Times New Roman" panose="02020603050405020304" pitchFamily="18" charset="0"/>
                <a:cs typeface="Times New Roman" panose="02020603050405020304" pitchFamily="18" charset="0"/>
              </a:rPr>
              <a:t>Барнома бояд </a:t>
            </a:r>
            <a:r>
              <a:rPr lang="tg-Cyrl-TJ" sz="2600" b="1" dirty="0">
                <a:solidFill>
                  <a:srgbClr val="00B0F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364,6</a:t>
            </a:r>
            <a:r>
              <a:rPr lang="tg-Cyrl-TJ" sz="2600" dirty="0">
                <a:effectLst/>
                <a:latin typeface="Times New Roman Tj" panose="02020603050405020304" pitchFamily="18" charset="-52"/>
                <a:ea typeface="Times New Roman" panose="02020603050405020304" pitchFamily="18" charset="0"/>
                <a:cs typeface="Times New Roman" panose="02020603050405020304" pitchFamily="18" charset="0"/>
              </a:rPr>
              <a:t> њазор тонна расонида шавад. Дар </a:t>
            </a:r>
            <a:r>
              <a:rPr lang="tg-Cyrl-TJ" sz="2600" dirty="0">
                <a:latin typeface="Times New Roman Tj" panose="02020603050405020304" pitchFamily="18" charset="-52"/>
                <a:cs typeface="Times New Roman" panose="02020603050405020304" pitchFamily="18" charset="0"/>
              </a:rPr>
              <a:t>5 моњи соли 2024 </a:t>
            </a:r>
            <a:r>
              <a:rPr lang="tg-Cyrl-TJ" sz="2600" dirty="0">
                <a:effectLst/>
                <a:latin typeface="Times New Roman Tj" panose="02020603050405020304" pitchFamily="18" charset="-52"/>
                <a:ea typeface="Times New Roman" panose="02020603050405020304" pitchFamily="18" charset="0"/>
                <a:cs typeface="Times New Roman" panose="02020603050405020304" pitchFamily="18" charset="0"/>
              </a:rPr>
              <a:t>ин нишондињанда ба </a:t>
            </a:r>
            <a:r>
              <a:rPr lang="tg-Cyrl-TJ" sz="2600" b="1" dirty="0">
                <a:solidFill>
                  <a:srgbClr val="00B0F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85,2</a:t>
            </a:r>
            <a:r>
              <a:rPr lang="tg-Cyrl-TJ" sz="2600" dirty="0">
                <a:effectLst/>
                <a:latin typeface="Times New Roman Tj" panose="02020603050405020304" pitchFamily="18" charset="-52"/>
                <a:ea typeface="Times New Roman" panose="02020603050405020304" pitchFamily="18" charset="0"/>
                <a:cs typeface="Times New Roman" panose="02020603050405020304" pitchFamily="18" charset="0"/>
              </a:rPr>
              <a:t> њазор тонна расонида шудааст, ки </a:t>
            </a:r>
            <a:r>
              <a:rPr lang="tg-Cyrl-TJ" sz="2600" b="1" dirty="0">
                <a:solidFill>
                  <a:srgbClr val="92D05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23,3</a:t>
            </a:r>
            <a:r>
              <a:rPr lang="tg-Cyrl-TJ" sz="2600" dirty="0">
                <a:effectLst/>
                <a:latin typeface="Times New Roman Tj" panose="02020603050405020304" pitchFamily="18" charset="-52"/>
                <a:ea typeface="Times New Roman" panose="02020603050405020304" pitchFamily="18" charset="0"/>
                <a:cs typeface="Times New Roman" panose="02020603050405020304" pitchFamily="18" charset="0"/>
              </a:rPr>
              <a:t> фоизи и</a:t>
            </a:r>
            <a:r>
              <a:rPr lang="ru-RU" sz="2600" dirty="0">
                <a:effectLst/>
                <a:latin typeface="Times New Roman Tj" panose="02020603050405020304" pitchFamily="18" charset="-52"/>
                <a:ea typeface="Times New Roman" panose="02020603050405020304" pitchFamily="18" charset="0"/>
                <a:cs typeface="Times New Roman" panose="02020603050405020304" pitchFamily="18" charset="0"/>
              </a:rPr>
              <a:t>љ</a:t>
            </a:r>
            <a:r>
              <a:rPr lang="tg-Cyrl-TJ" sz="2600" dirty="0">
                <a:effectLst/>
                <a:latin typeface="Times New Roman Tj" panose="02020603050405020304" pitchFamily="18" charset="-52"/>
                <a:ea typeface="Times New Roman" panose="02020603050405020304" pitchFamily="18" charset="0"/>
                <a:cs typeface="Times New Roman" panose="02020603050405020304" pitchFamily="18" charset="0"/>
              </a:rPr>
              <a:t>роиши дурноморо ташкил меди</a:t>
            </a:r>
            <a:r>
              <a:rPr lang="tg-Cyrl-TJ" sz="2600" dirty="0">
                <a:latin typeface="Times New Roman Tj" panose="02020603050405020304" pitchFamily="18" charset="-52"/>
                <a:cs typeface="Times New Roman" panose="02020603050405020304" pitchFamily="18" charset="0"/>
              </a:rPr>
              <a:t>њ</a:t>
            </a:r>
            <a:r>
              <a:rPr lang="tg-Cyrl-TJ" sz="2600" dirty="0">
                <a:effectLst/>
                <a:latin typeface="Times New Roman Tj" panose="02020603050405020304" pitchFamily="18" charset="-52"/>
                <a:ea typeface="Times New Roman" panose="02020603050405020304" pitchFamily="18" charset="0"/>
                <a:cs typeface="Times New Roman" panose="02020603050405020304" pitchFamily="18" charset="0"/>
              </a:rPr>
              <a:t>ад.</a:t>
            </a:r>
            <a:endParaRPr lang="ru-RU" sz="2600" dirty="0">
              <a:latin typeface="Times New Roman Tj" panose="02020603050405020304" pitchFamily="18" charset="-52"/>
            </a:endParaRPr>
          </a:p>
        </p:txBody>
      </p:sp>
      <p:sp>
        <p:nvSpPr>
          <p:cNvPr id="8" name="TextBox 7">
            <a:extLst>
              <a:ext uri="{FF2B5EF4-FFF2-40B4-BE49-F238E27FC236}">
                <a16:creationId xmlns:a16="http://schemas.microsoft.com/office/drawing/2014/main" id="{986CD02D-8083-C87D-6BD8-C9215A4B0DB7}"/>
              </a:ext>
            </a:extLst>
          </p:cNvPr>
          <p:cNvSpPr txBox="1"/>
          <p:nvPr/>
        </p:nvSpPr>
        <p:spPr>
          <a:xfrm>
            <a:off x="1439069" y="5526330"/>
            <a:ext cx="10623621" cy="1292662"/>
          </a:xfrm>
          <a:prstGeom prst="rect">
            <a:avLst/>
          </a:prstGeom>
          <a:noFill/>
        </p:spPr>
        <p:txBody>
          <a:bodyPr wrap="square">
            <a:spAutoFit/>
          </a:bodyPr>
          <a:lstStyle/>
          <a:p>
            <a:pPr indent="360363" algn="just"/>
            <a:r>
              <a:rPr lang="ru-RU" sz="2200" dirty="0">
                <a:latin typeface="Times New Roman" panose="02020603050405020304" pitchFamily="18" charset="0"/>
              </a:rPr>
              <a:t>Дар </a:t>
            </a:r>
            <a:r>
              <a:rPr lang="tg-Cyrl-TJ" sz="2200" dirty="0">
                <a:latin typeface="Times New Roman" panose="02020603050405020304" pitchFamily="18" charset="0"/>
              </a:rPr>
              <a:t>асоси дурнамои Барнома истеҳсоли шир соли 2024 бояд ба </a:t>
            </a:r>
            <a:r>
              <a:rPr lang="tg-Cyrl-TJ" sz="2600" b="1" dirty="0">
                <a:solidFill>
                  <a:srgbClr val="00B0F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1086866</a:t>
            </a:r>
            <a:r>
              <a:rPr lang="tg-Cyrl-TJ" sz="2200" dirty="0">
                <a:latin typeface="Times New Roman" panose="02020603050405020304" pitchFamily="18" charset="0"/>
              </a:rPr>
              <a:t> тонна расонида шавад. Ба 01.06.2024 ин нишондиҳанда ба </a:t>
            </a:r>
            <a:r>
              <a:rPr lang="tg-Cyrl-TJ" sz="2600" b="1" dirty="0">
                <a:solidFill>
                  <a:srgbClr val="00B0F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323003</a:t>
            </a:r>
            <a:r>
              <a:rPr lang="tg-Cyrl-TJ" sz="2200" dirty="0">
                <a:latin typeface="Times New Roman" panose="02020603050405020304" pitchFamily="18" charset="0"/>
              </a:rPr>
              <a:t> тонна баробар гардид, ки </a:t>
            </a:r>
            <a:r>
              <a:rPr lang="tg-Cyrl-TJ" sz="2600" b="1" dirty="0">
                <a:solidFill>
                  <a:srgbClr val="00B0F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29,7</a:t>
            </a:r>
            <a:r>
              <a:rPr lang="tg-Cyrl-TJ" sz="2200" dirty="0">
                <a:latin typeface="Times New Roman" panose="02020603050405020304" pitchFamily="18" charset="0"/>
              </a:rPr>
              <a:t> фоизи и</a:t>
            </a:r>
            <a:r>
              <a:rPr lang="ru-RU" sz="2200" dirty="0">
                <a:latin typeface="Times New Roman" panose="02020603050405020304" pitchFamily="18" charset="0"/>
              </a:rPr>
              <a:t>ҷ</a:t>
            </a:r>
            <a:r>
              <a:rPr lang="tg-Cyrl-TJ" sz="2200" dirty="0">
                <a:latin typeface="Times New Roman" panose="02020603050405020304" pitchFamily="18" charset="0"/>
              </a:rPr>
              <a:t>роиши дурнамои Барномаро ташкил медиҳад</a:t>
            </a:r>
            <a:r>
              <a:rPr lang="tg-Cyrl-TJ" sz="2200" dirty="0">
                <a:effectLst/>
                <a:latin typeface="Times New Roman" panose="02020603050405020304" pitchFamily="18" charset="0"/>
                <a:ea typeface="Times New Roman" panose="02020603050405020304" pitchFamily="18" charset="0"/>
              </a:rPr>
              <a:t>.      </a:t>
            </a:r>
            <a:endParaRPr lang="ru-RU" sz="2200" dirty="0">
              <a:effectLst/>
              <a:latin typeface="Times New Roman" panose="02020603050405020304" pitchFamily="18" charset="0"/>
              <a:ea typeface="Times New Roman" panose="02020603050405020304" pitchFamily="18" charset="0"/>
            </a:endParaRPr>
          </a:p>
        </p:txBody>
      </p:sp>
      <p:pic>
        <p:nvPicPr>
          <p:cNvPr id="11" name="Рисунок 10">
            <a:extLst>
              <a:ext uri="{FF2B5EF4-FFF2-40B4-BE49-F238E27FC236}">
                <a16:creationId xmlns:a16="http://schemas.microsoft.com/office/drawing/2014/main" id="{A3E4320B-EEED-D539-E3F3-3D9209D996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9384" y="2891366"/>
            <a:ext cx="4184218" cy="2562028"/>
          </a:xfrm>
          <a:prstGeom prst="rect">
            <a:avLst/>
          </a:prstGeom>
        </p:spPr>
      </p:pic>
    </p:spTree>
    <p:extLst>
      <p:ext uri="{BB962C8B-B14F-4D97-AF65-F5344CB8AC3E}">
        <p14:creationId xmlns:p14="http://schemas.microsoft.com/office/powerpoint/2010/main" val="3071445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Users\Бахтиш\Desktop\ЛОГОТИ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339" y="55563"/>
            <a:ext cx="10382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Рисунок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069" y="107950"/>
            <a:ext cx="10366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A031286-B2B7-8353-F990-DA0173D64258}"/>
              </a:ext>
            </a:extLst>
          </p:cNvPr>
          <p:cNvSpPr txBox="1"/>
          <p:nvPr/>
        </p:nvSpPr>
        <p:spPr>
          <a:xfrm>
            <a:off x="2475706" y="107951"/>
            <a:ext cx="8479633" cy="1039812"/>
          </a:xfrm>
          <a:prstGeom prst="rect">
            <a:avLst/>
          </a:prstGeom>
        </p:spPr>
        <p:txBody>
          <a:bodyPr anchor="ctr">
            <a:noAutofit/>
          </a:bodyPr>
          <a:lstStyle>
            <a:defPPr>
              <a:defRPr lang="ru-RU"/>
            </a:defPPr>
            <a:lvl1pPr algn="ctr" fontAlgn="base">
              <a:spcBef>
                <a:spcPct val="0"/>
              </a:spcBef>
              <a:spcAft>
                <a:spcPct val="0"/>
              </a:spcAft>
              <a:defRPr sz="2000" b="1">
                <a:solidFill>
                  <a:srgbClr val="008000"/>
                </a:solidFill>
                <a:effectLst>
                  <a:outerShdw blurRad="38100" dist="38100" dir="2700000" algn="tl">
                    <a:srgbClr val="000000">
                      <a:alpha val="43137"/>
                    </a:srgbClr>
                  </a:outerShdw>
                </a:effectLst>
                <a:latin typeface="Times New Roman Tj" panose="02020603050405020304" pitchFamily="18" charset="-52"/>
                <a:ea typeface="+mj-ea"/>
                <a:cs typeface="Times New Roman" panose="02020603050405020304" pitchFamily="18" charset="0"/>
              </a:defRPr>
            </a:lvl1pPr>
            <a:lvl2pPr fontAlgn="base">
              <a:spcBef>
                <a:spcPct val="0"/>
              </a:spcBef>
              <a:spcAft>
                <a:spcPct val="0"/>
              </a:spcAft>
              <a:defRPr sz="4300">
                <a:solidFill>
                  <a:srgbClr val="572314"/>
                </a:solidFill>
                <a:latin typeface="Corbel" pitchFamily="34" charset="0"/>
              </a:defRPr>
            </a:lvl2pPr>
            <a:lvl3pPr fontAlgn="base">
              <a:spcBef>
                <a:spcPct val="0"/>
              </a:spcBef>
              <a:spcAft>
                <a:spcPct val="0"/>
              </a:spcAft>
              <a:defRPr sz="4300">
                <a:solidFill>
                  <a:srgbClr val="572314"/>
                </a:solidFill>
                <a:latin typeface="Corbel" pitchFamily="34" charset="0"/>
              </a:defRPr>
            </a:lvl3pPr>
            <a:lvl4pPr fontAlgn="base">
              <a:spcBef>
                <a:spcPct val="0"/>
              </a:spcBef>
              <a:spcAft>
                <a:spcPct val="0"/>
              </a:spcAft>
              <a:defRPr sz="4300">
                <a:solidFill>
                  <a:srgbClr val="572314"/>
                </a:solidFill>
                <a:latin typeface="Corbel" pitchFamily="34" charset="0"/>
              </a:defRPr>
            </a:lvl4pPr>
            <a:lvl5pPr fontAlgn="base">
              <a:spcBef>
                <a:spcPct val="0"/>
              </a:spcBef>
              <a:spcAft>
                <a:spcPct val="0"/>
              </a:spcAft>
              <a:defRPr sz="4300">
                <a:solidFill>
                  <a:srgbClr val="572314"/>
                </a:solidFill>
                <a:latin typeface="Corbel" pitchFamily="34" charset="0"/>
              </a:defRPr>
            </a:lvl5pPr>
            <a:lvl6pPr marL="457200" fontAlgn="base">
              <a:spcBef>
                <a:spcPct val="0"/>
              </a:spcBef>
              <a:spcAft>
                <a:spcPct val="0"/>
              </a:spcAft>
              <a:defRPr sz="4300">
                <a:solidFill>
                  <a:srgbClr val="572314"/>
                </a:solidFill>
                <a:latin typeface="Corbel" pitchFamily="34" charset="0"/>
              </a:defRPr>
            </a:lvl6pPr>
            <a:lvl7pPr marL="914400" fontAlgn="base">
              <a:spcBef>
                <a:spcPct val="0"/>
              </a:spcBef>
              <a:spcAft>
                <a:spcPct val="0"/>
              </a:spcAft>
              <a:defRPr sz="4300">
                <a:solidFill>
                  <a:srgbClr val="572314"/>
                </a:solidFill>
                <a:latin typeface="Corbel" pitchFamily="34" charset="0"/>
              </a:defRPr>
            </a:lvl7pPr>
            <a:lvl8pPr marL="1371600" fontAlgn="base">
              <a:spcBef>
                <a:spcPct val="0"/>
              </a:spcBef>
              <a:spcAft>
                <a:spcPct val="0"/>
              </a:spcAft>
              <a:defRPr sz="4300">
                <a:solidFill>
                  <a:srgbClr val="572314"/>
                </a:solidFill>
                <a:latin typeface="Corbel" pitchFamily="34" charset="0"/>
              </a:defRPr>
            </a:lvl8pPr>
            <a:lvl9pPr marL="1828800" fontAlgn="base">
              <a:spcBef>
                <a:spcPct val="0"/>
              </a:spcBef>
              <a:spcAft>
                <a:spcPct val="0"/>
              </a:spcAft>
              <a:defRPr sz="4300">
                <a:solidFill>
                  <a:srgbClr val="572314"/>
                </a:solidFill>
                <a:latin typeface="Corbel" pitchFamily="34" charset="0"/>
              </a:defRPr>
            </a:lvl9pPr>
          </a:lstStyle>
          <a:p>
            <a:r>
              <a:rPr lang="tg-Cyrl-TJ" sz="2800" dirty="0"/>
              <a:t>МУҚАРРАРОТИ</a:t>
            </a:r>
            <a:r>
              <a:rPr lang="az-Cyrl-AZ" sz="2800" dirty="0"/>
              <a:t> АМАЛИЁТ ОИД БА РУШДИ СОЊАИ АСППАРВАРЇ</a:t>
            </a:r>
            <a:endParaRPr lang="ru-RU" sz="2800" dirty="0"/>
          </a:p>
        </p:txBody>
      </p:sp>
      <p:sp>
        <p:nvSpPr>
          <p:cNvPr id="9" name="TextBox 8">
            <a:extLst>
              <a:ext uri="{FF2B5EF4-FFF2-40B4-BE49-F238E27FC236}">
                <a16:creationId xmlns:a16="http://schemas.microsoft.com/office/drawing/2014/main" id="{AF271279-26A5-EBC6-E8AF-E46EEC238442}"/>
              </a:ext>
            </a:extLst>
          </p:cNvPr>
          <p:cNvSpPr txBox="1"/>
          <p:nvPr/>
        </p:nvSpPr>
        <p:spPr>
          <a:xfrm>
            <a:off x="1565526" y="1399507"/>
            <a:ext cx="5292474" cy="4324261"/>
          </a:xfrm>
          <a:prstGeom prst="rect">
            <a:avLst/>
          </a:prstGeom>
          <a:noFill/>
        </p:spPr>
        <p:txBody>
          <a:bodyPr wrap="square">
            <a:spAutoFit/>
          </a:bodyPr>
          <a:lstStyle/>
          <a:p>
            <a:pPr marL="21590" indent="338455" algn="just"/>
            <a:r>
              <a:rPr lang="tg-Cyrl-TJ" sz="2500" dirty="0">
                <a:effectLst/>
                <a:latin typeface="Times New Roman Tj" panose="02020603050405020304" pitchFamily="18" charset="-52"/>
                <a:ea typeface="Times New Roman" panose="02020603050405020304" pitchFamily="18" charset="0"/>
              </a:rPr>
              <a:t>Дар соли 2023 барои харидории аспњо тибќи Барнома људо намудани </a:t>
            </a:r>
            <a:r>
              <a:rPr lang="tg-Cyrl-TJ" sz="2500" b="1" dirty="0">
                <a:solidFill>
                  <a:srgbClr val="C00000"/>
                </a:solidFill>
                <a:latin typeface="Bookman Old Style" panose="02050604050505020204" pitchFamily="18" charset="0"/>
                <a:cs typeface="Times New Roman" panose="02020603050405020304" pitchFamily="18" charset="0"/>
              </a:rPr>
              <a:t>200.0</a:t>
            </a:r>
            <a:r>
              <a:rPr lang="tg-Cyrl-TJ" sz="2500" dirty="0">
                <a:effectLst/>
                <a:latin typeface="Times New Roman Tj" panose="02020603050405020304" pitchFamily="18" charset="-52"/>
                <a:ea typeface="Times New Roman" panose="02020603050405020304" pitchFamily="18" charset="0"/>
              </a:rPr>
              <a:t> њазор сомонї дар назар дошта шуда буд.</a:t>
            </a:r>
            <a:r>
              <a:rPr lang="ru-RU" sz="2500" dirty="0">
                <a:latin typeface="Times New Roman" panose="02020603050405020304" pitchFamily="18" charset="0"/>
                <a:ea typeface="Times New Roman" panose="02020603050405020304" pitchFamily="18" charset="0"/>
              </a:rPr>
              <a:t> </a:t>
            </a:r>
            <a:r>
              <a:rPr lang="tg-Cyrl-TJ" sz="2500" dirty="0">
                <a:effectLst/>
                <a:latin typeface="Times New Roman Tj" panose="02020603050405020304" pitchFamily="18" charset="-52"/>
                <a:ea typeface="Times New Roman" panose="02020603050405020304" pitchFamily="18" charset="0"/>
                <a:cs typeface="Times New Roman" panose="02020603050405020304" pitchFamily="18" charset="0"/>
              </a:rPr>
              <a:t>Бо истифодаи маблаѓи људогардида </a:t>
            </a:r>
            <a:r>
              <a:rPr lang="tg-Cyrl-TJ" sz="2500" b="1" dirty="0">
                <a:solidFill>
                  <a:srgbClr val="0070C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16</a:t>
            </a:r>
            <a:r>
              <a:rPr lang="tg-Cyrl-TJ" sz="2500" dirty="0">
                <a:effectLst/>
                <a:latin typeface="Times New Roman Tj" panose="02020603050405020304" pitchFamily="18" charset="-52"/>
                <a:ea typeface="Times New Roman" panose="02020603050405020304" pitchFamily="18" charset="0"/>
                <a:cs typeface="Times New Roman" panose="02020603050405020304" pitchFamily="18" charset="0"/>
              </a:rPr>
              <a:t> сар аспњои зотї харидорї карда шуда ба Муассисаи љумњуриявии зотпарварї, хушзоткун</a:t>
            </a:r>
            <a:r>
              <a:rPr lang="tg-Cyrl-TJ" sz="2500" dirty="0">
                <a:effectLst/>
                <a:latin typeface="Times New Roman" panose="02020603050405020304" pitchFamily="18" charset="0"/>
                <a:ea typeface="Times New Roman" panose="02020603050405020304" pitchFamily="18" charset="0"/>
              </a:rPr>
              <a:t>ӣ, бордоркунии сунъи ва хариду фурӯши чорвои зотӣ</a:t>
            </a:r>
            <a:r>
              <a:rPr lang="tg-Cyrl-TJ" sz="2500" dirty="0">
                <a:effectLst/>
                <a:latin typeface="Times New Roman Tj" panose="02020603050405020304" pitchFamily="18" charset="-52"/>
                <a:ea typeface="Times New Roman" panose="02020603050405020304" pitchFamily="18" charset="0"/>
                <a:cs typeface="Times New Roman" panose="02020603050405020304" pitchFamily="18" charset="0"/>
              </a:rPr>
              <a:t> чорво супорида шудааст. </a:t>
            </a:r>
            <a:endParaRPr lang="ru-RU" sz="2500" dirty="0"/>
          </a:p>
        </p:txBody>
      </p:sp>
      <p:sp>
        <p:nvSpPr>
          <p:cNvPr id="12" name="TextBox 11">
            <a:extLst>
              <a:ext uri="{FF2B5EF4-FFF2-40B4-BE49-F238E27FC236}">
                <a16:creationId xmlns:a16="http://schemas.microsoft.com/office/drawing/2014/main" id="{2FC15711-AA9A-EC52-F8B2-7385645B8C0A}"/>
              </a:ext>
            </a:extLst>
          </p:cNvPr>
          <p:cNvSpPr txBox="1"/>
          <p:nvPr/>
        </p:nvSpPr>
        <p:spPr>
          <a:xfrm>
            <a:off x="1439069" y="5801830"/>
            <a:ext cx="10623622" cy="830997"/>
          </a:xfrm>
          <a:prstGeom prst="rect">
            <a:avLst/>
          </a:prstGeom>
          <a:noFill/>
        </p:spPr>
        <p:txBody>
          <a:bodyPr wrap="square">
            <a:spAutoFit/>
          </a:bodyPr>
          <a:lstStyle/>
          <a:p>
            <a:pPr indent="360363" algn="just">
              <a:tabLst>
                <a:tab pos="2000250" algn="l"/>
              </a:tabLst>
            </a:pPr>
            <a:r>
              <a:rPr lang="tg-Cyrl-TJ" sz="2400" dirty="0">
                <a:effectLst/>
                <a:latin typeface="Times New Roman Tj" panose="02020603050405020304" pitchFamily="18" charset="-52"/>
                <a:ea typeface="Times New Roman" panose="02020603050405020304" pitchFamily="18" charset="0"/>
              </a:rPr>
              <a:t>Дар соли 2023 аз љониби хољагињо ва соњибкорон ба маблаѓи </a:t>
            </a:r>
            <a:r>
              <a:rPr lang="tg-Cyrl-TJ" sz="2400" b="1" dirty="0">
                <a:solidFill>
                  <a:srgbClr val="C00000"/>
                </a:solidFill>
                <a:latin typeface="Bookman Old Style" panose="02050604050505020204" pitchFamily="18" charset="0"/>
                <a:cs typeface="Times New Roman" panose="02020603050405020304" pitchFamily="18" charset="0"/>
              </a:rPr>
              <a:t>200000</a:t>
            </a:r>
            <a:r>
              <a:rPr lang="tg-Cyrl-TJ" sz="2400" dirty="0">
                <a:effectLst/>
                <a:latin typeface="Times New Roman Tj" panose="02020603050405020304" pitchFamily="18" charset="-52"/>
                <a:ea typeface="Times New Roman" panose="02020603050405020304" pitchFamily="18" charset="0"/>
              </a:rPr>
              <a:t> сомонї аз дохили кишвар аспњои зотї харидорї карда шудааст.</a:t>
            </a:r>
            <a:endParaRPr lang="ru-RU" sz="2400" dirty="0">
              <a:effectLst/>
              <a:latin typeface="Times New Roman" panose="02020603050405020304" pitchFamily="18" charset="0"/>
              <a:ea typeface="Times New Roman" panose="02020603050405020304" pitchFamily="18" charset="0"/>
            </a:endParaRPr>
          </a:p>
        </p:txBody>
      </p:sp>
      <p:pic>
        <p:nvPicPr>
          <p:cNvPr id="2050" name="Picture 2" descr="Picture background">
            <a:extLst>
              <a:ext uri="{FF2B5EF4-FFF2-40B4-BE49-F238E27FC236}">
                <a16:creationId xmlns:a16="http://schemas.microsoft.com/office/drawing/2014/main" id="{D490390C-359F-3DAD-906B-4BDAA103CC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4316" y="1757125"/>
            <a:ext cx="5008375" cy="333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343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Users\Бахтиш\Desktop\ЛОГОТИ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339" y="55563"/>
            <a:ext cx="10382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Рисунок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069" y="107950"/>
            <a:ext cx="10366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2521A27-7DF3-2060-A4C7-50E66EEF9BBA}"/>
              </a:ext>
            </a:extLst>
          </p:cNvPr>
          <p:cNvSpPr txBox="1"/>
          <p:nvPr/>
        </p:nvSpPr>
        <p:spPr>
          <a:xfrm>
            <a:off x="2475706" y="150802"/>
            <a:ext cx="8479633" cy="954107"/>
          </a:xfrm>
          <a:prstGeom prst="rect">
            <a:avLst/>
          </a:prstGeom>
        </p:spPr>
        <p:txBody>
          <a:bodyPr anchor="ctr">
            <a:noAutofit/>
          </a:bodyPr>
          <a:lstStyle>
            <a:defPPr>
              <a:defRPr lang="ru-RU"/>
            </a:defPPr>
            <a:lvl1pPr algn="ctr" fontAlgn="base">
              <a:spcBef>
                <a:spcPct val="0"/>
              </a:spcBef>
              <a:spcAft>
                <a:spcPct val="0"/>
              </a:spcAft>
              <a:defRPr sz="2800" b="1">
                <a:solidFill>
                  <a:srgbClr val="008000"/>
                </a:solidFill>
                <a:effectLst>
                  <a:outerShdw blurRad="38100" dist="38100" dir="2700000" algn="tl">
                    <a:srgbClr val="000000">
                      <a:alpha val="43137"/>
                    </a:srgbClr>
                  </a:outerShdw>
                </a:effectLst>
                <a:latin typeface="Times New Roman Tj" panose="02020603050405020304" pitchFamily="18" charset="-52"/>
                <a:ea typeface="+mj-ea"/>
                <a:cs typeface="Times New Roman" panose="02020603050405020304" pitchFamily="18" charset="0"/>
              </a:defRPr>
            </a:lvl1pPr>
            <a:lvl2pPr fontAlgn="base">
              <a:spcBef>
                <a:spcPct val="0"/>
              </a:spcBef>
              <a:spcAft>
                <a:spcPct val="0"/>
              </a:spcAft>
              <a:defRPr sz="4300">
                <a:solidFill>
                  <a:srgbClr val="572314"/>
                </a:solidFill>
                <a:latin typeface="Corbel" pitchFamily="34" charset="0"/>
              </a:defRPr>
            </a:lvl2pPr>
            <a:lvl3pPr fontAlgn="base">
              <a:spcBef>
                <a:spcPct val="0"/>
              </a:spcBef>
              <a:spcAft>
                <a:spcPct val="0"/>
              </a:spcAft>
              <a:defRPr sz="4300">
                <a:solidFill>
                  <a:srgbClr val="572314"/>
                </a:solidFill>
                <a:latin typeface="Corbel" pitchFamily="34" charset="0"/>
              </a:defRPr>
            </a:lvl3pPr>
            <a:lvl4pPr fontAlgn="base">
              <a:spcBef>
                <a:spcPct val="0"/>
              </a:spcBef>
              <a:spcAft>
                <a:spcPct val="0"/>
              </a:spcAft>
              <a:defRPr sz="4300">
                <a:solidFill>
                  <a:srgbClr val="572314"/>
                </a:solidFill>
                <a:latin typeface="Corbel" pitchFamily="34" charset="0"/>
              </a:defRPr>
            </a:lvl4pPr>
            <a:lvl5pPr fontAlgn="base">
              <a:spcBef>
                <a:spcPct val="0"/>
              </a:spcBef>
              <a:spcAft>
                <a:spcPct val="0"/>
              </a:spcAft>
              <a:defRPr sz="4300">
                <a:solidFill>
                  <a:srgbClr val="572314"/>
                </a:solidFill>
                <a:latin typeface="Corbel" pitchFamily="34" charset="0"/>
              </a:defRPr>
            </a:lvl5pPr>
            <a:lvl6pPr marL="457200" fontAlgn="base">
              <a:spcBef>
                <a:spcPct val="0"/>
              </a:spcBef>
              <a:spcAft>
                <a:spcPct val="0"/>
              </a:spcAft>
              <a:defRPr sz="4300">
                <a:solidFill>
                  <a:srgbClr val="572314"/>
                </a:solidFill>
                <a:latin typeface="Corbel" pitchFamily="34" charset="0"/>
              </a:defRPr>
            </a:lvl6pPr>
            <a:lvl7pPr marL="914400" fontAlgn="base">
              <a:spcBef>
                <a:spcPct val="0"/>
              </a:spcBef>
              <a:spcAft>
                <a:spcPct val="0"/>
              </a:spcAft>
              <a:defRPr sz="4300">
                <a:solidFill>
                  <a:srgbClr val="572314"/>
                </a:solidFill>
                <a:latin typeface="Corbel" pitchFamily="34" charset="0"/>
              </a:defRPr>
            </a:lvl7pPr>
            <a:lvl8pPr marL="1371600" fontAlgn="base">
              <a:spcBef>
                <a:spcPct val="0"/>
              </a:spcBef>
              <a:spcAft>
                <a:spcPct val="0"/>
              </a:spcAft>
              <a:defRPr sz="4300">
                <a:solidFill>
                  <a:srgbClr val="572314"/>
                </a:solidFill>
                <a:latin typeface="Corbel" pitchFamily="34" charset="0"/>
              </a:defRPr>
            </a:lvl8pPr>
            <a:lvl9pPr marL="1828800" fontAlgn="base">
              <a:spcBef>
                <a:spcPct val="0"/>
              </a:spcBef>
              <a:spcAft>
                <a:spcPct val="0"/>
              </a:spcAft>
              <a:defRPr sz="4300">
                <a:solidFill>
                  <a:srgbClr val="572314"/>
                </a:solidFill>
                <a:latin typeface="Corbel" pitchFamily="34" charset="0"/>
              </a:defRPr>
            </a:lvl9pPr>
          </a:lstStyle>
          <a:p>
            <a:r>
              <a:rPr lang="tg-Cyrl-TJ" sz="3200" dirty="0"/>
              <a:t>МУҚАРРАРОТИ</a:t>
            </a:r>
            <a:r>
              <a:rPr lang="az-Cyrl-AZ" sz="3200" dirty="0"/>
              <a:t> АМАЛИЁТ ОИД БА РУШДИ СОЊАИ ПАРАНДАПАРВАРЇ</a:t>
            </a:r>
            <a:r>
              <a:rPr lang="tg-Cyrl-TJ" sz="3200" dirty="0"/>
              <a:t>.</a:t>
            </a:r>
            <a:endParaRPr lang="ru-RU" sz="3200" dirty="0"/>
          </a:p>
        </p:txBody>
      </p:sp>
      <p:sp>
        <p:nvSpPr>
          <p:cNvPr id="6" name="TextBox 5">
            <a:extLst>
              <a:ext uri="{FF2B5EF4-FFF2-40B4-BE49-F238E27FC236}">
                <a16:creationId xmlns:a16="http://schemas.microsoft.com/office/drawing/2014/main" id="{18F0EDFC-00E0-837E-DDDA-FC94EC971487}"/>
              </a:ext>
            </a:extLst>
          </p:cNvPr>
          <p:cNvSpPr txBox="1"/>
          <p:nvPr/>
        </p:nvSpPr>
        <p:spPr>
          <a:xfrm>
            <a:off x="1534320" y="1277144"/>
            <a:ext cx="5207443" cy="5509200"/>
          </a:xfrm>
          <a:prstGeom prst="rect">
            <a:avLst/>
          </a:prstGeom>
          <a:noFill/>
        </p:spPr>
        <p:txBody>
          <a:bodyPr wrap="square">
            <a:spAutoFit/>
          </a:bodyPr>
          <a:lstStyle/>
          <a:p>
            <a:pPr indent="361950" algn="just"/>
            <a:r>
              <a:rPr lang="tg-Cyrl-TJ" sz="2200" dirty="0">
                <a:effectLst/>
                <a:latin typeface="Times New Roman Tj" panose="02020603050405020304" pitchFamily="18" charset="-52"/>
                <a:ea typeface="Times New Roman" panose="02020603050405020304" pitchFamily="18" charset="0"/>
                <a:cs typeface="Times New Roman" panose="02020603050405020304" pitchFamily="18" charset="0"/>
              </a:rPr>
              <a:t>Бояд зикр намуд, ки айни </a:t>
            </a:r>
            <a:r>
              <a:rPr lang="tg-Cyrl-TJ" sz="2200" dirty="0">
                <a:effectLst/>
                <a:latin typeface="Times New Roman Tj" panose="02020603050405020304" pitchFamily="18" charset="-52"/>
                <a:ea typeface="Times New Roman" panose="02020603050405020304" pitchFamily="18" charset="0"/>
              </a:rPr>
              <a:t>ҳол дар ҷумҳурӣ </a:t>
            </a:r>
            <a:r>
              <a:rPr lang="tg-Cyrl-TJ" sz="2200" b="1" dirty="0">
                <a:solidFill>
                  <a:srgbClr val="FF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rPr>
              <a:t>228</a:t>
            </a:r>
            <a:r>
              <a:rPr lang="tg-Cyrl-TJ" sz="2200" dirty="0">
                <a:effectLst/>
                <a:latin typeface="Times New Roman Tj" panose="02020603050405020304" pitchFamily="18" charset="-52"/>
                <a:ea typeface="Times New Roman" panose="02020603050405020304" pitchFamily="18" charset="0"/>
              </a:rPr>
              <a:t> адад корхонаҳои парандапарварӣ фаъолият доранд ва аз он </a:t>
            </a:r>
            <a:r>
              <a:rPr lang="tg-Cyrl-TJ" sz="2200" b="1" dirty="0">
                <a:solidFill>
                  <a:srgbClr val="FF0000"/>
                </a:solidFill>
                <a:effectLst>
                  <a:outerShdw blurRad="38100" dist="38100" dir="2700000" algn="tl">
                    <a:srgbClr val="000000">
                      <a:alpha val="43137"/>
                    </a:srgbClr>
                  </a:outerShdw>
                </a:effectLst>
                <a:latin typeface="Bookman Old Style" panose="02050604050505020204" pitchFamily="18" charset="0"/>
              </a:rPr>
              <a:t>101</a:t>
            </a:r>
            <a:r>
              <a:rPr lang="tg-Cyrl-TJ" sz="2200" dirty="0">
                <a:effectLst/>
                <a:latin typeface="Times New Roman Tj" panose="02020603050405020304" pitchFamily="18" charset="-52"/>
                <a:ea typeface="Times New Roman" panose="02020603050405020304" pitchFamily="18" charset="0"/>
              </a:rPr>
              <a:t> адад самти тухмӣ, </a:t>
            </a:r>
            <a:r>
              <a:rPr lang="tg-Cyrl-TJ" sz="2200" b="1" dirty="0">
                <a:solidFill>
                  <a:srgbClr val="FF0000"/>
                </a:solidFill>
                <a:effectLst>
                  <a:outerShdw blurRad="38100" dist="38100" dir="2700000" algn="tl">
                    <a:srgbClr val="000000">
                      <a:alpha val="43137"/>
                    </a:srgbClr>
                  </a:outerShdw>
                </a:effectLst>
                <a:latin typeface="Bookman Old Style" panose="02050604050505020204" pitchFamily="18" charset="0"/>
              </a:rPr>
              <a:t>113</a:t>
            </a:r>
            <a:r>
              <a:rPr lang="tg-Cyrl-TJ" sz="2200" dirty="0">
                <a:effectLst/>
                <a:latin typeface="Times New Roman Tj" panose="02020603050405020304" pitchFamily="18" charset="-52"/>
                <a:ea typeface="Times New Roman" panose="02020603050405020304" pitchFamily="18" charset="0"/>
              </a:rPr>
              <a:t> самти гуштӣ, </a:t>
            </a:r>
            <a:r>
              <a:rPr lang="tg-Cyrl-TJ" sz="2200" b="1" dirty="0">
                <a:solidFill>
                  <a:srgbClr val="FF0000"/>
                </a:solidFill>
                <a:effectLst>
                  <a:outerShdw blurRad="38100" dist="38100" dir="2700000" algn="tl">
                    <a:srgbClr val="000000">
                      <a:alpha val="43137"/>
                    </a:srgbClr>
                  </a:outerShdw>
                </a:effectLst>
                <a:latin typeface="Bookman Old Style" panose="02050604050505020204" pitchFamily="18" charset="0"/>
              </a:rPr>
              <a:t>8</a:t>
            </a:r>
            <a:r>
              <a:rPr lang="tg-Cyrl-TJ" sz="2200" dirty="0">
                <a:effectLst/>
                <a:latin typeface="Times New Roman Tj" panose="02020603050405020304" pitchFamily="18" charset="-52"/>
                <a:ea typeface="Times New Roman" panose="02020603050405020304" pitchFamily="18" charset="0"/>
              </a:rPr>
              <a:t> адад ду самта ва </a:t>
            </a:r>
            <a:r>
              <a:rPr lang="tg-Cyrl-TJ" sz="2200" b="1" dirty="0">
                <a:solidFill>
                  <a:srgbClr val="FF0000"/>
                </a:solidFill>
                <a:effectLst>
                  <a:outerShdw blurRad="38100" dist="38100" dir="2700000" algn="tl">
                    <a:srgbClr val="000000">
                      <a:alpha val="43137"/>
                    </a:srgbClr>
                  </a:outerShdw>
                </a:effectLst>
                <a:latin typeface="Bookman Old Style" panose="02050604050505020204" pitchFamily="18" charset="0"/>
              </a:rPr>
              <a:t>6</a:t>
            </a:r>
            <a:r>
              <a:rPr lang="tg-Cyrl-TJ" sz="2200" dirty="0">
                <a:latin typeface="Times New Roman Tj" panose="02020603050405020304" pitchFamily="18" charset="-52"/>
              </a:rPr>
              <a:t> </a:t>
            </a:r>
            <a:r>
              <a:rPr lang="tg-Cyrl-TJ" sz="2200" dirty="0">
                <a:effectLst/>
                <a:latin typeface="Times New Roman Tj" panose="02020603050405020304" pitchFamily="18" charset="-52"/>
                <a:ea typeface="Times New Roman" panose="02020603050405020304" pitchFamily="18" charset="0"/>
              </a:rPr>
              <a:t>адад бо истеҳсоли тухми инкубатсионӣ машғул мебошанд.Тибқи маълумотҳои оморӣ ба 01.0</a:t>
            </a:r>
            <a:r>
              <a:rPr lang="tg-Cyrl-TJ" sz="2200" dirty="0">
                <a:latin typeface="Times New Roman Tj" panose="02020603050405020304" pitchFamily="18" charset="-52"/>
                <a:ea typeface="Times New Roman" panose="02020603050405020304" pitchFamily="18" charset="0"/>
              </a:rPr>
              <a:t>6</a:t>
            </a:r>
            <a:r>
              <a:rPr lang="tg-Cyrl-TJ" sz="2200" dirty="0">
                <a:effectLst/>
                <a:latin typeface="Times New Roman Tj" panose="02020603050405020304" pitchFamily="18" charset="-52"/>
                <a:ea typeface="Times New Roman" panose="02020603050405020304" pitchFamily="18" charset="0"/>
              </a:rPr>
              <a:t>.2024 саршумори паранда </a:t>
            </a:r>
            <a:r>
              <a:rPr lang="tg-Cyrl-TJ" sz="2200" b="1" dirty="0">
                <a:solidFill>
                  <a:srgbClr val="FF0000"/>
                </a:solidFill>
                <a:effectLst>
                  <a:outerShdw blurRad="38100" dist="38100" dir="2700000" algn="tl">
                    <a:srgbClr val="000000">
                      <a:alpha val="43137"/>
                    </a:srgbClr>
                  </a:outerShdw>
                </a:effectLst>
                <a:latin typeface="Bookman Old Style" panose="02050604050505020204" pitchFamily="18" charset="0"/>
              </a:rPr>
              <a:t>11345861</a:t>
            </a:r>
            <a:r>
              <a:rPr lang="tg-Cyrl-TJ" sz="2200" dirty="0">
                <a:effectLst/>
                <a:latin typeface="Times New Roman Tj" panose="02020603050405020304" pitchFamily="18" charset="-52"/>
                <a:ea typeface="Times New Roman" panose="02020603050405020304" pitchFamily="18" charset="0"/>
              </a:rPr>
              <a:t> сар, истеҳсол тухм </a:t>
            </a:r>
            <a:r>
              <a:rPr lang="tg-Cyrl-TJ" sz="2200" b="1" dirty="0">
                <a:solidFill>
                  <a:srgbClr val="FF0000"/>
                </a:solidFill>
                <a:effectLst>
                  <a:outerShdw blurRad="38100" dist="38100" dir="2700000" algn="tl">
                    <a:srgbClr val="000000">
                      <a:alpha val="43137"/>
                    </a:srgbClr>
                  </a:outerShdw>
                </a:effectLst>
                <a:latin typeface="Bookman Old Style" panose="02050604050505020204" pitchFamily="18" charset="0"/>
              </a:rPr>
              <a:t>426985 ҳазор</a:t>
            </a:r>
            <a:r>
              <a:rPr lang="tg-Cyrl-TJ" sz="2200" dirty="0">
                <a:effectLst/>
                <a:latin typeface="Times New Roman Tj" panose="02020603050405020304" pitchFamily="18" charset="-52"/>
                <a:ea typeface="Times New Roman" panose="02020603050405020304" pitchFamily="18" charset="0"/>
              </a:rPr>
              <a:t> дона ва истеҳсоли гушт </a:t>
            </a:r>
            <a:r>
              <a:rPr lang="tg-Cyrl-TJ" sz="2200" b="1" dirty="0">
                <a:solidFill>
                  <a:srgbClr val="FF0000"/>
                </a:solidFill>
                <a:effectLst>
                  <a:outerShdw blurRad="38100" dist="38100" dir="2700000" algn="tl">
                    <a:srgbClr val="000000">
                      <a:alpha val="43137"/>
                    </a:srgbClr>
                  </a:outerShdw>
                </a:effectLst>
                <a:latin typeface="Bookman Old Style" panose="02050604050505020204" pitchFamily="18" charset="0"/>
              </a:rPr>
              <a:t>85281</a:t>
            </a:r>
            <a:r>
              <a:rPr lang="tg-Cyrl-TJ" sz="2200" dirty="0">
                <a:effectLst/>
                <a:latin typeface="Times New Roman Tj" panose="02020603050405020304" pitchFamily="18" charset="-52"/>
                <a:ea typeface="Times New Roman" panose="02020603050405020304" pitchFamily="18" charset="0"/>
              </a:rPr>
              <a:t> тоннаро ташкил медиҳад, ки мутаносибан нисбат ба ҳамин давраи соли гузашта саршумор </a:t>
            </a:r>
            <a:r>
              <a:rPr lang="tg-Cyrl-TJ" sz="2200" b="1" dirty="0">
                <a:solidFill>
                  <a:srgbClr val="FF0000"/>
                </a:solidFill>
                <a:effectLst>
                  <a:outerShdw blurRad="38100" dist="38100" dir="2700000" algn="tl">
                    <a:srgbClr val="000000">
                      <a:alpha val="43137"/>
                    </a:srgbClr>
                  </a:outerShdw>
                </a:effectLst>
                <a:latin typeface="Bookman Old Style" panose="02050604050505020204" pitchFamily="18" charset="0"/>
              </a:rPr>
              <a:t>53946</a:t>
            </a:r>
            <a:r>
              <a:rPr lang="tg-Cyrl-TJ" sz="2200" dirty="0">
                <a:effectLst/>
                <a:latin typeface="Times New Roman Tj" panose="02020603050405020304" pitchFamily="18" charset="-52"/>
                <a:ea typeface="Times New Roman" panose="02020603050405020304" pitchFamily="18" charset="0"/>
              </a:rPr>
              <a:t> ҳазор сар зиёд, истеҳсоли тухм </a:t>
            </a:r>
            <a:r>
              <a:rPr lang="tg-Cyrl-TJ" sz="2200" b="1" dirty="0">
                <a:solidFill>
                  <a:srgbClr val="FF0000"/>
                </a:solidFill>
                <a:effectLst>
                  <a:outerShdw blurRad="38100" dist="38100" dir="2700000" algn="tl">
                    <a:srgbClr val="000000">
                      <a:alpha val="43137"/>
                    </a:srgbClr>
                  </a:outerShdw>
                </a:effectLst>
                <a:latin typeface="Bookman Old Style" panose="02050604050505020204" pitchFamily="18" charset="0"/>
              </a:rPr>
              <a:t>41842</a:t>
            </a:r>
            <a:r>
              <a:rPr lang="tg-Cyrl-TJ" sz="2200" dirty="0">
                <a:effectLst/>
                <a:latin typeface="Times New Roman Tj" panose="02020603050405020304" pitchFamily="18" charset="-52"/>
                <a:ea typeface="Times New Roman" panose="02020603050405020304" pitchFamily="18" charset="0"/>
              </a:rPr>
              <a:t> ҳазор дона ва истеҳсоли гушти паранда </a:t>
            </a:r>
            <a:r>
              <a:rPr lang="tg-Cyrl-TJ" sz="2200" b="1" dirty="0">
                <a:solidFill>
                  <a:srgbClr val="FF0000"/>
                </a:solidFill>
                <a:effectLst>
                  <a:outerShdw blurRad="38100" dist="38100" dir="2700000" algn="tl">
                    <a:srgbClr val="000000">
                      <a:alpha val="43137"/>
                    </a:srgbClr>
                  </a:outerShdw>
                </a:effectLst>
                <a:latin typeface="Bookman Old Style" panose="02050604050505020204" pitchFamily="18" charset="0"/>
              </a:rPr>
              <a:t>4871</a:t>
            </a:r>
            <a:r>
              <a:rPr lang="tg-Cyrl-TJ" sz="2200" dirty="0">
                <a:effectLst/>
                <a:latin typeface="Times New Roman Tj" panose="02020603050405020304" pitchFamily="18" charset="-52"/>
                <a:ea typeface="Times New Roman" panose="02020603050405020304" pitchFamily="18" charset="0"/>
              </a:rPr>
              <a:t> тонна кам гардидааст.</a:t>
            </a:r>
            <a:endParaRPr lang="ru-RU" sz="2200" dirty="0">
              <a:latin typeface="Times New Roman Tj" panose="02020603050405020304" pitchFamily="18" charset="-52"/>
            </a:endParaRPr>
          </a:p>
        </p:txBody>
      </p:sp>
      <p:pic>
        <p:nvPicPr>
          <p:cNvPr id="2" name="Рисунок 1">
            <a:extLst>
              <a:ext uri="{FF2B5EF4-FFF2-40B4-BE49-F238E27FC236}">
                <a16:creationId xmlns:a16="http://schemas.microsoft.com/office/drawing/2014/main" id="{6C9E2509-9A11-A2CB-E47F-57BF9650F102}"/>
              </a:ext>
            </a:extLst>
          </p:cNvPr>
          <p:cNvPicPr>
            <a:picLocks noChangeAspect="1"/>
          </p:cNvPicPr>
          <p:nvPr/>
        </p:nvPicPr>
        <p:blipFill>
          <a:blip r:embed="rId5"/>
          <a:stretch>
            <a:fillRect/>
          </a:stretch>
        </p:blipFill>
        <p:spPr>
          <a:xfrm>
            <a:off x="6920733" y="2003873"/>
            <a:ext cx="5151684" cy="3428587"/>
          </a:xfrm>
          <a:prstGeom prst="rect">
            <a:avLst/>
          </a:prstGeom>
        </p:spPr>
      </p:pic>
    </p:spTree>
    <p:extLst>
      <p:ext uri="{BB962C8B-B14F-4D97-AF65-F5344CB8AC3E}">
        <p14:creationId xmlns:p14="http://schemas.microsoft.com/office/powerpoint/2010/main" val="108092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Users\Бахтиш\Desktop\ЛОГОТИ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339" y="55563"/>
            <a:ext cx="10382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Рисунок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069" y="107950"/>
            <a:ext cx="10366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E7240A57-2F74-AC31-37F3-4A6D222D2B66}"/>
              </a:ext>
            </a:extLst>
          </p:cNvPr>
          <p:cNvSpPr txBox="1"/>
          <p:nvPr/>
        </p:nvSpPr>
        <p:spPr>
          <a:xfrm>
            <a:off x="2425232" y="89247"/>
            <a:ext cx="8580582" cy="1077218"/>
          </a:xfrm>
          <a:prstGeom prst="rect">
            <a:avLst/>
          </a:prstGeom>
        </p:spPr>
        <p:txBody>
          <a:bodyPr anchor="ctr">
            <a:noAutofit/>
          </a:bodyPr>
          <a:lstStyle>
            <a:defPPr>
              <a:defRPr lang="ru-RU"/>
            </a:defPPr>
            <a:lvl1pPr algn="ctr" fontAlgn="base">
              <a:spcBef>
                <a:spcPct val="0"/>
              </a:spcBef>
              <a:spcAft>
                <a:spcPct val="0"/>
              </a:spcAft>
              <a:defRPr sz="3200" b="1">
                <a:solidFill>
                  <a:srgbClr val="008000"/>
                </a:solidFill>
                <a:effectLst>
                  <a:outerShdw blurRad="38100" dist="38100" dir="2700000" algn="tl">
                    <a:srgbClr val="000000">
                      <a:alpha val="43137"/>
                    </a:srgbClr>
                  </a:outerShdw>
                </a:effectLst>
                <a:latin typeface="Times New Roman Tj" panose="02020603050405020304" pitchFamily="18" charset="-52"/>
                <a:ea typeface="+mj-ea"/>
                <a:cs typeface="Times New Roman" panose="02020603050405020304" pitchFamily="18" charset="0"/>
              </a:defRPr>
            </a:lvl1pPr>
            <a:lvl2pPr fontAlgn="base">
              <a:spcBef>
                <a:spcPct val="0"/>
              </a:spcBef>
              <a:spcAft>
                <a:spcPct val="0"/>
              </a:spcAft>
              <a:defRPr sz="4300">
                <a:solidFill>
                  <a:srgbClr val="572314"/>
                </a:solidFill>
                <a:latin typeface="Corbel" pitchFamily="34" charset="0"/>
              </a:defRPr>
            </a:lvl2pPr>
            <a:lvl3pPr fontAlgn="base">
              <a:spcBef>
                <a:spcPct val="0"/>
              </a:spcBef>
              <a:spcAft>
                <a:spcPct val="0"/>
              </a:spcAft>
              <a:defRPr sz="4300">
                <a:solidFill>
                  <a:srgbClr val="572314"/>
                </a:solidFill>
                <a:latin typeface="Corbel" pitchFamily="34" charset="0"/>
              </a:defRPr>
            </a:lvl3pPr>
            <a:lvl4pPr fontAlgn="base">
              <a:spcBef>
                <a:spcPct val="0"/>
              </a:spcBef>
              <a:spcAft>
                <a:spcPct val="0"/>
              </a:spcAft>
              <a:defRPr sz="4300">
                <a:solidFill>
                  <a:srgbClr val="572314"/>
                </a:solidFill>
                <a:latin typeface="Corbel" pitchFamily="34" charset="0"/>
              </a:defRPr>
            </a:lvl4pPr>
            <a:lvl5pPr fontAlgn="base">
              <a:spcBef>
                <a:spcPct val="0"/>
              </a:spcBef>
              <a:spcAft>
                <a:spcPct val="0"/>
              </a:spcAft>
              <a:defRPr sz="4300">
                <a:solidFill>
                  <a:srgbClr val="572314"/>
                </a:solidFill>
                <a:latin typeface="Corbel" pitchFamily="34" charset="0"/>
              </a:defRPr>
            </a:lvl5pPr>
            <a:lvl6pPr marL="457200" fontAlgn="base">
              <a:spcBef>
                <a:spcPct val="0"/>
              </a:spcBef>
              <a:spcAft>
                <a:spcPct val="0"/>
              </a:spcAft>
              <a:defRPr sz="4300">
                <a:solidFill>
                  <a:srgbClr val="572314"/>
                </a:solidFill>
                <a:latin typeface="Corbel" pitchFamily="34" charset="0"/>
              </a:defRPr>
            </a:lvl6pPr>
            <a:lvl7pPr marL="914400" fontAlgn="base">
              <a:spcBef>
                <a:spcPct val="0"/>
              </a:spcBef>
              <a:spcAft>
                <a:spcPct val="0"/>
              </a:spcAft>
              <a:defRPr sz="4300">
                <a:solidFill>
                  <a:srgbClr val="572314"/>
                </a:solidFill>
                <a:latin typeface="Corbel" pitchFamily="34" charset="0"/>
              </a:defRPr>
            </a:lvl7pPr>
            <a:lvl8pPr marL="1371600" fontAlgn="base">
              <a:spcBef>
                <a:spcPct val="0"/>
              </a:spcBef>
              <a:spcAft>
                <a:spcPct val="0"/>
              </a:spcAft>
              <a:defRPr sz="4300">
                <a:solidFill>
                  <a:srgbClr val="572314"/>
                </a:solidFill>
                <a:latin typeface="Corbel" pitchFamily="34" charset="0"/>
              </a:defRPr>
            </a:lvl8pPr>
            <a:lvl9pPr marL="1828800" fontAlgn="base">
              <a:spcBef>
                <a:spcPct val="0"/>
              </a:spcBef>
              <a:spcAft>
                <a:spcPct val="0"/>
              </a:spcAft>
              <a:defRPr sz="4300">
                <a:solidFill>
                  <a:srgbClr val="572314"/>
                </a:solidFill>
                <a:latin typeface="Corbel" pitchFamily="34" charset="0"/>
              </a:defRPr>
            </a:lvl9pPr>
          </a:lstStyle>
          <a:p>
            <a:r>
              <a:rPr lang="tg-Cyrl-TJ" dirty="0"/>
              <a:t>МУҚАРРАРОТИ</a:t>
            </a:r>
            <a:r>
              <a:rPr lang="az-Cyrl-AZ" dirty="0"/>
              <a:t> АМАЛИЁТ ОИД</a:t>
            </a:r>
          </a:p>
          <a:p>
            <a:r>
              <a:rPr lang="az-Cyrl-AZ" dirty="0"/>
              <a:t>БА РУШДИ СОЊАИ МОЊИПАРВАРЇ</a:t>
            </a:r>
            <a:endParaRPr lang="ru-RU" dirty="0"/>
          </a:p>
        </p:txBody>
      </p:sp>
      <p:sp>
        <p:nvSpPr>
          <p:cNvPr id="15" name="TextBox 14">
            <a:extLst>
              <a:ext uri="{FF2B5EF4-FFF2-40B4-BE49-F238E27FC236}">
                <a16:creationId xmlns:a16="http://schemas.microsoft.com/office/drawing/2014/main" id="{5ABD7FC7-43C8-AFD1-90E7-D5BF3D53446C}"/>
              </a:ext>
            </a:extLst>
          </p:cNvPr>
          <p:cNvSpPr txBox="1"/>
          <p:nvPr/>
        </p:nvSpPr>
        <p:spPr>
          <a:xfrm>
            <a:off x="1439069" y="1353465"/>
            <a:ext cx="10554495" cy="1415772"/>
          </a:xfrm>
          <a:prstGeom prst="rect">
            <a:avLst/>
          </a:prstGeom>
          <a:noFill/>
        </p:spPr>
        <p:txBody>
          <a:bodyPr wrap="square">
            <a:spAutoFit/>
          </a:bodyPr>
          <a:lstStyle>
            <a:defPPr>
              <a:defRPr lang="ru-RU"/>
            </a:defPPr>
            <a:lvl1pPr indent="360363" algn="just">
              <a:tabLst/>
              <a:defRPr sz="2000" b="1">
                <a:effectLst/>
                <a:latin typeface="Times New Roman Tj" panose="02020603050405020304" pitchFamily="18" charset="-52"/>
                <a:ea typeface="Times New Roman" panose="02020603050405020304" pitchFamily="18" charset="0"/>
                <a:cs typeface="Times New Roman" panose="02020603050405020304" pitchFamily="18" charset="0"/>
              </a:defRPr>
            </a:lvl1pPr>
          </a:lstStyle>
          <a:p>
            <a:r>
              <a:rPr lang="tg-Cyrl-TJ" dirty="0"/>
              <a:t>Дар соли 2023 бо истифодаи </a:t>
            </a:r>
            <a:r>
              <a:rPr lang="tg-Cyrl-TJ" sz="2200" dirty="0">
                <a:solidFill>
                  <a:srgbClr val="FF0000"/>
                </a:solidFill>
                <a:effectLst>
                  <a:outerShdw blurRad="38100" dist="38100" dir="2700000" algn="tl">
                    <a:srgbClr val="000000">
                      <a:alpha val="43137"/>
                    </a:srgbClr>
                  </a:outerShdw>
                </a:effectLst>
                <a:latin typeface="Bookman Old Style" panose="02050604050505020204" pitchFamily="18" charset="0"/>
                <a:cs typeface="+mn-cs"/>
              </a:rPr>
              <a:t>424,0</a:t>
            </a:r>
            <a:r>
              <a:rPr lang="tg-Cyrl-TJ" dirty="0"/>
              <a:t> њазор сомонї маблаѓњои буљетї </a:t>
            </a:r>
            <a:r>
              <a:rPr lang="az-Cyrl-AZ" dirty="0"/>
              <a:t>аз дохили љумњурї </a:t>
            </a:r>
            <a:r>
              <a:rPr lang="tg-Cyrl-TJ" sz="2200" dirty="0">
                <a:solidFill>
                  <a:srgbClr val="0070C0"/>
                </a:solidFill>
                <a:effectLst>
                  <a:outerShdw blurRad="38100" dist="38100" dir="2700000" algn="tl">
                    <a:srgbClr val="000000">
                      <a:alpha val="43137"/>
                    </a:srgbClr>
                  </a:outerShdw>
                </a:effectLst>
                <a:latin typeface="Bookman Old Style" panose="02050604050505020204" pitchFamily="18" charset="0"/>
                <a:cs typeface="+mn-cs"/>
              </a:rPr>
              <a:t>250,0</a:t>
            </a:r>
            <a:r>
              <a:rPr lang="tg-Cyrl-TJ" dirty="0"/>
              <a:t> њазор дона моњича харидорї карда шуда, ба хољагињои моњипарварї дастрас карда шудааст. Аз љониби хољагињои моњипарварї ба маблаѓи </a:t>
            </a:r>
            <a:r>
              <a:rPr lang="tg-Cyrl-TJ" sz="2200" dirty="0">
                <a:solidFill>
                  <a:srgbClr val="FF0000"/>
                </a:solidFill>
                <a:effectLst>
                  <a:outerShdw blurRad="38100" dist="38100" dir="2700000" algn="tl">
                    <a:srgbClr val="000000">
                      <a:alpha val="43137"/>
                    </a:srgbClr>
                  </a:outerShdw>
                </a:effectLst>
                <a:latin typeface="Bookman Old Style" panose="02050604050505020204" pitchFamily="18" charset="0"/>
                <a:cs typeface="+mn-cs"/>
              </a:rPr>
              <a:t>159800</a:t>
            </a:r>
            <a:r>
              <a:rPr lang="tg-Cyrl-TJ" dirty="0"/>
              <a:t> сомонї таљњизот ва асбобу афзори моњипарварию моњидорї харидорї карда шудааст.</a:t>
            </a:r>
            <a:endParaRPr lang="ru-RU" dirty="0"/>
          </a:p>
        </p:txBody>
      </p:sp>
      <p:sp>
        <p:nvSpPr>
          <p:cNvPr id="17" name="TextBox 16">
            <a:extLst>
              <a:ext uri="{FF2B5EF4-FFF2-40B4-BE49-F238E27FC236}">
                <a16:creationId xmlns:a16="http://schemas.microsoft.com/office/drawing/2014/main" id="{9D69BA25-BC07-898C-4050-53B352639BDC}"/>
              </a:ext>
            </a:extLst>
          </p:cNvPr>
          <p:cNvSpPr txBox="1"/>
          <p:nvPr/>
        </p:nvSpPr>
        <p:spPr>
          <a:xfrm>
            <a:off x="6705601" y="2826879"/>
            <a:ext cx="5195600" cy="3477875"/>
          </a:xfrm>
          <a:prstGeom prst="rect">
            <a:avLst/>
          </a:prstGeom>
          <a:noFill/>
        </p:spPr>
        <p:txBody>
          <a:bodyPr wrap="square">
            <a:spAutoFit/>
          </a:bodyPr>
          <a:lstStyle/>
          <a:p>
            <a:pPr algn="just"/>
            <a:r>
              <a:rPr lang="tg-Cyrl-TJ" sz="2000" dirty="0">
                <a:latin typeface="Times New Roman Tj" panose="02020603050405020304" pitchFamily="18" charset="-52"/>
                <a:cs typeface="Times New Roman" panose="02020603050405020304" pitchFamily="18" charset="0"/>
              </a:rPr>
              <a:t>Соли 2023 дар љумњурї шумораи хољагињои моњипарварї ба </a:t>
            </a:r>
            <a:r>
              <a:rPr lang="tg-Cyrl-TJ" sz="2000" b="1" dirty="0">
                <a:solidFill>
                  <a:srgbClr val="0070C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384</a:t>
            </a:r>
            <a:r>
              <a:rPr lang="tg-Cyrl-TJ" sz="2000" dirty="0">
                <a:latin typeface="Times New Roman Tj" panose="02020603050405020304" pitchFamily="18" charset="-52"/>
                <a:cs typeface="Times New Roman" panose="02020603050405020304" pitchFamily="18" charset="0"/>
              </a:rPr>
              <a:t> адад ва истењсоли моњї </a:t>
            </a:r>
            <a:r>
              <a:rPr lang="tg-Cyrl-TJ" sz="2000" b="1" dirty="0">
                <a:solidFill>
                  <a:srgbClr val="0070C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5454</a:t>
            </a:r>
            <a:r>
              <a:rPr lang="tg-Cyrl-TJ" sz="2000" dirty="0">
                <a:latin typeface="Times New Roman Tj" panose="02020603050405020304" pitchFamily="18" charset="-52"/>
                <a:cs typeface="Times New Roman" panose="02020603050405020304" pitchFamily="18" charset="0"/>
              </a:rPr>
              <a:t> тонна ташкил дод, ки нисбати соли 2022 шумораи хољагињо </a:t>
            </a:r>
            <a:r>
              <a:rPr lang="tg-Cyrl-TJ" sz="2000" b="1" dirty="0">
                <a:solidFill>
                  <a:srgbClr val="0070C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12</a:t>
            </a:r>
            <a:r>
              <a:rPr lang="tg-Cyrl-TJ" sz="2000" dirty="0">
                <a:latin typeface="Times New Roman Tj" panose="02020603050405020304" pitchFamily="18" charset="-52"/>
                <a:cs typeface="Times New Roman" panose="02020603050405020304" pitchFamily="18" charset="0"/>
              </a:rPr>
              <a:t> адад ва истењсоли моњї </a:t>
            </a:r>
            <a:r>
              <a:rPr lang="tg-Cyrl-TJ" sz="2000" b="1" dirty="0">
                <a:solidFill>
                  <a:srgbClr val="0070C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708</a:t>
            </a:r>
            <a:r>
              <a:rPr lang="tg-Cyrl-TJ" sz="2000" dirty="0">
                <a:latin typeface="Times New Roman Tj" panose="02020603050405020304" pitchFamily="18" charset="-52"/>
                <a:cs typeface="Times New Roman" panose="02020603050405020304" pitchFamily="18" charset="0"/>
              </a:rPr>
              <a:t> тонна ё </a:t>
            </a:r>
            <a:r>
              <a:rPr lang="tg-Cyrl-TJ" sz="2000" b="1" dirty="0">
                <a:solidFill>
                  <a:srgbClr val="0070C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14,9 </a:t>
            </a:r>
            <a:r>
              <a:rPr lang="tg-Cyrl-TJ" sz="2000" dirty="0">
                <a:latin typeface="Times New Roman Tj" panose="02020603050405020304" pitchFamily="18" charset="-52"/>
                <a:cs typeface="Times New Roman" panose="02020603050405020304" pitchFamily="18" charset="0"/>
              </a:rPr>
              <a:t>фоиз зиёд мебошад.</a:t>
            </a:r>
          </a:p>
          <a:p>
            <a:pPr algn="just"/>
            <a:r>
              <a:rPr lang="tg-Cyrl-TJ" sz="2000" dirty="0">
                <a:effectLst/>
                <a:latin typeface="Times New Roman Tj" panose="02020603050405020304" pitchFamily="18" charset="-52"/>
                <a:ea typeface="Times New Roman" panose="02020603050405020304" pitchFamily="18" charset="0"/>
                <a:cs typeface="Times New Roman" panose="02020603050405020304" pitchFamily="18" charset="0"/>
              </a:rPr>
              <a:t>Дар </a:t>
            </a:r>
            <a:r>
              <a:rPr lang="tg-Cyrl-TJ" sz="2000" dirty="0">
                <a:latin typeface="Times New Roman Tj" panose="02020603050405020304" pitchFamily="18" charset="-52"/>
                <a:cs typeface="Times New Roman" panose="02020603050405020304" pitchFamily="18" charset="0"/>
              </a:rPr>
              <a:t>соли 2024 бояд истењсоли моњї тибқи дурнамои Барнома ба 5350 тонна расонида мешуд, дар 5 моҳи соли 2024 ба 1477 тонна расонида шудааст, ки нисбати дурнамои Барнома 27,6 фоиз мебошад.</a:t>
            </a:r>
            <a:endParaRPr lang="ru-RU" sz="2000" dirty="0">
              <a:latin typeface="Times New Roman Tj" panose="02020603050405020304" pitchFamily="18" charset="-52"/>
              <a:cs typeface="Times New Roman" panose="02020603050405020304" pitchFamily="18" charset="0"/>
            </a:endParaRPr>
          </a:p>
        </p:txBody>
      </p:sp>
      <p:pic>
        <p:nvPicPr>
          <p:cNvPr id="1026" name="Picture 2" descr="Picture background">
            <a:extLst>
              <a:ext uri="{FF2B5EF4-FFF2-40B4-BE49-F238E27FC236}">
                <a16:creationId xmlns:a16="http://schemas.microsoft.com/office/drawing/2014/main" id="{75A73FB5-85AA-1408-9EE2-AC39DAD65E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3817" y="2949863"/>
            <a:ext cx="4939419" cy="3590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06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Users\Бахтиш\Desktop\ЛОГОТИ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339" y="55563"/>
            <a:ext cx="10382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Рисунок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069" y="107950"/>
            <a:ext cx="10366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30AEF8D-0002-D7E0-A014-4926C96B1168}"/>
              </a:ext>
            </a:extLst>
          </p:cNvPr>
          <p:cNvSpPr txBox="1"/>
          <p:nvPr/>
        </p:nvSpPr>
        <p:spPr>
          <a:xfrm>
            <a:off x="2475705" y="107950"/>
            <a:ext cx="8479634" cy="1039813"/>
          </a:xfrm>
          <a:prstGeom prst="rect">
            <a:avLst/>
          </a:prstGeom>
        </p:spPr>
        <p:txBody>
          <a:bodyPr anchor="ctr">
            <a:noAutofit/>
          </a:bodyPr>
          <a:lstStyle>
            <a:defPPr>
              <a:defRPr lang="ru-RU"/>
            </a:defPPr>
            <a:lvl1pPr algn="ctr" fontAlgn="base">
              <a:spcBef>
                <a:spcPct val="0"/>
              </a:spcBef>
              <a:spcAft>
                <a:spcPct val="0"/>
              </a:spcAft>
              <a:defRPr sz="3200" b="1">
                <a:solidFill>
                  <a:srgbClr val="008000"/>
                </a:solidFill>
                <a:effectLst>
                  <a:outerShdw blurRad="38100" dist="38100" dir="2700000" algn="tl">
                    <a:srgbClr val="000000">
                      <a:alpha val="43137"/>
                    </a:srgbClr>
                  </a:outerShdw>
                </a:effectLst>
                <a:latin typeface="Times New Roman Tj" panose="02020603050405020304" pitchFamily="18" charset="-52"/>
                <a:ea typeface="+mj-ea"/>
                <a:cs typeface="Times New Roman" panose="02020603050405020304" pitchFamily="18" charset="0"/>
              </a:defRPr>
            </a:lvl1pPr>
            <a:lvl2pPr fontAlgn="base">
              <a:spcBef>
                <a:spcPct val="0"/>
              </a:spcBef>
              <a:spcAft>
                <a:spcPct val="0"/>
              </a:spcAft>
              <a:defRPr sz="4300">
                <a:solidFill>
                  <a:srgbClr val="572314"/>
                </a:solidFill>
                <a:latin typeface="Corbel" pitchFamily="34" charset="0"/>
              </a:defRPr>
            </a:lvl2pPr>
            <a:lvl3pPr fontAlgn="base">
              <a:spcBef>
                <a:spcPct val="0"/>
              </a:spcBef>
              <a:spcAft>
                <a:spcPct val="0"/>
              </a:spcAft>
              <a:defRPr sz="4300">
                <a:solidFill>
                  <a:srgbClr val="572314"/>
                </a:solidFill>
                <a:latin typeface="Corbel" pitchFamily="34" charset="0"/>
              </a:defRPr>
            </a:lvl3pPr>
            <a:lvl4pPr fontAlgn="base">
              <a:spcBef>
                <a:spcPct val="0"/>
              </a:spcBef>
              <a:spcAft>
                <a:spcPct val="0"/>
              </a:spcAft>
              <a:defRPr sz="4300">
                <a:solidFill>
                  <a:srgbClr val="572314"/>
                </a:solidFill>
                <a:latin typeface="Corbel" pitchFamily="34" charset="0"/>
              </a:defRPr>
            </a:lvl4pPr>
            <a:lvl5pPr fontAlgn="base">
              <a:spcBef>
                <a:spcPct val="0"/>
              </a:spcBef>
              <a:spcAft>
                <a:spcPct val="0"/>
              </a:spcAft>
              <a:defRPr sz="4300">
                <a:solidFill>
                  <a:srgbClr val="572314"/>
                </a:solidFill>
                <a:latin typeface="Corbel" pitchFamily="34" charset="0"/>
              </a:defRPr>
            </a:lvl5pPr>
            <a:lvl6pPr marL="457200" fontAlgn="base">
              <a:spcBef>
                <a:spcPct val="0"/>
              </a:spcBef>
              <a:spcAft>
                <a:spcPct val="0"/>
              </a:spcAft>
              <a:defRPr sz="4300">
                <a:solidFill>
                  <a:srgbClr val="572314"/>
                </a:solidFill>
                <a:latin typeface="Corbel" pitchFamily="34" charset="0"/>
              </a:defRPr>
            </a:lvl6pPr>
            <a:lvl7pPr marL="914400" fontAlgn="base">
              <a:spcBef>
                <a:spcPct val="0"/>
              </a:spcBef>
              <a:spcAft>
                <a:spcPct val="0"/>
              </a:spcAft>
              <a:defRPr sz="4300">
                <a:solidFill>
                  <a:srgbClr val="572314"/>
                </a:solidFill>
                <a:latin typeface="Corbel" pitchFamily="34" charset="0"/>
              </a:defRPr>
            </a:lvl7pPr>
            <a:lvl8pPr marL="1371600" fontAlgn="base">
              <a:spcBef>
                <a:spcPct val="0"/>
              </a:spcBef>
              <a:spcAft>
                <a:spcPct val="0"/>
              </a:spcAft>
              <a:defRPr sz="4300">
                <a:solidFill>
                  <a:srgbClr val="572314"/>
                </a:solidFill>
                <a:latin typeface="Corbel" pitchFamily="34" charset="0"/>
              </a:defRPr>
            </a:lvl8pPr>
            <a:lvl9pPr marL="1828800" fontAlgn="base">
              <a:spcBef>
                <a:spcPct val="0"/>
              </a:spcBef>
              <a:spcAft>
                <a:spcPct val="0"/>
              </a:spcAft>
              <a:defRPr sz="4300">
                <a:solidFill>
                  <a:srgbClr val="572314"/>
                </a:solidFill>
                <a:latin typeface="Corbel" pitchFamily="34" charset="0"/>
              </a:defRPr>
            </a:lvl9pPr>
          </a:lstStyle>
          <a:p>
            <a:r>
              <a:rPr lang="tg-Cyrl-TJ" sz="3000" dirty="0"/>
              <a:t>МУҚАРРАРОТИ</a:t>
            </a:r>
            <a:r>
              <a:rPr lang="az-Cyrl-AZ" sz="3000" dirty="0"/>
              <a:t> АМАЛИЁТ ОИД БА РУШДИ СОЊАИ ЗАНБЎРИАСАЛПАРВАРЇ</a:t>
            </a:r>
            <a:endParaRPr lang="ru-RU" sz="3000" dirty="0"/>
          </a:p>
        </p:txBody>
      </p:sp>
      <p:sp>
        <p:nvSpPr>
          <p:cNvPr id="5" name="TextBox 4">
            <a:extLst>
              <a:ext uri="{FF2B5EF4-FFF2-40B4-BE49-F238E27FC236}">
                <a16:creationId xmlns:a16="http://schemas.microsoft.com/office/drawing/2014/main" id="{F5FEDACD-162E-330F-C8BB-9E0893169CB8}"/>
              </a:ext>
            </a:extLst>
          </p:cNvPr>
          <p:cNvSpPr txBox="1"/>
          <p:nvPr/>
        </p:nvSpPr>
        <p:spPr>
          <a:xfrm>
            <a:off x="1439069" y="1233625"/>
            <a:ext cx="10554495" cy="1384995"/>
          </a:xfrm>
          <a:prstGeom prst="rect">
            <a:avLst/>
          </a:prstGeom>
          <a:noFill/>
        </p:spPr>
        <p:txBody>
          <a:bodyPr wrap="square">
            <a:spAutoFit/>
          </a:bodyPr>
          <a:lstStyle>
            <a:defPPr>
              <a:defRPr lang="ru-RU"/>
            </a:defPPr>
            <a:lvl1pPr indent="360363" algn="just">
              <a:tabLst/>
              <a:defRPr sz="2000" b="1">
                <a:effectLst/>
                <a:latin typeface="Times New Roman Tj" panose="02020603050405020304" pitchFamily="18" charset="-52"/>
                <a:ea typeface="Times New Roman" panose="02020603050405020304" pitchFamily="18" charset="0"/>
                <a:cs typeface="Times New Roman" panose="02020603050405020304" pitchFamily="18" charset="0"/>
              </a:defRPr>
            </a:lvl1pPr>
          </a:lstStyle>
          <a:p>
            <a:r>
              <a:rPr lang="tg-Cyrl-TJ" dirty="0"/>
              <a:t>Барои амалишавии ќисмати занбўриасалпарварї дар соли 2023 аз њисоби буљетї љумњурї </a:t>
            </a:r>
            <a:r>
              <a:rPr lang="tg-Cyrl-TJ" sz="2200" dirty="0">
                <a:solidFill>
                  <a:srgbClr val="FF0000"/>
                </a:solidFill>
                <a:effectLst>
                  <a:outerShdw blurRad="38100" dist="38100" dir="2700000" algn="tl">
                    <a:srgbClr val="000000">
                      <a:alpha val="43137"/>
                    </a:srgbClr>
                  </a:outerShdw>
                </a:effectLst>
                <a:latin typeface="Bookman Old Style" panose="02050604050505020204" pitchFamily="18" charset="0"/>
                <a:cs typeface="+mn-cs"/>
              </a:rPr>
              <a:t>520,0</a:t>
            </a:r>
            <a:r>
              <a:rPr lang="tg-Cyrl-TJ" dirty="0"/>
              <a:t> њазор сомонї људо гардид. Бо истифодаи маблаѓи </a:t>
            </a:r>
            <a:r>
              <a:rPr lang="tg-Cyrl-TJ" sz="2200" dirty="0">
                <a:solidFill>
                  <a:srgbClr val="FF0000"/>
                </a:solidFill>
                <a:effectLst>
                  <a:outerShdw blurRad="38100" dist="38100" dir="2700000" algn="tl">
                    <a:srgbClr val="000000">
                      <a:alpha val="43137"/>
                    </a:srgbClr>
                  </a:outerShdw>
                </a:effectLst>
                <a:latin typeface="Bookman Old Style" panose="02050604050505020204" pitchFamily="18" charset="0"/>
                <a:cs typeface="+mn-cs"/>
              </a:rPr>
              <a:t>520,0</a:t>
            </a:r>
            <a:r>
              <a:rPr lang="tg-Cyrl-TJ" dirty="0"/>
              <a:t> њазор сомонї 200 оилањои хурди занбўри асал аз дохили љумњурї ва </a:t>
            </a:r>
            <a:r>
              <a:rPr lang="tg-Cyrl-TJ" sz="2200" dirty="0">
                <a:solidFill>
                  <a:srgbClr val="0070C0"/>
                </a:solidFill>
                <a:effectLst>
                  <a:outerShdw blurRad="38100" dist="38100" dir="2700000" algn="tl">
                    <a:srgbClr val="000000">
                      <a:alpha val="43137"/>
                    </a:srgbClr>
                  </a:outerShdw>
                </a:effectLst>
                <a:latin typeface="Bookman Old Style" panose="02050604050505020204" pitchFamily="18" charset="0"/>
                <a:cs typeface="+mn-cs"/>
              </a:rPr>
              <a:t>800</a:t>
            </a:r>
            <a:r>
              <a:rPr lang="tg-Cyrl-TJ" dirty="0"/>
              <a:t> модарзанбўри зотӣ аз хориҷи кишвар харидорї ва дар асоси дархост ба занбўрпарварон дастрас карда шудааст. </a:t>
            </a:r>
            <a:endParaRPr lang="ru-RU" dirty="0"/>
          </a:p>
        </p:txBody>
      </p:sp>
      <p:sp>
        <p:nvSpPr>
          <p:cNvPr id="7" name="TextBox 6">
            <a:extLst>
              <a:ext uri="{FF2B5EF4-FFF2-40B4-BE49-F238E27FC236}">
                <a16:creationId xmlns:a16="http://schemas.microsoft.com/office/drawing/2014/main" id="{4D4462D8-ABDD-AEBE-57F7-20D5AA0776E7}"/>
              </a:ext>
            </a:extLst>
          </p:cNvPr>
          <p:cNvSpPr txBox="1"/>
          <p:nvPr/>
        </p:nvSpPr>
        <p:spPr>
          <a:xfrm>
            <a:off x="1466777" y="2613817"/>
            <a:ext cx="5709876" cy="4093428"/>
          </a:xfrm>
          <a:prstGeom prst="rect">
            <a:avLst/>
          </a:prstGeom>
          <a:noFill/>
        </p:spPr>
        <p:txBody>
          <a:bodyPr wrap="square">
            <a:spAutoFit/>
          </a:bodyPr>
          <a:lstStyle/>
          <a:p>
            <a:pPr indent="360363" algn="just">
              <a:tabLst>
                <a:tab pos="2000250" algn="l"/>
              </a:tabLst>
            </a:pPr>
            <a:r>
              <a:rPr lang="tg-Cyrl-TJ" sz="2000" dirty="0">
                <a:effectLst/>
                <a:latin typeface="Times New Roman Tj" panose="02020603050405020304" pitchFamily="18" charset="-52"/>
                <a:ea typeface="Times New Roman" panose="02020603050405020304" pitchFamily="18" charset="0"/>
              </a:rPr>
              <a:t>Дар ин давра аз љониби хољагињои дењќонї ва занбўрпарварони инфиродї ба маблаѓи </a:t>
            </a:r>
            <a:r>
              <a:rPr lang="tg-Cyrl-TJ" sz="2000" b="1" dirty="0">
                <a:solidFill>
                  <a:srgbClr val="FF0000"/>
                </a:solidFill>
                <a:effectLst>
                  <a:outerShdw blurRad="38100" dist="38100" dir="2700000" algn="tl">
                    <a:srgbClr val="000000">
                      <a:alpha val="43137"/>
                    </a:srgbClr>
                  </a:outerShdw>
                </a:effectLst>
                <a:latin typeface="Bookman Old Style" panose="02050604050505020204" pitchFamily="18" charset="0"/>
              </a:rPr>
              <a:t>1620,0</a:t>
            </a:r>
            <a:r>
              <a:rPr lang="tg-Cyrl-TJ" sz="2000" dirty="0">
                <a:effectLst/>
                <a:latin typeface="Times New Roman Tj" panose="02020603050405020304" pitchFamily="18" charset="-52"/>
                <a:ea typeface="Times New Roman" panose="02020603050405020304" pitchFamily="18" charset="0"/>
              </a:rPr>
              <a:t> њазор сомонї ба миќдори </a:t>
            </a:r>
            <a:r>
              <a:rPr lang="tg-Cyrl-TJ" sz="2000" b="1" dirty="0">
                <a:solidFill>
                  <a:srgbClr val="0070C0"/>
                </a:solidFill>
                <a:effectLst>
                  <a:outerShdw blurRad="38100" dist="38100" dir="2700000" algn="tl">
                    <a:srgbClr val="000000">
                      <a:alpha val="43137"/>
                    </a:srgbClr>
                  </a:outerShdw>
                </a:effectLst>
                <a:latin typeface="Bookman Old Style" panose="02050604050505020204" pitchFamily="18" charset="0"/>
              </a:rPr>
              <a:t>3370</a:t>
            </a:r>
            <a:r>
              <a:rPr lang="tg-Cyrl-TJ" sz="2000" dirty="0">
                <a:effectLst/>
                <a:latin typeface="Times New Roman Tj" panose="02020603050405020304" pitchFamily="18" charset="-52"/>
                <a:ea typeface="Times New Roman" panose="02020603050405020304" pitchFamily="18" charset="0"/>
              </a:rPr>
              <a:t> оилаи хурди занбўри асал харидорї гардидааст. И</a:t>
            </a:r>
            <a:r>
              <a:rPr lang="az-Cyrl-AZ" sz="2000" dirty="0">
                <a:effectLst/>
                <a:latin typeface="Times New Roman Tj" panose="02020603050405020304" pitchFamily="18" charset="-52"/>
                <a:ea typeface="Times New Roman" panose="02020603050405020304" pitchFamily="18" charset="0"/>
                <a:cs typeface="Times New Roman" panose="02020603050405020304" pitchFamily="18" charset="0"/>
              </a:rPr>
              <a:t>стењсоли асал дар њамаи шаклњои хољагидорї бояд ба </a:t>
            </a:r>
            <a:r>
              <a:rPr lang="az-Cyrl-AZ" sz="2000" b="1" dirty="0">
                <a:solidFill>
                  <a:srgbClr val="0070C0"/>
                </a:solidFill>
                <a:effectLst>
                  <a:outerShdw blurRad="38100" dist="38100" dir="2700000" algn="tl">
                    <a:srgbClr val="000000">
                      <a:alpha val="43137"/>
                    </a:srgbClr>
                  </a:outerShdw>
                </a:effectLst>
                <a:latin typeface="Bookman Old Style" panose="02050604050505020204" pitchFamily="18" charset="0"/>
              </a:rPr>
              <a:t>4528</a:t>
            </a:r>
            <a:r>
              <a:rPr lang="az-Cyrl-AZ" sz="2000" dirty="0">
                <a:effectLst/>
                <a:latin typeface="Times New Roman Tj" panose="02020603050405020304" pitchFamily="18" charset="-52"/>
                <a:ea typeface="Times New Roman" panose="02020603050405020304" pitchFamily="18" charset="0"/>
                <a:cs typeface="Times New Roman" panose="02020603050405020304" pitchFamily="18" charset="0"/>
              </a:rPr>
              <a:t> тонна расонида мешуд. Аз рўи маълумоти оморї дар љамъбасти сол ин нишондињанда ба 4565,2 тонна расонида шудааст, ки нисбати дурнамои Барнома </a:t>
            </a:r>
            <a:r>
              <a:rPr lang="az-Cyrl-AZ" sz="2000" b="1" dirty="0">
                <a:solidFill>
                  <a:srgbClr val="0070C0"/>
                </a:solidFill>
                <a:effectLst>
                  <a:outerShdw blurRad="38100" dist="38100" dir="2700000" algn="tl">
                    <a:srgbClr val="000000">
                      <a:alpha val="43137"/>
                    </a:srgbClr>
                  </a:outerShdw>
                </a:effectLst>
                <a:latin typeface="Bookman Old Style" panose="02050604050505020204" pitchFamily="18" charset="0"/>
              </a:rPr>
              <a:t>270,2</a:t>
            </a:r>
            <a:r>
              <a:rPr lang="az-Cyrl-AZ" sz="2000" dirty="0">
                <a:effectLst/>
                <a:latin typeface="Times New Roman Tj" panose="02020603050405020304" pitchFamily="18" charset="-52"/>
                <a:ea typeface="Times New Roman" panose="02020603050405020304" pitchFamily="18" charset="0"/>
                <a:cs typeface="Times New Roman" panose="02020603050405020304" pitchFamily="18" charset="0"/>
              </a:rPr>
              <a:t> тонна зиёд мебошад. Ма</a:t>
            </a:r>
            <a:r>
              <a:rPr lang="az-Cyrl-AZ" sz="2000" dirty="0">
                <a:effectLst/>
                <a:latin typeface="Times New Roman" panose="02020603050405020304" pitchFamily="18" charset="0"/>
                <a:ea typeface="Times New Roman" panose="02020603050405020304" pitchFamily="18" charset="0"/>
              </a:rPr>
              <a:t>ҳсулнокии оилаҳои занбури асал мувофиқи нишондиҳандаҳо дар соли </a:t>
            </a:r>
            <a:r>
              <a:rPr lang="az-Cyrl-AZ" sz="2000" b="1" dirty="0">
                <a:solidFill>
                  <a:srgbClr val="0070C0"/>
                </a:solidFill>
                <a:effectLst>
                  <a:outerShdw blurRad="38100" dist="38100" dir="2700000" algn="tl">
                    <a:srgbClr val="000000">
                      <a:alpha val="43137"/>
                    </a:srgbClr>
                  </a:outerShdw>
                </a:effectLst>
                <a:latin typeface="Bookman Old Style" panose="02050604050505020204" pitchFamily="18" charset="0"/>
              </a:rPr>
              <a:t>2023</a:t>
            </a:r>
            <a:r>
              <a:rPr lang="az-Cyrl-AZ" sz="2000" dirty="0">
                <a:effectLst/>
                <a:latin typeface="Times New Roman" panose="02020603050405020304" pitchFamily="18" charset="0"/>
                <a:ea typeface="Times New Roman" panose="02020603050405020304" pitchFamily="18" charset="0"/>
              </a:rPr>
              <a:t> ба </a:t>
            </a:r>
            <a:r>
              <a:rPr lang="az-Cyrl-AZ" sz="2000" b="1" dirty="0">
                <a:solidFill>
                  <a:srgbClr val="0070C0"/>
                </a:solidFill>
                <a:effectLst>
                  <a:outerShdw blurRad="38100" dist="38100" dir="2700000" algn="tl">
                    <a:srgbClr val="000000">
                      <a:alpha val="43137"/>
                    </a:srgbClr>
                  </a:outerShdw>
                </a:effectLst>
                <a:latin typeface="Bookman Old Style" panose="02050604050505020204" pitchFamily="18" charset="0"/>
              </a:rPr>
              <a:t>17,6</a:t>
            </a:r>
            <a:r>
              <a:rPr lang="az-Cyrl-AZ" sz="2000" dirty="0">
                <a:effectLst/>
                <a:latin typeface="Times New Roman" panose="02020603050405020304" pitchFamily="18" charset="0"/>
                <a:ea typeface="Times New Roman" panose="02020603050405020304" pitchFamily="18" charset="0"/>
              </a:rPr>
              <a:t> кг баробар буда нисбати соли гузашта </a:t>
            </a:r>
            <a:r>
              <a:rPr lang="az-Cyrl-AZ" sz="2000" b="1" dirty="0">
                <a:solidFill>
                  <a:srgbClr val="0070C0"/>
                </a:solidFill>
                <a:effectLst>
                  <a:outerShdw blurRad="38100" dist="38100" dir="2700000" algn="tl">
                    <a:srgbClr val="000000">
                      <a:alpha val="43137"/>
                    </a:srgbClr>
                  </a:outerShdw>
                </a:effectLst>
                <a:latin typeface="Bookman Old Style" panose="02050604050505020204" pitchFamily="18" charset="0"/>
              </a:rPr>
              <a:t>0,3</a:t>
            </a:r>
            <a:r>
              <a:rPr lang="az-Cyrl-AZ" sz="2000" dirty="0">
                <a:effectLst/>
                <a:latin typeface="Times New Roman" panose="02020603050405020304" pitchFamily="18" charset="0"/>
                <a:ea typeface="Times New Roman" panose="02020603050405020304" pitchFamily="18" charset="0"/>
              </a:rPr>
              <a:t> кг зиёд мебошад.</a:t>
            </a:r>
            <a:endParaRPr lang="ru-RU" sz="2000" dirty="0"/>
          </a:p>
        </p:txBody>
      </p:sp>
      <p:pic>
        <p:nvPicPr>
          <p:cNvPr id="2" name="Рисунок 1">
            <a:extLst>
              <a:ext uri="{FF2B5EF4-FFF2-40B4-BE49-F238E27FC236}">
                <a16:creationId xmlns:a16="http://schemas.microsoft.com/office/drawing/2014/main" id="{98E215F0-45C6-2113-4C73-3374C34CC419}"/>
              </a:ext>
            </a:extLst>
          </p:cNvPr>
          <p:cNvPicPr>
            <a:picLocks noChangeAspect="1"/>
          </p:cNvPicPr>
          <p:nvPr/>
        </p:nvPicPr>
        <p:blipFill>
          <a:blip r:embed="rId5"/>
          <a:stretch>
            <a:fillRect/>
          </a:stretch>
        </p:blipFill>
        <p:spPr>
          <a:xfrm>
            <a:off x="7275658" y="3002511"/>
            <a:ext cx="4618900" cy="3072038"/>
          </a:xfrm>
          <a:prstGeom prst="rect">
            <a:avLst/>
          </a:prstGeom>
        </p:spPr>
      </p:pic>
    </p:spTree>
    <p:extLst>
      <p:ext uri="{BB962C8B-B14F-4D97-AF65-F5344CB8AC3E}">
        <p14:creationId xmlns:p14="http://schemas.microsoft.com/office/powerpoint/2010/main" val="4212914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Users\Бахтиш\Desktop\ЛОГОТИ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339" y="55563"/>
            <a:ext cx="10382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Рисунок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069" y="107950"/>
            <a:ext cx="10366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87EA2A3-1D8F-15E4-F380-EF13E75973BF}"/>
              </a:ext>
            </a:extLst>
          </p:cNvPr>
          <p:cNvSpPr txBox="1"/>
          <p:nvPr/>
        </p:nvSpPr>
        <p:spPr>
          <a:xfrm>
            <a:off x="2475706" y="120024"/>
            <a:ext cx="8479633" cy="1015663"/>
          </a:xfrm>
          <a:prstGeom prst="rect">
            <a:avLst/>
          </a:prstGeom>
        </p:spPr>
        <p:txBody>
          <a:bodyPr anchor="ctr">
            <a:noAutofit/>
          </a:bodyPr>
          <a:lstStyle>
            <a:defPPr>
              <a:defRPr lang="ru-RU"/>
            </a:defPPr>
            <a:lvl1pPr algn="ctr" fontAlgn="base">
              <a:spcBef>
                <a:spcPct val="0"/>
              </a:spcBef>
              <a:spcAft>
                <a:spcPct val="0"/>
              </a:spcAft>
              <a:defRPr sz="3000" b="1">
                <a:solidFill>
                  <a:srgbClr val="008000"/>
                </a:solidFill>
                <a:effectLst>
                  <a:outerShdw blurRad="38100" dist="38100" dir="2700000" algn="tl">
                    <a:srgbClr val="000000">
                      <a:alpha val="43137"/>
                    </a:srgbClr>
                  </a:outerShdw>
                </a:effectLst>
                <a:latin typeface="Times New Roman Tj" panose="02020603050405020304" pitchFamily="18" charset="-52"/>
                <a:ea typeface="+mj-ea"/>
                <a:cs typeface="Times New Roman" panose="02020603050405020304" pitchFamily="18" charset="0"/>
              </a:defRPr>
            </a:lvl1pPr>
            <a:lvl2pPr fontAlgn="base">
              <a:spcBef>
                <a:spcPct val="0"/>
              </a:spcBef>
              <a:spcAft>
                <a:spcPct val="0"/>
              </a:spcAft>
              <a:defRPr sz="4300">
                <a:solidFill>
                  <a:srgbClr val="572314"/>
                </a:solidFill>
                <a:latin typeface="Corbel" pitchFamily="34" charset="0"/>
              </a:defRPr>
            </a:lvl2pPr>
            <a:lvl3pPr fontAlgn="base">
              <a:spcBef>
                <a:spcPct val="0"/>
              </a:spcBef>
              <a:spcAft>
                <a:spcPct val="0"/>
              </a:spcAft>
              <a:defRPr sz="4300">
                <a:solidFill>
                  <a:srgbClr val="572314"/>
                </a:solidFill>
                <a:latin typeface="Corbel" pitchFamily="34" charset="0"/>
              </a:defRPr>
            </a:lvl3pPr>
            <a:lvl4pPr fontAlgn="base">
              <a:spcBef>
                <a:spcPct val="0"/>
              </a:spcBef>
              <a:spcAft>
                <a:spcPct val="0"/>
              </a:spcAft>
              <a:defRPr sz="4300">
                <a:solidFill>
                  <a:srgbClr val="572314"/>
                </a:solidFill>
                <a:latin typeface="Corbel" pitchFamily="34" charset="0"/>
              </a:defRPr>
            </a:lvl4pPr>
            <a:lvl5pPr fontAlgn="base">
              <a:spcBef>
                <a:spcPct val="0"/>
              </a:spcBef>
              <a:spcAft>
                <a:spcPct val="0"/>
              </a:spcAft>
              <a:defRPr sz="4300">
                <a:solidFill>
                  <a:srgbClr val="572314"/>
                </a:solidFill>
                <a:latin typeface="Corbel" pitchFamily="34" charset="0"/>
              </a:defRPr>
            </a:lvl5pPr>
            <a:lvl6pPr marL="457200" fontAlgn="base">
              <a:spcBef>
                <a:spcPct val="0"/>
              </a:spcBef>
              <a:spcAft>
                <a:spcPct val="0"/>
              </a:spcAft>
              <a:defRPr sz="4300">
                <a:solidFill>
                  <a:srgbClr val="572314"/>
                </a:solidFill>
                <a:latin typeface="Corbel" pitchFamily="34" charset="0"/>
              </a:defRPr>
            </a:lvl6pPr>
            <a:lvl7pPr marL="914400" fontAlgn="base">
              <a:spcBef>
                <a:spcPct val="0"/>
              </a:spcBef>
              <a:spcAft>
                <a:spcPct val="0"/>
              </a:spcAft>
              <a:defRPr sz="4300">
                <a:solidFill>
                  <a:srgbClr val="572314"/>
                </a:solidFill>
                <a:latin typeface="Corbel" pitchFamily="34" charset="0"/>
              </a:defRPr>
            </a:lvl7pPr>
            <a:lvl8pPr marL="1371600" fontAlgn="base">
              <a:spcBef>
                <a:spcPct val="0"/>
              </a:spcBef>
              <a:spcAft>
                <a:spcPct val="0"/>
              </a:spcAft>
              <a:defRPr sz="4300">
                <a:solidFill>
                  <a:srgbClr val="572314"/>
                </a:solidFill>
                <a:latin typeface="Corbel" pitchFamily="34" charset="0"/>
              </a:defRPr>
            </a:lvl8pPr>
            <a:lvl9pPr marL="1828800" fontAlgn="base">
              <a:spcBef>
                <a:spcPct val="0"/>
              </a:spcBef>
              <a:spcAft>
                <a:spcPct val="0"/>
              </a:spcAft>
              <a:defRPr sz="4300">
                <a:solidFill>
                  <a:srgbClr val="572314"/>
                </a:solidFill>
                <a:latin typeface="Corbel" pitchFamily="34" charset="0"/>
              </a:defRPr>
            </a:lvl9pPr>
          </a:lstStyle>
          <a:p>
            <a:r>
              <a:rPr lang="tg-Cyrl-TJ" dirty="0"/>
              <a:t>МУҚАРРАРОТИ</a:t>
            </a:r>
            <a:r>
              <a:rPr lang="az-Cyrl-AZ" dirty="0"/>
              <a:t> АМАЛИЁТ ОИД БА РУШДИ БИОТЕХНОЛОГИЯИ ЧОРВО</a:t>
            </a:r>
            <a:endParaRPr lang="ru-RU" dirty="0"/>
          </a:p>
        </p:txBody>
      </p:sp>
      <p:sp>
        <p:nvSpPr>
          <p:cNvPr id="9" name="TextBox 8">
            <a:extLst>
              <a:ext uri="{FF2B5EF4-FFF2-40B4-BE49-F238E27FC236}">
                <a16:creationId xmlns:a16="http://schemas.microsoft.com/office/drawing/2014/main" id="{963AD7FB-3E1E-B804-E9A2-C1CB5D32B993}"/>
              </a:ext>
            </a:extLst>
          </p:cNvPr>
          <p:cNvSpPr txBox="1"/>
          <p:nvPr/>
        </p:nvSpPr>
        <p:spPr>
          <a:xfrm>
            <a:off x="1529304" y="2182044"/>
            <a:ext cx="5397969" cy="3539430"/>
          </a:xfrm>
          <a:prstGeom prst="rect">
            <a:avLst/>
          </a:prstGeom>
          <a:noFill/>
        </p:spPr>
        <p:txBody>
          <a:bodyPr wrap="square">
            <a:spAutoFit/>
          </a:bodyPr>
          <a:lstStyle>
            <a:defPPr>
              <a:defRPr lang="ru-RU"/>
            </a:defPPr>
            <a:lvl1pPr indent="360363" algn="just">
              <a:tabLst/>
              <a:defRPr sz="2000" b="1">
                <a:effectLst/>
                <a:latin typeface="Times New Roman Tj" panose="02020603050405020304" pitchFamily="18" charset="-52"/>
                <a:ea typeface="Times New Roman" panose="02020603050405020304" pitchFamily="18" charset="0"/>
                <a:cs typeface="Times New Roman" panose="02020603050405020304" pitchFamily="18" charset="0"/>
              </a:defRPr>
            </a:lvl1pPr>
          </a:lstStyle>
          <a:p>
            <a:r>
              <a:rPr lang="tg-Cyrl-TJ" sz="2800" dirty="0"/>
              <a:t>Барои амалишавии замимаи мазкур дар соли 2023 аз њисоби буљетї љумњурї </a:t>
            </a:r>
            <a:r>
              <a:rPr lang="tg-Cyrl-TJ" sz="2400" dirty="0">
                <a:solidFill>
                  <a:srgbClr val="FF0000"/>
                </a:solidFill>
                <a:effectLst>
                  <a:outerShdw blurRad="38100" dist="38100" dir="2700000" algn="tl">
                    <a:srgbClr val="000000">
                      <a:alpha val="43137"/>
                    </a:srgbClr>
                  </a:outerShdw>
                </a:effectLst>
                <a:latin typeface="Bookman Old Style" panose="02050604050505020204" pitchFamily="18" charset="0"/>
                <a:cs typeface="+mn-cs"/>
              </a:rPr>
              <a:t>400,0</a:t>
            </a:r>
            <a:r>
              <a:rPr lang="tg-Cyrl-TJ" sz="2800" dirty="0"/>
              <a:t> њазор сомонї људо гардида, як алафдарав ва макадарав тамғаи NARAS ва таҷҳизотҳои озмоишгоҳи бо </a:t>
            </a:r>
            <a:r>
              <a:rPr lang="tg-Cyrl-TJ" sz="2400" dirty="0">
                <a:solidFill>
                  <a:srgbClr val="0070C0"/>
                </a:solidFill>
                <a:effectLst>
                  <a:outerShdw blurRad="38100" dist="38100" dir="2700000" algn="tl">
                    <a:srgbClr val="000000">
                      <a:alpha val="43137"/>
                    </a:srgbClr>
                  </a:outerShdw>
                </a:effectLst>
                <a:latin typeface="Bookman Old Style" panose="02050604050505020204" pitchFamily="18" charset="0"/>
                <a:cs typeface="+mn-cs"/>
              </a:rPr>
              <a:t>11</a:t>
            </a:r>
            <a:r>
              <a:rPr lang="tg-Cyrl-TJ" sz="2800" dirty="0"/>
              <a:t> номгуй хардорї гардид.</a:t>
            </a:r>
            <a:endParaRPr lang="ru-RU" sz="2800" dirty="0"/>
          </a:p>
        </p:txBody>
      </p:sp>
      <p:pic>
        <p:nvPicPr>
          <p:cNvPr id="11" name="Рисунок 10">
            <a:extLst>
              <a:ext uri="{FF2B5EF4-FFF2-40B4-BE49-F238E27FC236}">
                <a16:creationId xmlns:a16="http://schemas.microsoft.com/office/drawing/2014/main" id="{D782605C-77FC-B233-1FD0-4EC4294944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2289" y="3345868"/>
            <a:ext cx="4419747" cy="3333750"/>
          </a:xfrm>
          <a:prstGeom prst="rect">
            <a:avLst/>
          </a:prstGeom>
        </p:spPr>
      </p:pic>
      <p:pic>
        <p:nvPicPr>
          <p:cNvPr id="12" name="Рисунок 11" descr="C:\Users\User\Downloads\kosilka-ksp-2.1.jpg">
            <a:extLst>
              <a:ext uri="{FF2B5EF4-FFF2-40B4-BE49-F238E27FC236}">
                <a16:creationId xmlns:a16="http://schemas.microsoft.com/office/drawing/2014/main" id="{DC9E077F-4891-250F-8A3A-E0B646668CAD}"/>
              </a:ext>
            </a:extLst>
          </p:cNvPr>
          <p:cNvPicPr/>
          <p:nvPr/>
        </p:nvPicPr>
        <p:blipFill>
          <a:blip r:embed="rId6"/>
          <a:srcRect/>
          <a:stretch>
            <a:fillRect/>
          </a:stretch>
        </p:blipFill>
        <p:spPr bwMode="auto">
          <a:xfrm>
            <a:off x="7737662" y="1262253"/>
            <a:ext cx="3946338" cy="19570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9492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Users\Бахтиш\Desktop\ЛОГОТИ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339" y="55563"/>
            <a:ext cx="10382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Рисунок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069" y="107950"/>
            <a:ext cx="10366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C4DA435-6E50-AB21-F46C-00D967E6527A}"/>
              </a:ext>
            </a:extLst>
          </p:cNvPr>
          <p:cNvSpPr txBox="1"/>
          <p:nvPr/>
        </p:nvSpPr>
        <p:spPr>
          <a:xfrm>
            <a:off x="2475706" y="87858"/>
            <a:ext cx="8479633" cy="1408438"/>
          </a:xfrm>
          <a:prstGeom prst="rect">
            <a:avLst/>
          </a:prstGeom>
        </p:spPr>
        <p:txBody>
          <a:bodyPr anchor="ctr">
            <a:noAutofit/>
          </a:bodyPr>
          <a:lstStyle>
            <a:defPPr>
              <a:defRPr lang="ru-RU"/>
            </a:defPPr>
            <a:lvl1pPr algn="ctr" fontAlgn="base">
              <a:spcBef>
                <a:spcPct val="0"/>
              </a:spcBef>
              <a:spcAft>
                <a:spcPct val="0"/>
              </a:spcAft>
              <a:defRPr sz="3000" b="1">
                <a:solidFill>
                  <a:srgbClr val="008000"/>
                </a:solidFill>
                <a:effectLst>
                  <a:outerShdw blurRad="38100" dist="38100" dir="2700000" algn="tl">
                    <a:srgbClr val="000000">
                      <a:alpha val="43137"/>
                    </a:srgbClr>
                  </a:outerShdw>
                </a:effectLst>
                <a:latin typeface="Times New Roman Tj" panose="02020603050405020304" pitchFamily="18" charset="-52"/>
                <a:ea typeface="+mj-ea"/>
                <a:cs typeface="Times New Roman" panose="02020603050405020304" pitchFamily="18" charset="0"/>
              </a:defRPr>
            </a:lvl1pPr>
            <a:lvl2pPr fontAlgn="base">
              <a:spcBef>
                <a:spcPct val="0"/>
              </a:spcBef>
              <a:spcAft>
                <a:spcPct val="0"/>
              </a:spcAft>
              <a:defRPr sz="4300">
                <a:solidFill>
                  <a:srgbClr val="572314"/>
                </a:solidFill>
                <a:latin typeface="Corbel" pitchFamily="34" charset="0"/>
              </a:defRPr>
            </a:lvl2pPr>
            <a:lvl3pPr fontAlgn="base">
              <a:spcBef>
                <a:spcPct val="0"/>
              </a:spcBef>
              <a:spcAft>
                <a:spcPct val="0"/>
              </a:spcAft>
              <a:defRPr sz="4300">
                <a:solidFill>
                  <a:srgbClr val="572314"/>
                </a:solidFill>
                <a:latin typeface="Corbel" pitchFamily="34" charset="0"/>
              </a:defRPr>
            </a:lvl3pPr>
            <a:lvl4pPr fontAlgn="base">
              <a:spcBef>
                <a:spcPct val="0"/>
              </a:spcBef>
              <a:spcAft>
                <a:spcPct val="0"/>
              </a:spcAft>
              <a:defRPr sz="4300">
                <a:solidFill>
                  <a:srgbClr val="572314"/>
                </a:solidFill>
                <a:latin typeface="Corbel" pitchFamily="34" charset="0"/>
              </a:defRPr>
            </a:lvl4pPr>
            <a:lvl5pPr fontAlgn="base">
              <a:spcBef>
                <a:spcPct val="0"/>
              </a:spcBef>
              <a:spcAft>
                <a:spcPct val="0"/>
              </a:spcAft>
              <a:defRPr sz="4300">
                <a:solidFill>
                  <a:srgbClr val="572314"/>
                </a:solidFill>
                <a:latin typeface="Corbel" pitchFamily="34" charset="0"/>
              </a:defRPr>
            </a:lvl5pPr>
            <a:lvl6pPr marL="457200" fontAlgn="base">
              <a:spcBef>
                <a:spcPct val="0"/>
              </a:spcBef>
              <a:spcAft>
                <a:spcPct val="0"/>
              </a:spcAft>
              <a:defRPr sz="4300">
                <a:solidFill>
                  <a:srgbClr val="572314"/>
                </a:solidFill>
                <a:latin typeface="Corbel" pitchFamily="34" charset="0"/>
              </a:defRPr>
            </a:lvl6pPr>
            <a:lvl7pPr marL="914400" fontAlgn="base">
              <a:spcBef>
                <a:spcPct val="0"/>
              </a:spcBef>
              <a:spcAft>
                <a:spcPct val="0"/>
              </a:spcAft>
              <a:defRPr sz="4300">
                <a:solidFill>
                  <a:srgbClr val="572314"/>
                </a:solidFill>
                <a:latin typeface="Corbel" pitchFamily="34" charset="0"/>
              </a:defRPr>
            </a:lvl7pPr>
            <a:lvl8pPr marL="1371600" fontAlgn="base">
              <a:spcBef>
                <a:spcPct val="0"/>
              </a:spcBef>
              <a:spcAft>
                <a:spcPct val="0"/>
              </a:spcAft>
              <a:defRPr sz="4300">
                <a:solidFill>
                  <a:srgbClr val="572314"/>
                </a:solidFill>
                <a:latin typeface="Corbel" pitchFamily="34" charset="0"/>
              </a:defRPr>
            </a:lvl8pPr>
            <a:lvl9pPr marL="1828800" fontAlgn="base">
              <a:spcBef>
                <a:spcPct val="0"/>
              </a:spcBef>
              <a:spcAft>
                <a:spcPct val="0"/>
              </a:spcAft>
              <a:defRPr sz="4300">
                <a:solidFill>
                  <a:srgbClr val="572314"/>
                </a:solidFill>
                <a:latin typeface="Corbel" pitchFamily="34" charset="0"/>
              </a:defRPr>
            </a:lvl9pPr>
          </a:lstStyle>
          <a:p>
            <a:r>
              <a:rPr lang="tg-Cyrl-TJ" sz="2400" dirty="0"/>
              <a:t>МУҚАРРАРОТИ</a:t>
            </a:r>
            <a:r>
              <a:rPr lang="az-Cyrl-AZ" sz="2400" dirty="0"/>
              <a:t> АМАЛИЁТИ </a:t>
            </a:r>
            <a:r>
              <a:rPr lang="tg-Cyrl-TJ" sz="2400" dirty="0"/>
              <a:t>РУШДИ СОЊАИ ЧОРВОДОРЇ, ПАРАНДАПАРВАРӢ, МОҲИПАРВАРӢ ВА ЗАНБУРИАСАЛПАРВАРӢ</a:t>
            </a:r>
            <a:endParaRPr lang="ru-RU" sz="2400" dirty="0"/>
          </a:p>
        </p:txBody>
      </p:sp>
      <p:sp>
        <p:nvSpPr>
          <p:cNvPr id="8" name="TextBox 7">
            <a:extLst>
              <a:ext uri="{FF2B5EF4-FFF2-40B4-BE49-F238E27FC236}">
                <a16:creationId xmlns:a16="http://schemas.microsoft.com/office/drawing/2014/main" id="{F110DB81-9139-FE4D-A5E3-23BF5BBC0607}"/>
              </a:ext>
            </a:extLst>
          </p:cNvPr>
          <p:cNvSpPr txBox="1"/>
          <p:nvPr/>
        </p:nvSpPr>
        <p:spPr>
          <a:xfrm>
            <a:off x="1450116" y="1402316"/>
            <a:ext cx="5606466" cy="5324535"/>
          </a:xfrm>
          <a:prstGeom prst="rect">
            <a:avLst/>
          </a:prstGeom>
          <a:noFill/>
        </p:spPr>
        <p:txBody>
          <a:bodyPr wrap="square">
            <a:spAutoFit/>
          </a:bodyPr>
          <a:lstStyle/>
          <a:p>
            <a:pPr indent="360363" algn="just"/>
            <a:r>
              <a:rPr lang="tg-Cyrl-TJ" sz="2000" dirty="0">
                <a:effectLst/>
                <a:latin typeface="Times New Roman" panose="02020603050405020304" pitchFamily="18" charset="0"/>
                <a:ea typeface="Times New Roman" panose="02020603050405020304" pitchFamily="18" charset="0"/>
              </a:rPr>
              <a:t>Дар давраи амалишавии Барномаи мазкур соли 2023 дар ҷумҳурӣ </a:t>
            </a:r>
            <a:r>
              <a:rPr lang="tg-Cyrl-TJ" sz="2000" b="1" dirty="0">
                <a:solidFill>
                  <a:srgbClr val="0070C0"/>
                </a:solidFill>
                <a:effectLst>
                  <a:outerShdw blurRad="38100" dist="38100" dir="2700000" algn="tl">
                    <a:srgbClr val="000000">
                      <a:alpha val="43137"/>
                    </a:srgbClr>
                  </a:outerShdw>
                </a:effectLst>
                <a:latin typeface="Bookman Old Style" panose="02050604050505020204" pitchFamily="18" charset="0"/>
              </a:rPr>
              <a:t>10</a:t>
            </a:r>
            <a:r>
              <a:rPr lang="tg-Cyrl-TJ" sz="2000" dirty="0">
                <a:effectLst/>
                <a:latin typeface="Times New Roman" panose="02020603050405020304" pitchFamily="18" charset="0"/>
                <a:ea typeface="Times New Roman" panose="02020603050405020304" pitchFamily="18" charset="0"/>
              </a:rPr>
              <a:t> адад корхонаҳои нави парандапарварӣ ташкил карда шуд, ки </a:t>
            </a:r>
            <a:r>
              <a:rPr lang="tg-Cyrl-TJ" sz="2000" b="1" dirty="0">
                <a:solidFill>
                  <a:srgbClr val="0070C0"/>
                </a:solidFill>
                <a:effectLst>
                  <a:outerShdw blurRad="38100" dist="38100" dir="2700000" algn="tl">
                    <a:srgbClr val="000000">
                      <a:alpha val="43137"/>
                    </a:srgbClr>
                  </a:outerShdw>
                </a:effectLst>
                <a:latin typeface="Bookman Old Style" panose="02050604050505020204" pitchFamily="18" charset="0"/>
              </a:rPr>
              <a:t>4</a:t>
            </a:r>
            <a:r>
              <a:rPr lang="tg-Cyrl-TJ" sz="2000" dirty="0">
                <a:effectLst/>
                <a:latin typeface="Times New Roman" panose="02020603050405020304" pitchFamily="18" charset="0"/>
                <a:ea typeface="Times New Roman" panose="02020603050405020304" pitchFamily="18" charset="0"/>
              </a:rPr>
              <a:t> адади он бо иштироки бевоситаи Асосгузори сулҳу ваҳдати миллӣ, Пешвои миллат, Президенти Ҷумҳурии Тоҷикистон, муҳтарам Эмомалӣ Раҳмон мавриди истифода </a:t>
            </a:r>
            <a:r>
              <a:rPr lang="tg-Cyrl-TJ" sz="2000" dirty="0">
                <a:effectLst/>
                <a:latin typeface="Times New Roman Tj" panose="02020603050405020304" pitchFamily="18" charset="-52"/>
                <a:ea typeface="Times New Roman" panose="02020603050405020304" pitchFamily="18" charset="0"/>
                <a:cs typeface="Times New Roman" panose="02020603050405020304" pitchFamily="18" charset="0"/>
              </a:rPr>
              <a:t>ќ</a:t>
            </a:r>
            <a:r>
              <a:rPr lang="tg-Cyrl-TJ" sz="2000" dirty="0">
                <a:effectLst/>
                <a:latin typeface="Times New Roman" panose="02020603050405020304" pitchFamily="18" charset="0"/>
                <a:ea typeface="Times New Roman" panose="02020603050405020304" pitchFamily="18" charset="0"/>
              </a:rPr>
              <a:t>арор дода шуд. Маврид ба зикр аст, ки аз ин корхонаҳои ба фаъолият шуруъ намуда </a:t>
            </a:r>
            <a:r>
              <a:rPr lang="tg-Cyrl-TJ" sz="2000" b="1" dirty="0">
                <a:solidFill>
                  <a:srgbClr val="0070C0"/>
                </a:solidFill>
                <a:effectLst>
                  <a:outerShdw blurRad="38100" dist="38100" dir="2700000" algn="tl">
                    <a:srgbClr val="000000">
                      <a:alpha val="43137"/>
                    </a:srgbClr>
                  </a:outerShdw>
                </a:effectLst>
                <a:latin typeface="Bookman Old Style" panose="02050604050505020204" pitchFamily="18" charset="0"/>
              </a:rPr>
              <a:t>6</a:t>
            </a:r>
            <a:r>
              <a:rPr lang="tg-Cyrl-TJ" sz="2000" dirty="0">
                <a:effectLst/>
                <a:latin typeface="Times New Roman" panose="02020603050405020304" pitchFamily="18" charset="0"/>
                <a:ea typeface="Times New Roman" panose="02020603050405020304" pitchFamily="18" charset="0"/>
              </a:rPr>
              <a:t> адад дар вилояти Суғд ва </a:t>
            </a:r>
            <a:r>
              <a:rPr lang="tg-Cyrl-TJ" sz="2000" b="1" dirty="0">
                <a:solidFill>
                  <a:srgbClr val="0070C0"/>
                </a:solidFill>
                <a:effectLst>
                  <a:outerShdw blurRad="38100" dist="38100" dir="2700000" algn="tl">
                    <a:srgbClr val="000000">
                      <a:alpha val="43137"/>
                    </a:srgbClr>
                  </a:outerShdw>
                </a:effectLst>
                <a:latin typeface="Bookman Old Style" panose="02050604050505020204" pitchFamily="18" charset="0"/>
              </a:rPr>
              <a:t>4</a:t>
            </a:r>
            <a:r>
              <a:rPr lang="tg-Cyrl-TJ" sz="2000" dirty="0">
                <a:effectLst/>
                <a:latin typeface="Times New Roman" panose="02020603050405020304" pitchFamily="18" charset="0"/>
                <a:ea typeface="Times New Roman" panose="02020603050405020304" pitchFamily="18" charset="0"/>
              </a:rPr>
              <a:t> адад ба вилояти Хатлон мансуб мебошад. Аз ин миқдори корхонаҳои нав тасис </a:t>
            </a:r>
            <a:r>
              <a:rPr lang="tg-Cyrl-TJ" sz="2000" b="1" dirty="0">
                <a:solidFill>
                  <a:srgbClr val="0070C0"/>
                </a:solidFill>
                <a:effectLst>
                  <a:outerShdw blurRad="38100" dist="38100" dir="2700000" algn="tl">
                    <a:srgbClr val="000000">
                      <a:alpha val="43137"/>
                    </a:srgbClr>
                  </a:outerShdw>
                </a:effectLst>
                <a:latin typeface="Bookman Old Style" panose="02050604050505020204" pitchFamily="18" charset="0"/>
              </a:rPr>
              <a:t>2</a:t>
            </a:r>
            <a:r>
              <a:rPr lang="tg-Cyrl-TJ" sz="2000" dirty="0">
                <a:effectLst/>
                <a:latin typeface="Times New Roman" panose="02020603050405020304" pitchFamily="18" charset="0"/>
                <a:ea typeface="Times New Roman" panose="02020603050405020304" pitchFamily="18" charset="0"/>
              </a:rPr>
              <a:t> адад самти истеҳсоли тухм ва </a:t>
            </a:r>
            <a:r>
              <a:rPr lang="tg-Cyrl-TJ" sz="2000" b="1" dirty="0">
                <a:solidFill>
                  <a:srgbClr val="0070C0"/>
                </a:solidFill>
                <a:effectLst>
                  <a:outerShdw blurRad="38100" dist="38100" dir="2700000" algn="tl">
                    <a:srgbClr val="000000">
                      <a:alpha val="43137"/>
                    </a:srgbClr>
                  </a:outerShdw>
                </a:effectLst>
                <a:latin typeface="Bookman Old Style" panose="02050604050505020204" pitchFamily="18" charset="0"/>
              </a:rPr>
              <a:t>8</a:t>
            </a:r>
            <a:r>
              <a:rPr lang="tg-Cyrl-TJ" sz="2000" dirty="0">
                <a:effectLst/>
                <a:latin typeface="Times New Roman" panose="02020603050405020304" pitchFamily="18" charset="0"/>
                <a:ea typeface="Times New Roman" panose="02020603050405020304" pitchFamily="18" charset="0"/>
              </a:rPr>
              <a:t> адад ба истеҳсоли гушти паранда равона карда шудааст. Тибқи маълумотҳои Вазорати саноат ва технологияи нави Ҷумҳурии Тоҷикистон дар ҷумҳурӣ </a:t>
            </a:r>
            <a:r>
              <a:rPr lang="tg-Cyrl-TJ" sz="2000" b="1" dirty="0">
                <a:solidFill>
                  <a:srgbClr val="0070C0"/>
                </a:solidFill>
                <a:effectLst>
                  <a:outerShdw blurRad="38100" dist="38100" dir="2700000" algn="tl">
                    <a:srgbClr val="000000">
                      <a:alpha val="43137"/>
                    </a:srgbClr>
                  </a:outerShdw>
                </a:effectLst>
                <a:latin typeface="Bookman Old Style" panose="02050604050505020204" pitchFamily="18" charset="0"/>
              </a:rPr>
              <a:t>14</a:t>
            </a:r>
            <a:r>
              <a:rPr lang="tg-Cyrl-TJ" sz="2000" dirty="0">
                <a:effectLst/>
                <a:latin typeface="Times New Roman" panose="02020603050405020304" pitchFamily="18" charset="0"/>
                <a:ea typeface="Times New Roman" panose="02020603050405020304" pitchFamily="18" charset="0"/>
              </a:rPr>
              <a:t> корхонаҳои истеҳсоли хуроки паранда фаъолият мебаранд.</a:t>
            </a:r>
            <a:endParaRPr lang="ru-RU" sz="2000" dirty="0"/>
          </a:p>
        </p:txBody>
      </p:sp>
      <p:pic>
        <p:nvPicPr>
          <p:cNvPr id="13" name="Рисунок 12">
            <a:extLst>
              <a:ext uri="{FF2B5EF4-FFF2-40B4-BE49-F238E27FC236}">
                <a16:creationId xmlns:a16="http://schemas.microsoft.com/office/drawing/2014/main" id="{9EB5BDA6-DA9D-1235-A482-F06C556F69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9711" y="1971936"/>
            <a:ext cx="4959925" cy="3957809"/>
          </a:xfrm>
          <a:prstGeom prst="rect">
            <a:avLst/>
          </a:prstGeom>
        </p:spPr>
      </p:pic>
    </p:spTree>
    <p:extLst>
      <p:ext uri="{BB962C8B-B14F-4D97-AF65-F5344CB8AC3E}">
        <p14:creationId xmlns:p14="http://schemas.microsoft.com/office/powerpoint/2010/main" val="12566786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1">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extLst>
    <a:ext uri="{05A4C25C-085E-4340-85A3-A5531E510DB2}">
      <thm15:themeFamily xmlns:thm15="http://schemas.microsoft.com/office/thememl/2012/main" name="Тема1" id="{188BBDA8-1F40-4AC0-89EB-A4DA5E4557B6}" vid="{85801293-3757-4BC5-9BCF-E75A980A7F7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Тема1</Template>
  <TotalTime>663</TotalTime>
  <Words>935</Words>
  <Application>Microsoft Office PowerPoint</Application>
  <PresentationFormat>Широкоэкранный</PresentationFormat>
  <Paragraphs>39</Paragraphs>
  <Slides>10</Slides>
  <Notes>10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10</vt:i4>
      </vt:variant>
    </vt:vector>
  </HeadingPairs>
  <TitlesOfParts>
    <vt:vector size="21" baseType="lpstr">
      <vt:lpstr>Arial</vt:lpstr>
      <vt:lpstr>Bookman Old Style</vt:lpstr>
      <vt:lpstr>Calibri</vt:lpstr>
      <vt:lpstr>Corbel</vt:lpstr>
      <vt:lpstr>Gill Sans MT</vt:lpstr>
      <vt:lpstr>TAJIKAN</vt:lpstr>
      <vt:lpstr>Times New Roman</vt:lpstr>
      <vt:lpstr>Times New Roman Tj</vt:lpstr>
      <vt:lpstr>Verdana</vt:lpstr>
      <vt:lpstr>Wingdings 2</vt:lpstr>
      <vt:lpstr>Тема1</vt:lpstr>
      <vt:lpstr>ВАЗОРАТИ КИШОВАРЗИИ ҶУМҲУРИИ ТОҶИКИСТОН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ВАЗОРАТИ КИШОВАРЗИИ ҶУМҲУРИИ ТОҶИКИСТОН</dc:title>
  <dc:creator>Пользователь Windows</dc:creator>
  <cp:lastModifiedBy>Farhod Kurbonov</cp:lastModifiedBy>
  <cp:revision>108</cp:revision>
  <cp:lastPrinted>2024-06-25T11:48:33Z</cp:lastPrinted>
  <dcterms:created xsi:type="dcterms:W3CDTF">2018-10-10T01:48:10Z</dcterms:created>
  <dcterms:modified xsi:type="dcterms:W3CDTF">2024-06-26T03:30:49Z</dcterms:modified>
</cp:coreProperties>
</file>