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6" r:id="rId4"/>
  </p:sldMasterIdLst>
  <p:notesMasterIdLst>
    <p:notesMasterId r:id="rId17"/>
  </p:notesMasterIdLst>
  <p:handoutMasterIdLst>
    <p:handoutMasterId r:id="rId18"/>
  </p:handoutMasterIdLst>
  <p:sldIdLst>
    <p:sldId id="360" r:id="rId5"/>
    <p:sldId id="326" r:id="rId6"/>
    <p:sldId id="359" r:id="rId7"/>
    <p:sldId id="358" r:id="rId8"/>
    <p:sldId id="363" r:id="rId9"/>
    <p:sldId id="365" r:id="rId10"/>
    <p:sldId id="356" r:id="rId11"/>
    <p:sldId id="364" r:id="rId12"/>
    <p:sldId id="361" r:id="rId13"/>
    <p:sldId id="366" r:id="rId14"/>
    <p:sldId id="362" r:id="rId15"/>
    <p:sldId id="367" r:id="rId16"/>
  </p:sldIdLst>
  <p:sldSz cx="10688638" cy="7562850"/>
  <p:notesSz cx="9144000" cy="6858000"/>
  <p:defaultTextStyle>
    <a:defPPr>
      <a:defRPr lang="en-US"/>
    </a:defPPr>
    <a:lvl1pPr marL="0" algn="l" defTabSz="1041754" rtl="0" eaLnBrk="1" latinLnBrk="0" hangingPunct="1">
      <a:defRPr sz="2100" kern="1200">
        <a:solidFill>
          <a:schemeClr val="tx1"/>
        </a:solidFill>
        <a:latin typeface="+mn-lt"/>
        <a:ea typeface="+mn-ea"/>
        <a:cs typeface="+mn-cs"/>
      </a:defRPr>
    </a:lvl1pPr>
    <a:lvl2pPr marL="520880" algn="l" defTabSz="1041754" rtl="0" eaLnBrk="1" latinLnBrk="0" hangingPunct="1">
      <a:defRPr sz="2100" kern="1200">
        <a:solidFill>
          <a:schemeClr val="tx1"/>
        </a:solidFill>
        <a:latin typeface="+mn-lt"/>
        <a:ea typeface="+mn-ea"/>
        <a:cs typeface="+mn-cs"/>
      </a:defRPr>
    </a:lvl2pPr>
    <a:lvl3pPr marL="1041754" algn="l" defTabSz="1041754" rtl="0" eaLnBrk="1" latinLnBrk="0" hangingPunct="1">
      <a:defRPr sz="2100" kern="1200">
        <a:solidFill>
          <a:schemeClr val="tx1"/>
        </a:solidFill>
        <a:latin typeface="+mn-lt"/>
        <a:ea typeface="+mn-ea"/>
        <a:cs typeface="+mn-cs"/>
      </a:defRPr>
    </a:lvl3pPr>
    <a:lvl4pPr marL="1562629" algn="l" defTabSz="1041754" rtl="0" eaLnBrk="1" latinLnBrk="0" hangingPunct="1">
      <a:defRPr sz="2100" kern="1200">
        <a:solidFill>
          <a:schemeClr val="tx1"/>
        </a:solidFill>
        <a:latin typeface="+mn-lt"/>
        <a:ea typeface="+mn-ea"/>
        <a:cs typeface="+mn-cs"/>
      </a:defRPr>
    </a:lvl4pPr>
    <a:lvl5pPr marL="2083505" algn="l" defTabSz="1041754" rtl="0" eaLnBrk="1" latinLnBrk="0" hangingPunct="1">
      <a:defRPr sz="2100" kern="1200">
        <a:solidFill>
          <a:schemeClr val="tx1"/>
        </a:solidFill>
        <a:latin typeface="+mn-lt"/>
        <a:ea typeface="+mn-ea"/>
        <a:cs typeface="+mn-cs"/>
      </a:defRPr>
    </a:lvl5pPr>
    <a:lvl6pPr marL="2604380" algn="l" defTabSz="1041754" rtl="0" eaLnBrk="1" latinLnBrk="0" hangingPunct="1">
      <a:defRPr sz="2100" kern="1200">
        <a:solidFill>
          <a:schemeClr val="tx1"/>
        </a:solidFill>
        <a:latin typeface="+mn-lt"/>
        <a:ea typeface="+mn-ea"/>
        <a:cs typeface="+mn-cs"/>
      </a:defRPr>
    </a:lvl6pPr>
    <a:lvl7pPr marL="3125259" algn="l" defTabSz="1041754" rtl="0" eaLnBrk="1" latinLnBrk="0" hangingPunct="1">
      <a:defRPr sz="2100" kern="1200">
        <a:solidFill>
          <a:schemeClr val="tx1"/>
        </a:solidFill>
        <a:latin typeface="+mn-lt"/>
        <a:ea typeface="+mn-ea"/>
        <a:cs typeface="+mn-cs"/>
      </a:defRPr>
    </a:lvl7pPr>
    <a:lvl8pPr marL="3646135" algn="l" defTabSz="1041754" rtl="0" eaLnBrk="1" latinLnBrk="0" hangingPunct="1">
      <a:defRPr sz="2100" kern="1200">
        <a:solidFill>
          <a:schemeClr val="tx1"/>
        </a:solidFill>
        <a:latin typeface="+mn-lt"/>
        <a:ea typeface="+mn-ea"/>
        <a:cs typeface="+mn-cs"/>
      </a:defRPr>
    </a:lvl8pPr>
    <a:lvl9pPr marL="4167011" algn="l" defTabSz="104175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8"/>
    <a:srgbClr val="323132"/>
    <a:srgbClr val="C2002F"/>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4" autoAdjust="0"/>
    <p:restoredTop sz="94707" autoAdjust="0"/>
  </p:normalViewPr>
  <p:slideViewPr>
    <p:cSldViewPr>
      <p:cViewPr varScale="1">
        <p:scale>
          <a:sx n="99" d="100"/>
          <a:sy n="99" d="100"/>
        </p:scale>
        <p:origin x="1494" y="90"/>
      </p:cViewPr>
      <p:guideLst>
        <p:guide orient="horz" pos="2382"/>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6" d="100"/>
          <a:sy n="56" d="100"/>
        </p:scale>
        <p:origin x="-2874" y="-84"/>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4910EE6-B67C-47EE-8BD3-8853D8D6DE09}" type="datetimeFigureOut">
              <a:rPr lang="en-US" smtClean="0"/>
              <a:pPr/>
              <a:t>6/25/2024</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3377316-305F-4321-8B51-5A5039DB157C}" type="slidenum">
              <a:rPr lang="en-US" smtClean="0"/>
              <a:pPr/>
              <a:t>‹#›</a:t>
            </a:fld>
            <a:endParaRPr lang="en-US" dirty="0"/>
          </a:p>
        </p:txBody>
      </p:sp>
    </p:spTree>
    <p:extLst>
      <p:ext uri="{BB962C8B-B14F-4D97-AF65-F5344CB8AC3E}">
        <p14:creationId xmlns:p14="http://schemas.microsoft.com/office/powerpoint/2010/main" val="1816270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77A5EBA-86ED-4AF3-A271-6FC690A16E16}" type="datetimeFigureOut">
              <a:rPr lang="en-US" smtClean="0"/>
              <a:pPr/>
              <a:t>6/25/2024</a:t>
            </a:fld>
            <a:endParaRPr lang="en-US" dirty="0"/>
          </a:p>
        </p:txBody>
      </p:sp>
      <p:sp>
        <p:nvSpPr>
          <p:cNvPr id="4" name="Slide Image Placeholder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14D953C-CA63-4EAB-AF36-8A48C4EA9CA5}" type="slidenum">
              <a:rPr lang="en-US" smtClean="0"/>
              <a:pPr/>
              <a:t>‹#›</a:t>
            </a:fld>
            <a:endParaRPr lang="en-US" dirty="0"/>
          </a:p>
        </p:txBody>
      </p:sp>
    </p:spTree>
    <p:extLst>
      <p:ext uri="{BB962C8B-B14F-4D97-AF65-F5344CB8AC3E}">
        <p14:creationId xmlns:p14="http://schemas.microsoft.com/office/powerpoint/2010/main" val="2862221634"/>
      </p:ext>
    </p:extLst>
  </p:cSld>
  <p:clrMap bg1="lt1" tx1="dk1" bg2="lt2" tx2="dk2" accent1="accent1" accent2="accent2" accent3="accent3" accent4="accent4" accent5="accent5" accent6="accent6" hlink="hlink" folHlink="folHlink"/>
  <p:notesStyle>
    <a:lvl1pPr marL="0" algn="l" defTabSz="1041754" rtl="0" eaLnBrk="1" latinLnBrk="0" hangingPunct="1">
      <a:defRPr sz="1400" kern="1200">
        <a:solidFill>
          <a:schemeClr val="tx1"/>
        </a:solidFill>
        <a:latin typeface="+mn-lt"/>
        <a:ea typeface="+mn-ea"/>
        <a:cs typeface="+mn-cs"/>
      </a:defRPr>
    </a:lvl1pPr>
    <a:lvl2pPr marL="520880" algn="l" defTabSz="1041754" rtl="0" eaLnBrk="1" latinLnBrk="0" hangingPunct="1">
      <a:defRPr sz="1400" kern="1200">
        <a:solidFill>
          <a:schemeClr val="tx1"/>
        </a:solidFill>
        <a:latin typeface="+mn-lt"/>
        <a:ea typeface="+mn-ea"/>
        <a:cs typeface="+mn-cs"/>
      </a:defRPr>
    </a:lvl2pPr>
    <a:lvl3pPr marL="1041754" algn="l" defTabSz="1041754" rtl="0" eaLnBrk="1" latinLnBrk="0" hangingPunct="1">
      <a:defRPr sz="1400" kern="1200">
        <a:solidFill>
          <a:schemeClr val="tx1"/>
        </a:solidFill>
        <a:latin typeface="+mn-lt"/>
        <a:ea typeface="+mn-ea"/>
        <a:cs typeface="+mn-cs"/>
      </a:defRPr>
    </a:lvl3pPr>
    <a:lvl4pPr marL="1562629" algn="l" defTabSz="1041754" rtl="0" eaLnBrk="1" latinLnBrk="0" hangingPunct="1">
      <a:defRPr sz="1400" kern="1200">
        <a:solidFill>
          <a:schemeClr val="tx1"/>
        </a:solidFill>
        <a:latin typeface="+mn-lt"/>
        <a:ea typeface="+mn-ea"/>
        <a:cs typeface="+mn-cs"/>
      </a:defRPr>
    </a:lvl4pPr>
    <a:lvl5pPr marL="2083505" algn="l" defTabSz="1041754" rtl="0" eaLnBrk="1" latinLnBrk="0" hangingPunct="1">
      <a:defRPr sz="1400" kern="1200">
        <a:solidFill>
          <a:schemeClr val="tx1"/>
        </a:solidFill>
        <a:latin typeface="+mn-lt"/>
        <a:ea typeface="+mn-ea"/>
        <a:cs typeface="+mn-cs"/>
      </a:defRPr>
    </a:lvl5pPr>
    <a:lvl6pPr marL="2604380" algn="l" defTabSz="1041754" rtl="0" eaLnBrk="1" latinLnBrk="0" hangingPunct="1">
      <a:defRPr sz="1400" kern="1200">
        <a:solidFill>
          <a:schemeClr val="tx1"/>
        </a:solidFill>
        <a:latin typeface="+mn-lt"/>
        <a:ea typeface="+mn-ea"/>
        <a:cs typeface="+mn-cs"/>
      </a:defRPr>
    </a:lvl6pPr>
    <a:lvl7pPr marL="3125259" algn="l" defTabSz="1041754" rtl="0" eaLnBrk="1" latinLnBrk="0" hangingPunct="1">
      <a:defRPr sz="1400" kern="1200">
        <a:solidFill>
          <a:schemeClr val="tx1"/>
        </a:solidFill>
        <a:latin typeface="+mn-lt"/>
        <a:ea typeface="+mn-ea"/>
        <a:cs typeface="+mn-cs"/>
      </a:defRPr>
    </a:lvl7pPr>
    <a:lvl8pPr marL="3646135" algn="l" defTabSz="1041754" rtl="0" eaLnBrk="1" latinLnBrk="0" hangingPunct="1">
      <a:defRPr sz="1400" kern="1200">
        <a:solidFill>
          <a:schemeClr val="tx1"/>
        </a:solidFill>
        <a:latin typeface="+mn-lt"/>
        <a:ea typeface="+mn-ea"/>
        <a:cs typeface="+mn-cs"/>
      </a:defRPr>
    </a:lvl8pPr>
    <a:lvl9pPr marL="4167011" algn="l" defTabSz="1041754"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http://upload.wikimedia.org/wikipedia/commons/thumb/a/af/Coat_of_arms_of_Tajikistan.svg/100px-Coat_of_arms_of_Tajikistan.svg.png" TargetMode="Externa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537" y="2773046"/>
            <a:ext cx="7715423" cy="2495345"/>
          </a:xfrm>
        </p:spPr>
        <p:txBody>
          <a:bodyPr anchor="b">
            <a:normAutofit/>
          </a:bodyPr>
          <a:lstStyle>
            <a:lvl1pPr>
              <a:defRPr sz="5955"/>
            </a:lvl1pPr>
          </a:lstStyle>
          <a:p>
            <a:r>
              <a:rPr lang="ru-RU" smtClean="0"/>
              <a:t>Образец заголовка</a:t>
            </a:r>
            <a:endParaRPr lang="en-US" dirty="0"/>
          </a:p>
        </p:txBody>
      </p:sp>
      <p:sp>
        <p:nvSpPr>
          <p:cNvPr id="3" name="Subtitle 2"/>
          <p:cNvSpPr>
            <a:spLocks noGrp="1"/>
          </p:cNvSpPr>
          <p:nvPr>
            <p:ph type="subTitle" idx="1"/>
          </p:nvPr>
        </p:nvSpPr>
        <p:spPr>
          <a:xfrm>
            <a:off x="2270537" y="5268389"/>
            <a:ext cx="7715423" cy="1242040"/>
          </a:xfrm>
        </p:spPr>
        <p:txBody>
          <a:bodyPr anchor="t"/>
          <a:lstStyle>
            <a:lvl1pPr marL="0" indent="0" algn="l">
              <a:buNone/>
              <a:defRPr>
                <a:solidFill>
                  <a:schemeClr val="tx1">
                    <a:lumMod val="65000"/>
                    <a:lumOff val="3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7076" y="4765277"/>
            <a:ext cx="1631201" cy="86213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4845" y="4995078"/>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220776435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270536" y="672254"/>
            <a:ext cx="7705527" cy="3437402"/>
          </a:xfrm>
        </p:spPr>
        <p:txBody>
          <a:bodyPr anchor="ctr">
            <a:normAutofit/>
          </a:bodyPr>
          <a:lstStyle>
            <a:lvl1pPr algn="l">
              <a:defRPr sz="5293"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270536" y="4801545"/>
            <a:ext cx="7705527"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8" y="3491976"/>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586" y="3577566"/>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3368393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57749" y="672254"/>
            <a:ext cx="7141641" cy="3193203"/>
          </a:xfrm>
        </p:spPr>
        <p:txBody>
          <a:bodyPr anchor="ctr">
            <a:normAutofit/>
          </a:bodyPr>
          <a:lstStyle>
            <a:lvl1pPr algn="l">
              <a:defRPr sz="5293"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824087" y="3865457"/>
            <a:ext cx="6608963" cy="420158"/>
          </a:xfrm>
        </p:spPr>
        <p:txBody>
          <a:bodyPr anchor="ctr">
            <a:noAutofit/>
          </a:bodyPr>
          <a:lstStyle>
            <a:lvl1pPr marL="0" indent="0">
              <a:buFontTx/>
              <a:buNone/>
              <a:defRPr sz="1764">
                <a:solidFill>
                  <a:schemeClr val="tx1">
                    <a:lumMod val="50000"/>
                    <a:lumOff val="50000"/>
                  </a:schemeClr>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270536" y="4801545"/>
            <a:ext cx="7705527" cy="1715772"/>
          </a:xfrm>
        </p:spPr>
        <p:txBody>
          <a:bodyPr anchor="ctr">
            <a:normAutofit/>
          </a:bodyPr>
          <a:lstStyle>
            <a:lvl1pPr marL="0" indent="0" algn="l">
              <a:buNone/>
              <a:defRPr sz="1985">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68" y="3491976"/>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586" y="3577566"/>
            <a:ext cx="683795" cy="402652"/>
          </a:xfrm>
        </p:spPr>
        <p:txBody>
          <a:bodyPr/>
          <a:lstStyle/>
          <a:p>
            <a:fld id="{70B123B9-3069-4B0F-847F-81608BFC594C}" type="slidenum">
              <a:rPr lang="ru-RU" smtClean="0"/>
              <a:pPr/>
              <a:t>‹#›</a:t>
            </a:fld>
            <a:endParaRPr lang="ru-RU"/>
          </a:p>
        </p:txBody>
      </p:sp>
      <p:sp>
        <p:nvSpPr>
          <p:cNvPr id="14" name="TextBox 13"/>
          <p:cNvSpPr txBox="1"/>
          <p:nvPr/>
        </p:nvSpPr>
        <p:spPr>
          <a:xfrm>
            <a:off x="2113784" y="714606"/>
            <a:ext cx="53457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5" name="TextBox 14"/>
          <p:cNvSpPr txBox="1"/>
          <p:nvPr/>
        </p:nvSpPr>
        <p:spPr>
          <a:xfrm>
            <a:off x="9549561" y="3203907"/>
            <a:ext cx="53457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037719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270536" y="2689015"/>
            <a:ext cx="7705527" cy="3004899"/>
          </a:xfrm>
        </p:spPr>
        <p:txBody>
          <a:bodyPr anchor="b">
            <a:normAutofit/>
          </a:bodyPr>
          <a:lstStyle>
            <a:lvl1pPr algn="l">
              <a:defRPr sz="5293"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270536" y="5714153"/>
            <a:ext cx="7705527"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68" y="5415367"/>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586" y="5495239"/>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3581809308"/>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557749" y="672254"/>
            <a:ext cx="7141641" cy="3193203"/>
          </a:xfrm>
        </p:spPr>
        <p:txBody>
          <a:bodyPr anchor="ctr">
            <a:normAutofit/>
          </a:bodyPr>
          <a:lstStyle>
            <a:lvl1pPr algn="l">
              <a:defRPr sz="5293"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270535" y="4789805"/>
            <a:ext cx="7818103"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270535" y="5714153"/>
            <a:ext cx="7818103"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68" y="5415367"/>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586" y="5495239"/>
            <a:ext cx="683795" cy="402652"/>
          </a:xfrm>
        </p:spPr>
        <p:txBody>
          <a:bodyPr/>
          <a:lstStyle/>
          <a:p>
            <a:fld id="{70B123B9-3069-4B0F-847F-81608BFC594C}" type="slidenum">
              <a:rPr lang="ru-RU" smtClean="0"/>
              <a:pPr/>
              <a:t>‹#›</a:t>
            </a:fld>
            <a:endParaRPr lang="ru-RU"/>
          </a:p>
        </p:txBody>
      </p:sp>
      <p:sp>
        <p:nvSpPr>
          <p:cNvPr id="11" name="TextBox 10"/>
          <p:cNvSpPr txBox="1"/>
          <p:nvPr/>
        </p:nvSpPr>
        <p:spPr>
          <a:xfrm>
            <a:off x="2113784" y="714606"/>
            <a:ext cx="53457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
        <p:nvSpPr>
          <p:cNvPr id="12" name="TextBox 11"/>
          <p:cNvSpPr txBox="1"/>
          <p:nvPr/>
        </p:nvSpPr>
        <p:spPr>
          <a:xfrm>
            <a:off x="9549561" y="3203907"/>
            <a:ext cx="534571" cy="644878"/>
          </a:xfrm>
          <a:prstGeom prst="rect">
            <a:avLst/>
          </a:prstGeom>
        </p:spPr>
        <p:txBody>
          <a:bodyPr vert="horz" lIns="100838" tIns="50419" rIns="100838" bIns="50419" rtlCol="0" anchor="ctr">
            <a:noAutofit/>
          </a:bodyPr>
          <a:lstStyle/>
          <a:p>
            <a:pPr lvl="0"/>
            <a:r>
              <a:rPr lang="en-US" sz="88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88736165"/>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270536" y="691891"/>
            <a:ext cx="7705526" cy="3176022"/>
          </a:xfrm>
        </p:spPr>
        <p:txBody>
          <a:bodyPr anchor="ctr">
            <a:normAutofit/>
          </a:bodyPr>
          <a:lstStyle>
            <a:lvl1pPr algn="l">
              <a:defRPr sz="5293"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270536" y="4789805"/>
            <a:ext cx="7705527" cy="924348"/>
          </a:xfrm>
        </p:spPr>
        <p:txBody>
          <a:bodyPr anchor="b">
            <a:noAutofit/>
          </a:bodyPr>
          <a:lstStyle>
            <a:lvl1pPr marL="0" indent="0">
              <a:buFontTx/>
              <a:buNone/>
              <a:defRPr sz="2647">
                <a:solidFill>
                  <a:schemeClr val="accent1"/>
                </a:solidFill>
              </a:defRPr>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270536" y="5714153"/>
            <a:ext cx="7705527" cy="804611"/>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68" y="5415367"/>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586" y="5495239"/>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229539845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4070977055"/>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0482" y="691890"/>
            <a:ext cx="1935892" cy="5826876"/>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270536" y="691890"/>
            <a:ext cx="5513051" cy="582687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250332505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divider black">
    <p:spTree>
      <p:nvGrpSpPr>
        <p:cNvPr id="1" name=""/>
        <p:cNvGrpSpPr/>
        <p:nvPr/>
      </p:nvGrpSpPr>
      <p:grpSpPr>
        <a:xfrm>
          <a:off x="0" y="0"/>
          <a:ext cx="0" cy="0"/>
          <a:chOff x="0" y="0"/>
          <a:chExt cx="0" cy="0"/>
        </a:xfrm>
      </p:grpSpPr>
      <p:sp>
        <p:nvSpPr>
          <p:cNvPr id="7" name="Title 1"/>
          <p:cNvSpPr>
            <a:spLocks noGrp="1"/>
          </p:cNvSpPr>
          <p:nvPr>
            <p:ph type="ctrTitle"/>
          </p:nvPr>
        </p:nvSpPr>
        <p:spPr>
          <a:xfrm>
            <a:off x="238919" y="2251287"/>
            <a:ext cx="6619624" cy="1606338"/>
          </a:xfrm>
          <a:prstGeom prst="rect">
            <a:avLst/>
          </a:prstGeom>
        </p:spPr>
        <p:txBody>
          <a:bodyPr lIns="104201" tIns="52102" rIns="104201" bIns="52102" anchor="b"/>
          <a:lstStyle>
            <a:lvl1pPr>
              <a:defRPr>
                <a:solidFill>
                  <a:srgbClr val="C2002F"/>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238919" y="4010026"/>
            <a:ext cx="6619624" cy="1066800"/>
          </a:xfrm>
          <a:prstGeom prst="rect">
            <a:avLst/>
          </a:prstGeom>
        </p:spPr>
        <p:txBody>
          <a:bodyPr lIns="104201" tIns="52102" rIns="104201" bIns="52102"/>
          <a:lstStyle>
            <a:lvl1pPr marL="0" indent="0" algn="l">
              <a:buNone/>
              <a:defRPr>
                <a:solidFill>
                  <a:schemeClr val="bg1"/>
                </a:solidFill>
              </a:defRPr>
            </a:lvl1pPr>
            <a:lvl2pPr marL="521007" indent="0" algn="ctr">
              <a:buNone/>
              <a:defRPr>
                <a:solidFill>
                  <a:schemeClr val="tx1">
                    <a:tint val="75000"/>
                  </a:schemeClr>
                </a:solidFill>
              </a:defRPr>
            </a:lvl2pPr>
            <a:lvl3pPr marL="1042009" indent="0" algn="ctr">
              <a:buNone/>
              <a:defRPr>
                <a:solidFill>
                  <a:schemeClr val="tx1">
                    <a:tint val="75000"/>
                  </a:schemeClr>
                </a:solidFill>
              </a:defRPr>
            </a:lvl3pPr>
            <a:lvl4pPr marL="1563017" indent="0" algn="ctr">
              <a:buNone/>
              <a:defRPr>
                <a:solidFill>
                  <a:schemeClr val="tx1">
                    <a:tint val="75000"/>
                  </a:schemeClr>
                </a:solidFill>
              </a:defRPr>
            </a:lvl4pPr>
            <a:lvl5pPr marL="2084020" indent="0" algn="ctr">
              <a:buNone/>
              <a:defRPr>
                <a:solidFill>
                  <a:schemeClr val="tx1">
                    <a:tint val="75000"/>
                  </a:schemeClr>
                </a:solidFill>
              </a:defRPr>
            </a:lvl5pPr>
            <a:lvl6pPr marL="2605025" indent="0" algn="ctr">
              <a:buNone/>
              <a:defRPr>
                <a:solidFill>
                  <a:schemeClr val="tx1">
                    <a:tint val="75000"/>
                  </a:schemeClr>
                </a:solidFill>
              </a:defRPr>
            </a:lvl6pPr>
            <a:lvl7pPr marL="3126033" indent="0" algn="ctr">
              <a:buNone/>
              <a:defRPr>
                <a:solidFill>
                  <a:schemeClr val="tx1">
                    <a:tint val="75000"/>
                  </a:schemeClr>
                </a:solidFill>
              </a:defRPr>
            </a:lvl7pPr>
            <a:lvl8pPr marL="3647038" indent="0" algn="ctr">
              <a:buNone/>
              <a:defRPr>
                <a:solidFill>
                  <a:schemeClr val="tx1">
                    <a:tint val="75000"/>
                  </a:schemeClr>
                </a:solidFill>
              </a:defRPr>
            </a:lvl8pPr>
            <a:lvl9pPr marL="4168042"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6" y="7247734"/>
            <a:ext cx="6858543" cy="315119"/>
          </a:xfrm>
          <a:prstGeom prst="rect">
            <a:avLst/>
          </a:prstGeom>
          <a:solidFill>
            <a:srgbClr val="C2002F"/>
          </a:solidFill>
          <a:ln>
            <a:noFill/>
          </a:ln>
        </p:spPr>
        <p:style>
          <a:lnRef idx="2">
            <a:schemeClr val="accent1">
              <a:shade val="50000"/>
            </a:schemeClr>
          </a:lnRef>
          <a:fillRef idx="1">
            <a:schemeClr val="accent1"/>
          </a:fillRef>
          <a:effectRef idx="0">
            <a:schemeClr val="accent1"/>
          </a:effectRef>
          <a:fontRef idx="minor">
            <a:schemeClr val="lt1"/>
          </a:fontRef>
        </p:style>
        <p:txBody>
          <a:bodyPr lIns="104201" tIns="52102" rIns="104201" bIns="52102" rtlCol="0" anchor="ctr"/>
          <a:lstStyle/>
          <a:p>
            <a:pPr algn="ct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000" y="5609664"/>
            <a:ext cx="2498309" cy="735218"/>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9920" y="152790"/>
            <a:ext cx="2175654" cy="1447799"/>
          </a:xfrm>
          <a:prstGeom prst="rect">
            <a:avLst/>
          </a:prstGeom>
        </p:spPr>
      </p:pic>
      <p:sp>
        <p:nvSpPr>
          <p:cNvPr id="6" name="ZoneTexte 5"/>
          <p:cNvSpPr txBox="1"/>
          <p:nvPr userDrawn="1"/>
        </p:nvSpPr>
        <p:spPr>
          <a:xfrm>
            <a:off x="8239920" y="1789209"/>
            <a:ext cx="2175654" cy="523141"/>
          </a:xfrm>
          <a:prstGeom prst="rect">
            <a:avLst/>
          </a:prstGeom>
          <a:noFill/>
        </p:spPr>
        <p:txBody>
          <a:bodyPr wrap="square" lIns="91363" tIns="45681" rIns="91363" bIns="45681" rtlCol="0">
            <a:spAutoFit/>
          </a:bodyPr>
          <a:lstStyle/>
          <a:p>
            <a:pPr algn="ctr"/>
            <a:r>
              <a:rPr lang="en-US" sz="1400" dirty="0" smtClean="0">
                <a:solidFill>
                  <a:schemeClr val="bg1"/>
                </a:solidFill>
              </a:rPr>
              <a:t>The project is funded</a:t>
            </a:r>
            <a:r>
              <a:rPr lang="en-US" sz="1400" baseline="0" dirty="0" smtClean="0">
                <a:solidFill>
                  <a:schemeClr val="bg1"/>
                </a:solidFill>
              </a:rPr>
              <a:t> by the European Union </a:t>
            </a:r>
            <a:endParaRPr lang="fr-FR" sz="1400" dirty="0">
              <a:solidFill>
                <a:schemeClr val="bg1"/>
              </a:solidFill>
            </a:endParaRPr>
          </a:p>
        </p:txBody>
      </p:sp>
      <p:sp>
        <p:nvSpPr>
          <p:cNvPr id="10" name="ZoneTexte 9"/>
          <p:cNvSpPr txBox="1"/>
          <p:nvPr userDrawn="1"/>
        </p:nvSpPr>
        <p:spPr>
          <a:xfrm>
            <a:off x="8011948" y="6533505"/>
            <a:ext cx="2174400" cy="738585"/>
          </a:xfrm>
          <a:prstGeom prst="rect">
            <a:avLst/>
          </a:prstGeom>
          <a:noFill/>
        </p:spPr>
        <p:txBody>
          <a:bodyPr wrap="square" lIns="91363" tIns="45681" rIns="91363" bIns="45681" rtlCol="0">
            <a:spAutoFit/>
          </a:bodyPr>
          <a:lstStyle/>
          <a:p>
            <a:pPr algn="ctr"/>
            <a:r>
              <a:rPr lang="en-US" sz="1400" b="0" i="0" u="none" strike="noStrike" kern="1200" baseline="0" dirty="0" smtClean="0">
                <a:solidFill>
                  <a:schemeClr val="bg1"/>
                </a:solidFill>
                <a:latin typeface="+mn-lt"/>
                <a:ea typeface="+mn-ea"/>
                <a:cs typeface="+mn-cs"/>
              </a:rPr>
              <a:t>This project is implemented by </a:t>
            </a:r>
            <a:r>
              <a:rPr lang="fr-FR" sz="1400" b="0" i="0" u="none" strike="noStrike" kern="1200" baseline="0" dirty="0" smtClean="0">
                <a:solidFill>
                  <a:schemeClr val="bg1"/>
                </a:solidFill>
                <a:latin typeface="+mn-lt"/>
                <a:ea typeface="+mn-ea"/>
                <a:cs typeface="+mn-cs"/>
              </a:rPr>
              <a:t>the Louis Berger Consortium</a:t>
            </a:r>
            <a:endParaRPr lang="fr-FR" sz="1000" dirty="0">
              <a:solidFill>
                <a:schemeClr val="bg1"/>
              </a:solidFill>
            </a:endParaRPr>
          </a:p>
        </p:txBody>
      </p:sp>
      <p:pic>
        <p:nvPicPr>
          <p:cNvPr id="1026" name="Picture 2" descr="Герб Таджикистана"/>
          <p:cNvPicPr>
            <a:picLocks noChangeAspect="1" noChangeArrowheads="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flipH="1">
            <a:off x="238925" y="152788"/>
            <a:ext cx="1383117" cy="13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83556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Image w text ">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2839" y="901591"/>
            <a:ext cx="6871383" cy="6017018"/>
          </a:xfrm>
          <a:prstGeom prst="rect">
            <a:avLst/>
          </a:prstGeom>
        </p:spPr>
        <p:txBody>
          <a:bodyPr lIns="104201" tIns="52102" rIns="104201" bIns="52102"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cxnSp>
        <p:nvCxnSpPr>
          <p:cNvPr id="9"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036690" y="878189"/>
            <a:ext cx="3117519" cy="886483"/>
          </a:xfrm>
          <a:prstGeom prst="rect">
            <a:avLst/>
          </a:prstGeom>
        </p:spPr>
        <p:txBody>
          <a:bodyPr lIns="104201" tIns="52102" rIns="104201" bIns="52102" anchor="ctr" anchorCtr="0">
            <a:noAutofit/>
          </a:bodyPr>
          <a:lstStyle>
            <a:lvl1pPr>
              <a:defRPr b="1" baseline="0"/>
            </a:lvl1pPr>
          </a:lstStyle>
          <a:p>
            <a:pPr algn="l"/>
            <a:r>
              <a:rPr lang="en-US" sz="2700" dirty="0" smtClean="0">
                <a:solidFill>
                  <a:srgbClr val="C2002F"/>
                </a:solidFill>
              </a:rPr>
              <a:t>Click to add Title</a:t>
            </a:r>
            <a:endParaRPr lang="en-US" sz="2700" dirty="0">
              <a:solidFill>
                <a:srgbClr val="C2002F"/>
              </a:solidFill>
            </a:endParaRPr>
          </a:p>
        </p:txBody>
      </p:sp>
      <p:cxnSp>
        <p:nvCxnSpPr>
          <p:cNvPr id="22" name="Straight Connector 21"/>
          <p:cNvCxnSpPr/>
          <p:nvPr userDrawn="1"/>
        </p:nvCxnSpPr>
        <p:spPr>
          <a:xfrm>
            <a:off x="7125763" y="2264533"/>
            <a:ext cx="3562879"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p:ph type="body" sz="quarter" idx="11" hasCustomPrompt="1"/>
          </p:nvPr>
        </p:nvSpPr>
        <p:spPr>
          <a:xfrm>
            <a:off x="7036690" y="1764676"/>
            <a:ext cx="3117519" cy="452837"/>
          </a:xfrm>
          <a:prstGeom prst="rect">
            <a:avLst/>
          </a:prstGeom>
        </p:spPr>
        <p:txBody>
          <a:bodyPr lIns="104201" tIns="52102" rIns="104201" bIns="52102">
            <a:noAutofit/>
          </a:bodyPr>
          <a:lstStyle>
            <a:lvl1pPr marL="0" indent="0">
              <a:buNone/>
              <a:defRPr sz="2100" b="0" baseline="0">
                <a:solidFill>
                  <a:schemeClr val="tx1">
                    <a:lumMod val="85000"/>
                    <a:lumOff val="15000"/>
                  </a:schemeClr>
                </a:solidFill>
              </a:defRPr>
            </a:lvl1pPr>
            <a:lvl2pPr marL="521007" indent="0">
              <a:buNone/>
              <a:defRPr/>
            </a:lvl2pPr>
            <a:lvl3pPr marL="1042009" indent="0">
              <a:buNone/>
              <a:defRPr/>
            </a:lvl3pPr>
            <a:lvl4pPr marL="1563017" indent="0">
              <a:buNone/>
              <a:defRPr/>
            </a:lvl4pPr>
            <a:lvl5pPr marL="2084020" indent="0">
              <a:buNone/>
              <a:defRPr/>
            </a:lvl5pPr>
          </a:lstStyle>
          <a:p>
            <a:pPr lvl="0"/>
            <a:r>
              <a:rPr lang="en-US" dirty="0" smtClean="0"/>
              <a:t>Click to add subtitle</a:t>
            </a:r>
            <a:endParaRPr lang="en-US" dirty="0"/>
          </a:p>
        </p:txBody>
      </p:sp>
      <p:sp>
        <p:nvSpPr>
          <p:cNvPr id="31" name="Text Placeholder 30"/>
          <p:cNvSpPr>
            <a:spLocks noGrp="1"/>
          </p:cNvSpPr>
          <p:nvPr>
            <p:ph type="body" sz="quarter" idx="18"/>
          </p:nvPr>
        </p:nvSpPr>
        <p:spPr>
          <a:xfrm>
            <a:off x="7125765" y="2436927"/>
            <a:ext cx="3028447" cy="4481689"/>
          </a:xfrm>
          <a:prstGeom prst="rect">
            <a:avLst/>
          </a:prstGeom>
        </p:spPr>
        <p:txBody>
          <a:bodyPr lIns="104201" tIns="52102" rIns="104201" bIns="52102"/>
          <a:lstStyle>
            <a:lvl1pPr>
              <a:defRPr sz="1800" b="0">
                <a:solidFill>
                  <a:schemeClr val="tx1">
                    <a:lumMod val="85000"/>
                    <a:lumOff val="15000"/>
                  </a:schemeClr>
                </a:solidFill>
              </a:defRPr>
            </a:lvl1pPr>
            <a:lvl2pPr marL="524623" indent="-265932">
              <a:buFont typeface="Arial" panose="020B0604020202020204" pitchFamily="34" charset="0"/>
              <a:buChar char="•"/>
              <a:defRPr sz="1800">
                <a:solidFill>
                  <a:schemeClr val="tx1">
                    <a:lumMod val="85000"/>
                    <a:lumOff val="15000"/>
                  </a:schemeClr>
                </a:solidFill>
              </a:defRPr>
            </a:lvl2pPr>
            <a:lvl3pPr marL="908140" indent="-258695">
              <a:defRPr sz="1800"/>
            </a:lvl3pPr>
            <a:lvl4pPr marL="1237387" indent="-258695">
              <a:defRPr sz="1600"/>
            </a:lvl4pPr>
            <a:lvl5pPr marL="1566633" indent="-265932">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8" name="Straight Connector 17"/>
          <p:cNvCxnSpPr/>
          <p:nvPr userDrawn="1"/>
        </p:nvCxnSpPr>
        <p:spPr>
          <a:xfrm>
            <a:off x="3830101" y="6974628"/>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0121427" y="7114657"/>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201" tIns="52102" rIns="104201" bIns="52102" rtlCol="0" anchor="ctr"/>
          <a:lstStyle/>
          <a:p>
            <a:pPr algn="ctr"/>
            <a:endParaRPr lang="en-US"/>
          </a:p>
        </p:txBody>
      </p:sp>
      <p:sp>
        <p:nvSpPr>
          <p:cNvPr id="15" name="TextBox 14"/>
          <p:cNvSpPr txBox="1"/>
          <p:nvPr userDrawn="1"/>
        </p:nvSpPr>
        <p:spPr>
          <a:xfrm>
            <a:off x="10154206" y="7142693"/>
            <a:ext cx="1425152" cy="284794"/>
          </a:xfrm>
          <a:prstGeom prst="rect">
            <a:avLst/>
          </a:prstGeom>
          <a:noFill/>
        </p:spPr>
        <p:txBody>
          <a:bodyPr wrap="square" lIns="104201" tIns="52102" rIns="104201" bIns="52102"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38" y="7131284"/>
            <a:ext cx="1570516" cy="306179"/>
          </a:xfrm>
          <a:prstGeom prst="rect">
            <a:avLst/>
          </a:prstGeom>
        </p:spPr>
      </p:pic>
      <p:pic>
        <p:nvPicPr>
          <p:cNvPr id="17" name="Image 16"/>
          <p:cNvPicPr>
            <a:picLocks noChangeAspect="1"/>
          </p:cNvPicPr>
          <p:nvPr userDrawn="1"/>
        </p:nvPicPr>
        <p:blipFill>
          <a:blip r:embed="rId3" cstate="print"/>
          <a:stretch>
            <a:fillRect/>
          </a:stretch>
        </p:blipFill>
        <p:spPr>
          <a:xfrm>
            <a:off x="377886" y="98007"/>
            <a:ext cx="775434" cy="754939"/>
          </a:xfrm>
          <a:prstGeom prst="rect">
            <a:avLst/>
          </a:prstGeom>
        </p:spPr>
      </p:pic>
      <p:pic>
        <p:nvPicPr>
          <p:cNvPr id="20" name="Imag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218886507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1" name="Rectangle 20"/>
          <p:cNvSpPr/>
          <p:nvPr userDrawn="1"/>
        </p:nvSpPr>
        <p:spPr>
          <a:xfrm>
            <a:off x="1" y="871240"/>
            <a:ext cx="8565756" cy="504190"/>
          </a:xfrm>
          <a:prstGeom prst="rect">
            <a:avLst/>
          </a:prstGeom>
          <a:solidFill>
            <a:srgbClr val="C2002F"/>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dirty="0"/>
          </a:p>
        </p:txBody>
      </p:sp>
      <p:sp>
        <p:nvSpPr>
          <p:cNvPr id="18" name="Text Placeholder 30"/>
          <p:cNvSpPr>
            <a:spLocks noGrp="1"/>
          </p:cNvSpPr>
          <p:nvPr>
            <p:ph type="body" sz="quarter" idx="19"/>
          </p:nvPr>
        </p:nvSpPr>
        <p:spPr>
          <a:xfrm>
            <a:off x="534433" y="1819748"/>
            <a:ext cx="9619774" cy="4902786"/>
          </a:xfrm>
          <a:prstGeom prst="rect">
            <a:avLst/>
          </a:prstGeom>
        </p:spPr>
        <p:txBody>
          <a:bodyPr lIns="104175" tIns="52087" rIns="104175" bIns="52087"/>
          <a:lstStyle>
            <a:lvl1pPr>
              <a:defRPr sz="1800" b="0">
                <a:solidFill>
                  <a:schemeClr val="tx1">
                    <a:lumMod val="85000"/>
                    <a:lumOff val="15000"/>
                  </a:schemeClr>
                </a:solidFill>
              </a:defRPr>
            </a:lvl1pPr>
            <a:lvl2pPr marL="524493" indent="-265868">
              <a:buFont typeface="Arial" panose="020B0604020202020204" pitchFamily="34" charset="0"/>
              <a:buChar char="•"/>
              <a:defRPr sz="1800">
                <a:solidFill>
                  <a:schemeClr val="tx1">
                    <a:lumMod val="85000"/>
                    <a:lumOff val="15000"/>
                  </a:schemeClr>
                </a:solidFill>
              </a:defRPr>
            </a:lvl2pPr>
            <a:lvl3pPr marL="907914" indent="-258632">
              <a:defRPr sz="1800"/>
            </a:lvl3pPr>
            <a:lvl4pPr marL="1237082" indent="-258632">
              <a:defRPr sz="1600"/>
            </a:lvl4pPr>
            <a:lvl5pPr marL="1566246" indent="-265868">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2404944" y="6890597"/>
            <a:ext cx="8283694"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20" hasCustomPrompt="1"/>
          </p:nvPr>
        </p:nvSpPr>
        <p:spPr>
          <a:xfrm>
            <a:off x="534433" y="1347399"/>
            <a:ext cx="9619774" cy="452837"/>
          </a:xfrm>
          <a:prstGeom prst="rect">
            <a:avLst/>
          </a:prstGeom>
        </p:spPr>
        <p:txBody>
          <a:bodyPr lIns="104175" tIns="52087" rIns="104175" bIns="52087">
            <a:noAutofit/>
          </a:bodyPr>
          <a:lstStyle>
            <a:lvl1pPr marL="0" indent="0">
              <a:buNone/>
              <a:defRPr sz="2300" b="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subtitle if needed</a:t>
            </a:r>
            <a:endParaRPr lang="en-US" dirty="0"/>
          </a:p>
        </p:txBody>
      </p:sp>
      <p:sp>
        <p:nvSpPr>
          <p:cNvPr id="13" name="Text Placeholder 21"/>
          <p:cNvSpPr>
            <a:spLocks noGrp="1"/>
          </p:cNvSpPr>
          <p:nvPr>
            <p:ph type="body" sz="quarter" idx="10" hasCustomPrompt="1"/>
          </p:nvPr>
        </p:nvSpPr>
        <p:spPr>
          <a:xfrm>
            <a:off x="534439" y="927229"/>
            <a:ext cx="7660191" cy="420158"/>
          </a:xfrm>
          <a:prstGeom prst="rect">
            <a:avLst/>
          </a:prstGeom>
        </p:spPr>
        <p:txBody>
          <a:bodyPr lIns="104175" tIns="52087" rIns="104175" bIns="52087" anchor="b" anchorCtr="0">
            <a:noAutofit/>
          </a:bodyPr>
          <a:lstStyle>
            <a:lvl1pPr marL="0" indent="0">
              <a:buNone/>
              <a:defRPr sz="2700" b="1">
                <a:solidFill>
                  <a:schemeClr val="bg1"/>
                </a:solidFill>
                <a:latin typeface="+mj-lt"/>
              </a:defRPr>
            </a:lvl1pPr>
          </a:lstStyle>
          <a:p>
            <a:pPr lvl="0"/>
            <a:r>
              <a:rPr lang="en-US" dirty="0" smtClean="0"/>
              <a:t>CLICK TO ADD TITLE</a:t>
            </a:r>
            <a:endParaRPr lang="en-US" dirty="0"/>
          </a:p>
        </p:txBody>
      </p:sp>
      <p:sp>
        <p:nvSpPr>
          <p:cNvPr id="11" name="Rectangle 10"/>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12" name="TextBox 11"/>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pic>
        <p:nvPicPr>
          <p:cNvPr id="17" name="Image 16"/>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19" name="Imag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258679970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273792" y="688255"/>
            <a:ext cx="7702271" cy="1412537"/>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270536" y="2352886"/>
            <a:ext cx="7705527" cy="416587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154939129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 Text 1:2 wider">
    <p:spTree>
      <p:nvGrpSpPr>
        <p:cNvPr id="1" name=""/>
        <p:cNvGrpSpPr/>
        <p:nvPr/>
      </p:nvGrpSpPr>
      <p:grpSpPr>
        <a:xfrm>
          <a:off x="0" y="0"/>
          <a:ext cx="0" cy="0"/>
          <a:chOff x="0" y="0"/>
          <a:chExt cx="0" cy="0"/>
        </a:xfrm>
      </p:grpSpPr>
      <p:sp>
        <p:nvSpPr>
          <p:cNvPr id="10" name="Picture Placeholder 25"/>
          <p:cNvSpPr>
            <a:spLocks noGrp="1"/>
          </p:cNvSpPr>
          <p:nvPr>
            <p:ph type="pic" sz="quarter" idx="12" hasCustomPrompt="1"/>
          </p:nvPr>
        </p:nvSpPr>
        <p:spPr>
          <a:xfrm>
            <a:off x="10322" y="2436926"/>
            <a:ext cx="3664792" cy="4481691"/>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18" name="Title 1"/>
          <p:cNvSpPr>
            <a:spLocks noGrp="1"/>
          </p:cNvSpPr>
          <p:nvPr>
            <p:ph type="title" hasCustomPrompt="1"/>
          </p:nvPr>
        </p:nvSpPr>
        <p:spPr>
          <a:xfrm>
            <a:off x="501652" y="959848"/>
            <a:ext cx="9619774" cy="784296"/>
          </a:xfrm>
          <a:prstGeom prst="rect">
            <a:avLst/>
          </a:prstGeom>
        </p:spPr>
        <p:txBody>
          <a:bodyPr lIns="104175" tIns="52087" rIns="104175" bIns="52087" anchor="b">
            <a:noAutofit/>
          </a:bodyPr>
          <a:lstStyle>
            <a:lvl1pPr>
              <a:defRPr b="1" baseline="0"/>
            </a:lvl1pPr>
          </a:lstStyle>
          <a:p>
            <a:pPr algn="l"/>
            <a:r>
              <a:rPr lang="en-US" sz="2700" dirty="0" smtClean="0">
                <a:solidFill>
                  <a:srgbClr val="C2002F"/>
                </a:solidFill>
              </a:rPr>
              <a:t>Click to add Title</a:t>
            </a:r>
            <a:endParaRPr lang="en-US" sz="2700" dirty="0">
              <a:solidFill>
                <a:srgbClr val="C2002F"/>
              </a:solidFill>
            </a:endParaRPr>
          </a:p>
        </p:txBody>
      </p:sp>
      <p:cxnSp>
        <p:nvCxnSpPr>
          <p:cNvPr id="19" name="Straight Connector 18"/>
          <p:cNvCxnSpPr/>
          <p:nvPr userDrawn="1"/>
        </p:nvCxnSpPr>
        <p:spPr>
          <a:xfrm>
            <a:off x="3919172" y="2264533"/>
            <a:ext cx="6769471"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11" hasCustomPrompt="1"/>
          </p:nvPr>
        </p:nvSpPr>
        <p:spPr>
          <a:xfrm>
            <a:off x="501652" y="1770465"/>
            <a:ext cx="9619774" cy="452837"/>
          </a:xfrm>
          <a:prstGeom prst="rect">
            <a:avLst/>
          </a:prstGeom>
        </p:spPr>
        <p:txBody>
          <a:bodyPr lIns="104175" tIns="52087" rIns="104175" bIns="52087">
            <a:noAutofit/>
          </a:bodyPr>
          <a:lstStyle>
            <a:lvl1pPr marL="0" indent="0">
              <a:buNone/>
              <a:defRPr sz="2100" b="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subtitle if needed</a:t>
            </a:r>
            <a:endParaRPr lang="en-US" dirty="0"/>
          </a:p>
        </p:txBody>
      </p:sp>
      <p:sp>
        <p:nvSpPr>
          <p:cNvPr id="21" name="Text Placeholder 30"/>
          <p:cNvSpPr>
            <a:spLocks noGrp="1"/>
          </p:cNvSpPr>
          <p:nvPr>
            <p:ph type="body" sz="quarter" idx="18"/>
          </p:nvPr>
        </p:nvSpPr>
        <p:spPr>
          <a:xfrm>
            <a:off x="3919169" y="2436927"/>
            <a:ext cx="6235039" cy="4481689"/>
          </a:xfrm>
          <a:prstGeom prst="rect">
            <a:avLst/>
          </a:prstGeom>
        </p:spPr>
        <p:txBody>
          <a:bodyPr lIns="104175" tIns="52087" rIns="104175" bIns="52087"/>
          <a:lstStyle>
            <a:lvl1pPr>
              <a:defRPr sz="1800" b="0">
                <a:solidFill>
                  <a:schemeClr val="tx1">
                    <a:lumMod val="85000"/>
                    <a:lumOff val="15000"/>
                  </a:schemeClr>
                </a:solidFill>
              </a:defRPr>
            </a:lvl1pPr>
            <a:lvl2pPr marL="524493" indent="-265868">
              <a:buFont typeface="Arial" panose="020B0604020202020204" pitchFamily="34" charset="0"/>
              <a:buChar char="•"/>
              <a:defRPr sz="1800">
                <a:solidFill>
                  <a:schemeClr val="tx1">
                    <a:lumMod val="85000"/>
                    <a:lumOff val="15000"/>
                  </a:schemeClr>
                </a:solidFill>
              </a:defRPr>
            </a:lvl2pPr>
            <a:lvl3pPr marL="907914" indent="-258632">
              <a:defRPr sz="1800"/>
            </a:lvl3pPr>
            <a:lvl4pPr marL="1237082" indent="-258632">
              <a:defRPr sz="1600"/>
            </a:lvl4pPr>
            <a:lvl5pPr marL="1566246" indent="-265868">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3830101" y="6974628"/>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22" name="TextBox 21"/>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cxnSp>
        <p:nvCxnSpPr>
          <p:cNvPr id="17"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25" name="Imag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413190947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Grid w text">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3667920" y="1053827"/>
            <a:ext cx="2880000" cy="2880000"/>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20" name="Picture Placeholder 25"/>
          <p:cNvSpPr>
            <a:spLocks noGrp="1"/>
          </p:cNvSpPr>
          <p:nvPr>
            <p:ph type="pic" sz="quarter" idx="19" hasCustomPrompt="1"/>
          </p:nvPr>
        </p:nvSpPr>
        <p:spPr>
          <a:xfrm>
            <a:off x="3667920" y="4084281"/>
            <a:ext cx="2880000" cy="2880000"/>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21" name="Picture Placeholder 25"/>
          <p:cNvSpPr>
            <a:spLocks noGrp="1"/>
          </p:cNvSpPr>
          <p:nvPr>
            <p:ph type="pic" sz="quarter" idx="20" hasCustomPrompt="1"/>
          </p:nvPr>
        </p:nvSpPr>
        <p:spPr>
          <a:xfrm>
            <a:off x="315119" y="1053827"/>
            <a:ext cx="2880000" cy="2880000"/>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23" name="Picture Placeholder 25"/>
          <p:cNvSpPr>
            <a:spLocks noGrp="1"/>
          </p:cNvSpPr>
          <p:nvPr>
            <p:ph type="pic" sz="quarter" idx="21" hasCustomPrompt="1"/>
          </p:nvPr>
        </p:nvSpPr>
        <p:spPr>
          <a:xfrm>
            <a:off x="315119" y="4084916"/>
            <a:ext cx="2880000" cy="2880000"/>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19" name="Title 1"/>
          <p:cNvSpPr>
            <a:spLocks noGrp="1"/>
          </p:cNvSpPr>
          <p:nvPr>
            <p:ph type="title" hasCustomPrompt="1"/>
          </p:nvPr>
        </p:nvSpPr>
        <p:spPr>
          <a:xfrm>
            <a:off x="7036692" y="1053824"/>
            <a:ext cx="3117519" cy="804474"/>
          </a:xfrm>
          <a:prstGeom prst="rect">
            <a:avLst/>
          </a:prstGeom>
        </p:spPr>
        <p:txBody>
          <a:bodyPr lIns="104175" tIns="52087" rIns="104175" bIns="52087" anchor="ctr" anchorCtr="0">
            <a:noAutofit/>
          </a:bodyPr>
          <a:lstStyle>
            <a:lvl1pPr>
              <a:defRPr b="1" baseline="0"/>
            </a:lvl1pPr>
          </a:lstStyle>
          <a:p>
            <a:pPr algn="l"/>
            <a:r>
              <a:rPr lang="en-US" sz="2700" dirty="0" smtClean="0">
                <a:solidFill>
                  <a:srgbClr val="C2002F"/>
                </a:solidFill>
              </a:rPr>
              <a:t>Click to add Title</a:t>
            </a:r>
            <a:endParaRPr lang="en-US" sz="2700" dirty="0">
              <a:solidFill>
                <a:srgbClr val="C2002F"/>
              </a:solidFill>
            </a:endParaRPr>
          </a:p>
        </p:txBody>
      </p:sp>
      <p:cxnSp>
        <p:nvCxnSpPr>
          <p:cNvPr id="22" name="Straight Connector 21"/>
          <p:cNvCxnSpPr/>
          <p:nvPr userDrawn="1"/>
        </p:nvCxnSpPr>
        <p:spPr>
          <a:xfrm>
            <a:off x="7125766" y="2409825"/>
            <a:ext cx="3562879"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p:ph type="body" sz="quarter" idx="11" hasCustomPrompt="1"/>
          </p:nvPr>
        </p:nvSpPr>
        <p:spPr>
          <a:xfrm>
            <a:off x="7036692" y="1880799"/>
            <a:ext cx="3117519" cy="452837"/>
          </a:xfrm>
          <a:prstGeom prst="rect">
            <a:avLst/>
          </a:prstGeom>
        </p:spPr>
        <p:txBody>
          <a:bodyPr lIns="104175" tIns="52087" rIns="104175" bIns="52087">
            <a:noAutofit/>
          </a:bodyPr>
          <a:lstStyle>
            <a:lvl1pPr marL="0" indent="0">
              <a:buNone/>
              <a:defRPr sz="2100" b="0" baseline="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subtitle</a:t>
            </a:r>
            <a:endParaRPr lang="en-US" dirty="0"/>
          </a:p>
        </p:txBody>
      </p:sp>
      <p:sp>
        <p:nvSpPr>
          <p:cNvPr id="31" name="Text Placeholder 30"/>
          <p:cNvSpPr>
            <a:spLocks noGrp="1"/>
          </p:cNvSpPr>
          <p:nvPr>
            <p:ph type="body" sz="quarter" idx="18"/>
          </p:nvPr>
        </p:nvSpPr>
        <p:spPr>
          <a:xfrm>
            <a:off x="7125766" y="2436927"/>
            <a:ext cx="3028447" cy="4481689"/>
          </a:xfrm>
          <a:prstGeom prst="rect">
            <a:avLst/>
          </a:prstGeom>
        </p:spPr>
        <p:txBody>
          <a:bodyPr lIns="104175" tIns="52087" rIns="104175" bIns="52087"/>
          <a:lstStyle>
            <a:lvl1pPr>
              <a:defRPr sz="1800" b="0">
                <a:solidFill>
                  <a:schemeClr val="tx1">
                    <a:lumMod val="85000"/>
                    <a:lumOff val="15000"/>
                  </a:schemeClr>
                </a:solidFill>
              </a:defRPr>
            </a:lvl1pPr>
            <a:lvl2pPr marL="524493" indent="-265868">
              <a:buFont typeface="Arial" panose="020B0604020202020204" pitchFamily="34" charset="0"/>
              <a:buChar char="•"/>
              <a:defRPr sz="1800">
                <a:solidFill>
                  <a:schemeClr val="tx1">
                    <a:lumMod val="85000"/>
                    <a:lumOff val="15000"/>
                  </a:schemeClr>
                </a:solidFill>
              </a:defRPr>
            </a:lvl2pPr>
            <a:lvl3pPr marL="907914" indent="-258632">
              <a:defRPr sz="1800"/>
            </a:lvl3pPr>
            <a:lvl4pPr marL="1237082" indent="-258632">
              <a:buFont typeface="Arial" panose="020B0604020202020204" pitchFamily="34" charset="0"/>
              <a:buChar char="•"/>
              <a:defRPr sz="1600"/>
            </a:lvl4pPr>
            <a:lvl5pPr marL="1566246" indent="-265868">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5" name="Straight Connector 14"/>
          <p:cNvCxnSpPr/>
          <p:nvPr userDrawn="1"/>
        </p:nvCxnSpPr>
        <p:spPr>
          <a:xfrm>
            <a:off x="3830101" y="6974628"/>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26" name="TextBox 25"/>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cxnSp>
        <p:nvCxnSpPr>
          <p:cNvPr id="18"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30" name="Imag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864495755"/>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Grid w text">
    <p:spTree>
      <p:nvGrpSpPr>
        <p:cNvPr id="1" name=""/>
        <p:cNvGrpSpPr/>
        <p:nvPr/>
      </p:nvGrpSpPr>
      <p:grpSpPr>
        <a:xfrm>
          <a:off x="0" y="0"/>
          <a:ext cx="0" cy="0"/>
          <a:chOff x="0" y="0"/>
          <a:chExt cx="0" cy="0"/>
        </a:xfrm>
      </p:grpSpPr>
      <p:sp>
        <p:nvSpPr>
          <p:cNvPr id="21" name="Picture Placeholder 25"/>
          <p:cNvSpPr>
            <a:spLocks noGrp="1"/>
          </p:cNvSpPr>
          <p:nvPr>
            <p:ph type="pic" sz="quarter" idx="20" hasCustomPrompt="1"/>
          </p:nvPr>
        </p:nvSpPr>
        <p:spPr>
          <a:xfrm>
            <a:off x="5" y="1038225"/>
            <a:ext cx="3562879" cy="2819400"/>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23" name="Picture Placeholder 25"/>
          <p:cNvSpPr>
            <a:spLocks noGrp="1"/>
          </p:cNvSpPr>
          <p:nvPr>
            <p:ph type="pic" sz="quarter" idx="21" hasCustomPrompt="1"/>
          </p:nvPr>
        </p:nvSpPr>
        <p:spPr>
          <a:xfrm>
            <a:off x="5" y="4193273"/>
            <a:ext cx="3562879" cy="2725336"/>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19" name="Title 1"/>
          <p:cNvSpPr>
            <a:spLocks noGrp="1"/>
          </p:cNvSpPr>
          <p:nvPr>
            <p:ph type="title" hasCustomPrompt="1"/>
          </p:nvPr>
        </p:nvSpPr>
        <p:spPr>
          <a:xfrm>
            <a:off x="3741025" y="1034841"/>
            <a:ext cx="6413183" cy="838123"/>
          </a:xfrm>
          <a:prstGeom prst="rect">
            <a:avLst/>
          </a:prstGeom>
        </p:spPr>
        <p:txBody>
          <a:bodyPr lIns="104175" tIns="52087" rIns="104175" bIns="52087" anchor="ctr" anchorCtr="0">
            <a:noAutofit/>
          </a:bodyPr>
          <a:lstStyle>
            <a:lvl1pPr>
              <a:defRPr b="1" baseline="0"/>
            </a:lvl1pPr>
          </a:lstStyle>
          <a:p>
            <a:pPr algn="l"/>
            <a:r>
              <a:rPr lang="en-US" sz="2700" dirty="0" smtClean="0">
                <a:solidFill>
                  <a:srgbClr val="C2002F"/>
                </a:solidFill>
              </a:rPr>
              <a:t>Click to add Title</a:t>
            </a:r>
            <a:endParaRPr lang="en-US" sz="2700" dirty="0">
              <a:solidFill>
                <a:srgbClr val="C2002F"/>
              </a:solidFill>
            </a:endParaRPr>
          </a:p>
        </p:txBody>
      </p:sp>
      <p:sp>
        <p:nvSpPr>
          <p:cNvPr id="29" name="Text Placeholder 23"/>
          <p:cNvSpPr>
            <a:spLocks noGrp="1"/>
          </p:cNvSpPr>
          <p:nvPr>
            <p:ph type="body" sz="quarter" idx="11" hasCustomPrompt="1"/>
          </p:nvPr>
        </p:nvSpPr>
        <p:spPr>
          <a:xfrm>
            <a:off x="3741025" y="1977972"/>
            <a:ext cx="6413183" cy="431857"/>
          </a:xfrm>
          <a:prstGeom prst="rect">
            <a:avLst/>
          </a:prstGeom>
        </p:spPr>
        <p:txBody>
          <a:bodyPr lIns="104175" tIns="52087" rIns="104175" bIns="52087">
            <a:noAutofit/>
          </a:bodyPr>
          <a:lstStyle>
            <a:lvl1pPr marL="0" indent="0">
              <a:buNone/>
              <a:defRPr sz="2100" b="0" baseline="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subtitle</a:t>
            </a:r>
            <a:endParaRPr lang="en-US" dirty="0"/>
          </a:p>
        </p:txBody>
      </p:sp>
      <p:sp>
        <p:nvSpPr>
          <p:cNvPr id="31" name="Text Placeholder 30"/>
          <p:cNvSpPr>
            <a:spLocks noGrp="1"/>
          </p:cNvSpPr>
          <p:nvPr>
            <p:ph type="body" sz="quarter" idx="18"/>
          </p:nvPr>
        </p:nvSpPr>
        <p:spPr>
          <a:xfrm>
            <a:off x="3741025" y="2436927"/>
            <a:ext cx="6413183" cy="4481689"/>
          </a:xfrm>
          <a:prstGeom prst="rect">
            <a:avLst/>
          </a:prstGeom>
        </p:spPr>
        <p:txBody>
          <a:bodyPr lIns="104175" tIns="52087" rIns="104175" bIns="52087"/>
          <a:lstStyle>
            <a:lvl1pPr>
              <a:defRPr sz="1800" b="0">
                <a:solidFill>
                  <a:schemeClr val="tx1">
                    <a:lumMod val="85000"/>
                    <a:lumOff val="15000"/>
                  </a:schemeClr>
                </a:solidFill>
              </a:defRPr>
            </a:lvl1pPr>
            <a:lvl2pPr marL="524493" indent="-265868">
              <a:buFont typeface="Arial" panose="020B0604020202020204" pitchFamily="34" charset="0"/>
              <a:buChar char="•"/>
              <a:defRPr sz="1800">
                <a:solidFill>
                  <a:schemeClr val="tx1">
                    <a:lumMod val="85000"/>
                    <a:lumOff val="15000"/>
                  </a:schemeClr>
                </a:solidFill>
              </a:defRPr>
            </a:lvl2pPr>
            <a:lvl3pPr marL="907914" indent="-258632">
              <a:defRPr sz="1800"/>
            </a:lvl3pPr>
            <a:lvl4pPr marL="1237082" indent="-258632">
              <a:defRPr sz="1600"/>
            </a:lvl4pPr>
            <a:lvl5pPr marL="1566246" indent="-265868">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6" name="Straight Connector 15"/>
          <p:cNvCxnSpPr/>
          <p:nvPr userDrawn="1"/>
        </p:nvCxnSpPr>
        <p:spPr>
          <a:xfrm>
            <a:off x="3830101" y="6974628"/>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22" name="TextBox 21"/>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cxnSp>
        <p:nvCxnSpPr>
          <p:cNvPr id="14"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112930732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Pic w text below">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2834" y="962032"/>
            <a:ext cx="10701479" cy="3155527"/>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cxnSp>
        <p:nvCxnSpPr>
          <p:cNvPr id="16" name="Straight Connector 15"/>
          <p:cNvCxnSpPr/>
          <p:nvPr userDrawn="1"/>
        </p:nvCxnSpPr>
        <p:spPr>
          <a:xfrm>
            <a:off x="3830101" y="4352590"/>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17" name="Text Placeholder 30"/>
          <p:cNvSpPr>
            <a:spLocks noGrp="1"/>
          </p:cNvSpPr>
          <p:nvPr>
            <p:ph type="body" sz="quarter" idx="18" hasCustomPrompt="1"/>
          </p:nvPr>
        </p:nvSpPr>
        <p:spPr>
          <a:xfrm>
            <a:off x="7125766" y="4453682"/>
            <a:ext cx="3028447" cy="2464929"/>
          </a:xfrm>
          <a:prstGeom prst="rect">
            <a:avLst/>
          </a:prstGeom>
        </p:spPr>
        <p:txBody>
          <a:bodyPr lIns="104175" tIns="52087" rIns="104175" bIns="52087"/>
          <a:lstStyle>
            <a:lvl1pPr>
              <a:defRPr sz="1800" b="0">
                <a:solidFill>
                  <a:schemeClr val="tx1">
                    <a:lumMod val="85000"/>
                    <a:lumOff val="15000"/>
                  </a:schemeClr>
                </a:solidFill>
              </a:defRPr>
            </a:lvl1pPr>
            <a:lvl2pPr marL="258632" indent="-258632">
              <a:buFont typeface="Arial" panose="020B0604020202020204" pitchFamily="34" charset="0"/>
              <a:buChar char="•"/>
              <a:defRPr sz="1800" baseline="0">
                <a:solidFill>
                  <a:schemeClr val="tx1">
                    <a:lumMod val="85000"/>
                    <a:lumOff val="15000"/>
                  </a:schemeClr>
                </a:solidFill>
              </a:defRPr>
            </a:lvl2pPr>
            <a:lvl3pPr marL="649288" indent="-256821">
              <a:defRPr sz="1800"/>
            </a:lvl3pPr>
            <a:lvl4pPr marL="978452" indent="-265868">
              <a:defRPr sz="1600"/>
            </a:lvl4pPr>
            <a:lvl5pPr marL="1300384" indent="-258632">
              <a:defRPr sz="1600"/>
            </a:lvl5pPr>
          </a:lstStyle>
          <a:p>
            <a:pPr lvl="1"/>
            <a:r>
              <a:rPr lang="en-US" dirty="0" smtClean="0"/>
              <a:t>Click to add bullets</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23"/>
          <p:cNvSpPr>
            <a:spLocks noGrp="1"/>
          </p:cNvSpPr>
          <p:nvPr>
            <p:ph type="body" sz="quarter" idx="11" hasCustomPrompt="1"/>
          </p:nvPr>
        </p:nvSpPr>
        <p:spPr>
          <a:xfrm>
            <a:off x="534433" y="4369233"/>
            <a:ext cx="3117519" cy="1092831"/>
          </a:xfrm>
          <a:prstGeom prst="rect">
            <a:avLst/>
          </a:prstGeom>
        </p:spPr>
        <p:txBody>
          <a:bodyPr lIns="104175" tIns="52087" rIns="104175" bIns="52087">
            <a:noAutofit/>
          </a:bodyPr>
          <a:lstStyle>
            <a:lvl1pPr marL="0" indent="0">
              <a:buNone/>
              <a:defRPr sz="2100" b="0" baseline="0">
                <a:solidFill>
                  <a:srgbClr val="C2002F"/>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project title</a:t>
            </a:r>
            <a:endParaRPr lang="en-US" dirty="0"/>
          </a:p>
        </p:txBody>
      </p:sp>
      <p:sp>
        <p:nvSpPr>
          <p:cNvPr id="20" name="Text Placeholder 30"/>
          <p:cNvSpPr>
            <a:spLocks noGrp="1"/>
          </p:cNvSpPr>
          <p:nvPr>
            <p:ph type="body" sz="quarter" idx="19" hasCustomPrompt="1"/>
          </p:nvPr>
        </p:nvSpPr>
        <p:spPr>
          <a:xfrm>
            <a:off x="3830104" y="4453682"/>
            <a:ext cx="3028447" cy="2464929"/>
          </a:xfrm>
          <a:prstGeom prst="rect">
            <a:avLst/>
          </a:prstGeom>
        </p:spPr>
        <p:txBody>
          <a:bodyPr lIns="104175" tIns="52087" rIns="104175" bIns="52087"/>
          <a:lstStyle>
            <a:lvl1pPr>
              <a:defRPr sz="1800" b="0" baseline="0">
                <a:solidFill>
                  <a:schemeClr val="tx1">
                    <a:lumMod val="85000"/>
                    <a:lumOff val="15000"/>
                  </a:schemeClr>
                </a:solidFill>
              </a:defRPr>
            </a:lvl1pPr>
            <a:lvl2pPr marL="524493" indent="-265868">
              <a:defRPr sz="1800">
                <a:solidFill>
                  <a:srgbClr val="C2002F"/>
                </a:solidFill>
              </a:defRPr>
            </a:lvl2pPr>
            <a:lvl3pPr marL="907914" indent="-258632">
              <a:defRPr sz="1800"/>
            </a:lvl3pPr>
            <a:lvl4pPr marL="1237082" indent="-258632">
              <a:defRPr sz="1600"/>
            </a:lvl4pPr>
            <a:lvl5pPr marL="1566246" indent="-265868">
              <a:defRPr sz="1600"/>
            </a:lvl5pPr>
          </a:lstStyle>
          <a:p>
            <a:pPr lvl="0"/>
            <a:r>
              <a:rPr lang="en-US" dirty="0" smtClean="0"/>
              <a:t>Click to add Client, Challenge, &amp; Solution</a:t>
            </a:r>
            <a:endParaRPr lang="en-US" dirty="0"/>
          </a:p>
        </p:txBody>
      </p:sp>
      <p:sp>
        <p:nvSpPr>
          <p:cNvPr id="21" name="Text Placeholder 23"/>
          <p:cNvSpPr>
            <a:spLocks noGrp="1"/>
          </p:cNvSpPr>
          <p:nvPr>
            <p:ph type="body" sz="quarter" idx="20" hasCustomPrompt="1"/>
          </p:nvPr>
        </p:nvSpPr>
        <p:spPr>
          <a:xfrm>
            <a:off x="1514224" y="5462070"/>
            <a:ext cx="2137728" cy="420577"/>
          </a:xfrm>
          <a:prstGeom prst="rect">
            <a:avLst/>
          </a:prstGeom>
        </p:spPr>
        <p:txBody>
          <a:bodyPr lIns="104175" tIns="52087" rIns="104175" bIns="52087">
            <a:noAutofit/>
          </a:bodyPr>
          <a:lstStyle>
            <a:lvl1pPr marL="0" indent="0">
              <a:buNone/>
              <a:defRPr sz="1300" b="0" baseline="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Location</a:t>
            </a:r>
            <a:endParaRPr lang="en-US" dirty="0"/>
          </a:p>
        </p:txBody>
      </p:sp>
      <p:sp>
        <p:nvSpPr>
          <p:cNvPr id="22" name="Text Placeholder 23"/>
          <p:cNvSpPr>
            <a:spLocks noGrp="1"/>
          </p:cNvSpPr>
          <p:nvPr>
            <p:ph type="body" sz="quarter" idx="21" hasCustomPrompt="1"/>
          </p:nvPr>
        </p:nvSpPr>
        <p:spPr>
          <a:xfrm>
            <a:off x="1514224" y="5838631"/>
            <a:ext cx="2137728" cy="420577"/>
          </a:xfrm>
          <a:prstGeom prst="rect">
            <a:avLst/>
          </a:prstGeom>
        </p:spPr>
        <p:txBody>
          <a:bodyPr lIns="104175" tIns="52087" rIns="104175" bIns="52087">
            <a:noAutofit/>
          </a:bodyPr>
          <a:lstStyle>
            <a:lvl1pPr marL="0" indent="0">
              <a:buNone/>
              <a:defRPr sz="1300" b="0" baseline="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Click to add Client</a:t>
            </a:r>
            <a:endParaRPr lang="en-US" dirty="0"/>
          </a:p>
        </p:txBody>
      </p:sp>
      <p:sp>
        <p:nvSpPr>
          <p:cNvPr id="2" name="TextBox 1"/>
          <p:cNvSpPr txBox="1"/>
          <p:nvPr userDrawn="1"/>
        </p:nvSpPr>
        <p:spPr>
          <a:xfrm>
            <a:off x="544480" y="5462069"/>
            <a:ext cx="1058818" cy="284765"/>
          </a:xfrm>
          <a:prstGeom prst="rect">
            <a:avLst/>
          </a:prstGeom>
          <a:noFill/>
        </p:spPr>
        <p:txBody>
          <a:bodyPr wrap="square" lIns="104175" tIns="52087" rIns="104175" bIns="52087" rtlCol="0">
            <a:spAutoFit/>
          </a:bodyPr>
          <a:lstStyle/>
          <a:p>
            <a:pPr algn="r"/>
            <a:r>
              <a:rPr lang="en-US" sz="1100" dirty="0" smtClean="0"/>
              <a:t>LOCATION:</a:t>
            </a:r>
            <a:endParaRPr lang="en-US" sz="1100" dirty="0"/>
          </a:p>
        </p:txBody>
      </p:sp>
      <p:sp>
        <p:nvSpPr>
          <p:cNvPr id="23" name="TextBox 22"/>
          <p:cNvSpPr txBox="1"/>
          <p:nvPr userDrawn="1"/>
        </p:nvSpPr>
        <p:spPr>
          <a:xfrm>
            <a:off x="534434" y="5848737"/>
            <a:ext cx="1058818" cy="284765"/>
          </a:xfrm>
          <a:prstGeom prst="rect">
            <a:avLst/>
          </a:prstGeom>
          <a:noFill/>
        </p:spPr>
        <p:txBody>
          <a:bodyPr wrap="square" lIns="104175" tIns="52087" rIns="104175" bIns="52087" rtlCol="0">
            <a:spAutoFit/>
          </a:bodyPr>
          <a:lstStyle/>
          <a:p>
            <a:pPr algn="r"/>
            <a:r>
              <a:rPr lang="en-US" sz="1100" dirty="0" smtClean="0"/>
              <a:t>CLIENT:</a:t>
            </a:r>
            <a:endParaRPr lang="en-US" sz="1100" dirty="0"/>
          </a:p>
        </p:txBody>
      </p:sp>
      <p:sp>
        <p:nvSpPr>
          <p:cNvPr id="15" name="Rectangle 14"/>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18" name="TextBox 17"/>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cxnSp>
        <p:nvCxnSpPr>
          <p:cNvPr id="27"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29" name="Imag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116247599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 caption">
    <p:spTree>
      <p:nvGrpSpPr>
        <p:cNvPr id="1" name=""/>
        <p:cNvGrpSpPr/>
        <p:nvPr/>
      </p:nvGrpSpPr>
      <p:grpSpPr>
        <a:xfrm>
          <a:off x="0" y="0"/>
          <a:ext cx="0" cy="0"/>
          <a:chOff x="0" y="0"/>
          <a:chExt cx="0" cy="0"/>
        </a:xfrm>
      </p:grpSpPr>
      <p:sp>
        <p:nvSpPr>
          <p:cNvPr id="8" name="Picture Placeholder 25"/>
          <p:cNvSpPr>
            <a:spLocks noGrp="1"/>
          </p:cNvSpPr>
          <p:nvPr>
            <p:ph type="pic" sz="quarter" idx="12" hasCustomPrompt="1"/>
          </p:nvPr>
        </p:nvSpPr>
        <p:spPr>
          <a:xfrm>
            <a:off x="-12834" y="885834"/>
            <a:ext cx="10701479" cy="6088803"/>
          </a:xfrm>
          <a:prstGeom prst="rect">
            <a:avLst/>
          </a:prstGeom>
        </p:spPr>
        <p:txBody>
          <a:bodyPr lIns="104175" tIns="52087" rIns="104175" bIns="52087" anchor="ctr"/>
          <a:lstStyle>
            <a:lvl1pPr marL="0" indent="0" algn="ctr">
              <a:buNone/>
              <a:defRPr>
                <a:solidFill>
                  <a:schemeClr val="tx1">
                    <a:lumMod val="85000"/>
                    <a:lumOff val="15000"/>
                  </a:schemeClr>
                </a:solidFill>
              </a:defRPr>
            </a:lvl1pPr>
          </a:lstStyle>
          <a:p>
            <a:r>
              <a:rPr lang="en-US" dirty="0" smtClean="0"/>
              <a:t>Click to Insert Picture</a:t>
            </a:r>
            <a:endParaRPr lang="en-US" dirty="0"/>
          </a:p>
        </p:txBody>
      </p:sp>
      <p:sp>
        <p:nvSpPr>
          <p:cNvPr id="14" name="Text Placeholder 23"/>
          <p:cNvSpPr>
            <a:spLocks noGrp="1"/>
          </p:cNvSpPr>
          <p:nvPr>
            <p:ph type="body" sz="quarter" idx="20" hasCustomPrompt="1"/>
          </p:nvPr>
        </p:nvSpPr>
        <p:spPr>
          <a:xfrm>
            <a:off x="178145" y="7142283"/>
            <a:ext cx="2137728" cy="420577"/>
          </a:xfrm>
          <a:prstGeom prst="rect">
            <a:avLst/>
          </a:prstGeom>
        </p:spPr>
        <p:txBody>
          <a:bodyPr lIns="104175" tIns="52087" rIns="104175" bIns="52087">
            <a:noAutofit/>
          </a:bodyPr>
          <a:lstStyle>
            <a:lvl1pPr marL="0" indent="0">
              <a:buNone/>
              <a:defRPr sz="1300" b="0" baseline="0">
                <a:solidFill>
                  <a:schemeClr val="tx1">
                    <a:lumMod val="85000"/>
                    <a:lumOff val="15000"/>
                  </a:schemeClr>
                </a:solidFill>
              </a:defRPr>
            </a:lvl1pPr>
            <a:lvl2pPr marL="520880" indent="0">
              <a:buNone/>
              <a:defRPr/>
            </a:lvl2pPr>
            <a:lvl3pPr marL="1041754" indent="0">
              <a:buNone/>
              <a:defRPr/>
            </a:lvl3pPr>
            <a:lvl4pPr marL="1562629" indent="0">
              <a:buNone/>
              <a:defRPr/>
            </a:lvl4pPr>
            <a:lvl5pPr marL="2083505" indent="0">
              <a:buNone/>
              <a:defRPr/>
            </a:lvl5pPr>
          </a:lstStyle>
          <a:p>
            <a:pPr lvl="0"/>
            <a:r>
              <a:rPr lang="en-US" dirty="0" smtClean="0"/>
              <a:t>Photo caption</a:t>
            </a:r>
            <a:endParaRPr lang="en-US" dirty="0"/>
          </a:p>
        </p:txBody>
      </p:sp>
      <p:cxnSp>
        <p:nvCxnSpPr>
          <p:cNvPr id="9" name="Straight Connector 8"/>
          <p:cNvCxnSpPr/>
          <p:nvPr userDrawn="1"/>
        </p:nvCxnSpPr>
        <p:spPr>
          <a:xfrm>
            <a:off x="3830101" y="6974628"/>
            <a:ext cx="6858543" cy="0"/>
          </a:xfrm>
          <a:prstGeom prst="line">
            <a:avLst/>
          </a:prstGeom>
          <a:ln>
            <a:solidFill>
              <a:srgbClr val="C2002F"/>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121427" y="7114658"/>
            <a:ext cx="575542" cy="28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4175" tIns="52087" rIns="104175" bIns="52087" rtlCol="0" anchor="ctr"/>
          <a:lstStyle/>
          <a:p>
            <a:pPr algn="ctr"/>
            <a:endParaRPr lang="en-US"/>
          </a:p>
        </p:txBody>
      </p:sp>
      <p:sp>
        <p:nvSpPr>
          <p:cNvPr id="15" name="TextBox 14"/>
          <p:cNvSpPr txBox="1"/>
          <p:nvPr userDrawn="1"/>
        </p:nvSpPr>
        <p:spPr>
          <a:xfrm>
            <a:off x="10154206" y="7142700"/>
            <a:ext cx="1425152" cy="284765"/>
          </a:xfrm>
          <a:prstGeom prst="rect">
            <a:avLst/>
          </a:prstGeom>
          <a:noFill/>
        </p:spPr>
        <p:txBody>
          <a:bodyPr wrap="square" lIns="104175" tIns="52087" rIns="104175" bIns="52087" rtlCol="0">
            <a:spAutoFit/>
          </a:bodyPr>
          <a:lstStyle/>
          <a:p>
            <a:pPr algn="l"/>
            <a:fld id="{17C6C208-96FA-4F28-94A0-33E8240307D2}" type="slidenum">
              <a:rPr lang="en-US" sz="1100" smtClean="0">
                <a:solidFill>
                  <a:schemeClr val="bg1"/>
                </a:solidFill>
                <a:latin typeface="Arial" panose="020B0604020202020204" pitchFamily="34" charset="0"/>
                <a:cs typeface="Arial" panose="020B0604020202020204" pitchFamily="34" charset="0"/>
              </a:rPr>
              <a:pPr algn="l"/>
              <a:t>‹#›</a:t>
            </a:fld>
            <a:endParaRPr lang="en-US" sz="110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440" y="7131287"/>
            <a:ext cx="1570516" cy="306179"/>
          </a:xfrm>
          <a:prstGeom prst="rect">
            <a:avLst/>
          </a:prstGeom>
        </p:spPr>
      </p:pic>
      <p:cxnSp>
        <p:nvCxnSpPr>
          <p:cNvPr id="13" name="Straight Connector 8"/>
          <p:cNvCxnSpPr/>
          <p:nvPr userDrawn="1"/>
        </p:nvCxnSpPr>
        <p:spPr>
          <a:xfrm>
            <a:off x="10319" y="878181"/>
            <a:ext cx="8194622" cy="0"/>
          </a:xfrm>
          <a:prstGeom prst="line">
            <a:avLst/>
          </a:prstGeom>
          <a:ln w="38100" cmpd="sng">
            <a:solidFill>
              <a:srgbClr val="C2002F"/>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userDrawn="1"/>
        </p:nvPicPr>
        <p:blipFill>
          <a:blip r:embed="rId3" cstate="print"/>
          <a:stretch>
            <a:fillRect/>
          </a:stretch>
        </p:blipFill>
        <p:spPr>
          <a:xfrm>
            <a:off x="377886" y="98011"/>
            <a:ext cx="775434" cy="754939"/>
          </a:xfrm>
          <a:prstGeom prst="rect">
            <a:avLst/>
          </a:prstGeom>
        </p:spPr>
      </p:pic>
      <p:pic>
        <p:nvPicPr>
          <p:cNvPr id="18" name="Imag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67391" y="37586"/>
            <a:ext cx="1219063" cy="811232"/>
          </a:xfrm>
          <a:prstGeom prst="rect">
            <a:avLst/>
          </a:prstGeom>
        </p:spPr>
      </p:pic>
    </p:spTree>
    <p:extLst>
      <p:ext uri="{BB962C8B-B14F-4D97-AF65-F5344CB8AC3E}">
        <p14:creationId xmlns:p14="http://schemas.microsoft.com/office/powerpoint/2010/main" val="185638808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270536" y="2287781"/>
            <a:ext cx="7705527" cy="1619760"/>
          </a:xfrm>
        </p:spPr>
        <p:txBody>
          <a:bodyPr anchor="b"/>
          <a:lstStyle>
            <a:lvl1pPr algn="l">
              <a:defRPr sz="4411"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270536" y="3949488"/>
            <a:ext cx="7705527" cy="948830"/>
          </a:xfrm>
        </p:spPr>
        <p:txBody>
          <a:bodyPr anchor="t"/>
          <a:lstStyle>
            <a:lvl1pPr marL="0" indent="0" algn="l">
              <a:buNone/>
              <a:defRPr sz="2206">
                <a:solidFill>
                  <a:schemeClr val="tx1">
                    <a:lumMod val="65000"/>
                    <a:lumOff val="35000"/>
                  </a:schemeClr>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68" y="3491976"/>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7586" y="3577566"/>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332579120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270536" y="2356312"/>
            <a:ext cx="3737670" cy="415460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38905" y="2356312"/>
            <a:ext cx="3737158" cy="415460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7586" y="868750"/>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424716352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648024" y="2455474"/>
            <a:ext cx="3360183"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ru-RU" smtClean="0"/>
              <a:t>Образец текста</a:t>
            </a:r>
          </a:p>
        </p:txBody>
      </p:sp>
      <p:sp>
        <p:nvSpPr>
          <p:cNvPr id="4" name="Content Placeholder 3"/>
          <p:cNvSpPr>
            <a:spLocks noGrp="1"/>
          </p:cNvSpPr>
          <p:nvPr>
            <p:ph sz="half" idx="2"/>
          </p:nvPr>
        </p:nvSpPr>
        <p:spPr>
          <a:xfrm>
            <a:off x="2270535" y="3090963"/>
            <a:ext cx="3737671" cy="34249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611613" y="2451914"/>
            <a:ext cx="3358597" cy="635489"/>
          </a:xfrm>
        </p:spPr>
        <p:txBody>
          <a:bodyPr anchor="b">
            <a:noAutofit/>
          </a:bodyPr>
          <a:lstStyle>
            <a:lvl1pPr marL="0" indent="0">
              <a:buNone/>
              <a:defRPr sz="2647" b="0"/>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ru-RU" smtClean="0"/>
              <a:t>Образец текста</a:t>
            </a:r>
          </a:p>
        </p:txBody>
      </p:sp>
      <p:sp>
        <p:nvSpPr>
          <p:cNvPr id="6" name="Content Placeholder 5"/>
          <p:cNvSpPr>
            <a:spLocks noGrp="1"/>
          </p:cNvSpPr>
          <p:nvPr>
            <p:ph sz="quarter" idx="4"/>
          </p:nvPr>
        </p:nvSpPr>
        <p:spPr>
          <a:xfrm>
            <a:off x="6234706" y="3087404"/>
            <a:ext cx="3735506" cy="34249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7586" y="868750"/>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446647163"/>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273790" y="688255"/>
            <a:ext cx="7702272" cy="141253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140597641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16876259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70535" y="491936"/>
            <a:ext cx="3073783" cy="1076655"/>
          </a:xfrm>
        </p:spPr>
        <p:txBody>
          <a:bodyPr anchor="b"/>
          <a:lstStyle>
            <a:lvl1pPr algn="l">
              <a:defRPr sz="2206" b="0"/>
            </a:lvl1pPr>
          </a:lstStyle>
          <a:p>
            <a:r>
              <a:rPr lang="ru-RU" smtClean="0"/>
              <a:t>Образец заголовка</a:t>
            </a:r>
            <a:endParaRPr lang="en-US" dirty="0"/>
          </a:p>
        </p:txBody>
      </p:sp>
      <p:sp>
        <p:nvSpPr>
          <p:cNvPr id="3" name="Content Placeholder 2"/>
          <p:cNvSpPr>
            <a:spLocks noGrp="1"/>
          </p:cNvSpPr>
          <p:nvPr>
            <p:ph idx="1"/>
          </p:nvPr>
        </p:nvSpPr>
        <p:spPr>
          <a:xfrm>
            <a:off x="5544782" y="491938"/>
            <a:ext cx="4431280" cy="5971501"/>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270535" y="1762915"/>
            <a:ext cx="3073783" cy="4700520"/>
          </a:xfrm>
        </p:spPr>
        <p:txBody>
          <a:bodyPr/>
          <a:lstStyle>
            <a:lvl1pPr marL="0" indent="0">
              <a:buNone/>
              <a:defRPr sz="154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ru-RU" smtClean="0"/>
              <a:t>Образец текста</a:t>
            </a:r>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68" y="784289"/>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325663348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70536" y="5293995"/>
            <a:ext cx="7705527" cy="624986"/>
          </a:xfrm>
        </p:spPr>
        <p:txBody>
          <a:bodyPr anchor="b">
            <a:normAutofit/>
          </a:bodyPr>
          <a:lstStyle>
            <a:lvl1pPr algn="l">
              <a:defRPr sz="2647"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70536" y="700225"/>
            <a:ext cx="7705527" cy="4251175"/>
          </a:xfrm>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ru-RU" smtClean="0"/>
              <a:t>Вставка рисунка</a:t>
            </a:r>
            <a:endParaRPr lang="en-US" dirty="0"/>
          </a:p>
        </p:txBody>
      </p:sp>
      <p:sp>
        <p:nvSpPr>
          <p:cNvPr id="4" name="Text Placeholder 3"/>
          <p:cNvSpPr>
            <a:spLocks noGrp="1"/>
          </p:cNvSpPr>
          <p:nvPr>
            <p:ph type="body" sz="half" idx="2"/>
          </p:nvPr>
        </p:nvSpPr>
        <p:spPr>
          <a:xfrm>
            <a:off x="2270536" y="5918981"/>
            <a:ext cx="7705527" cy="544455"/>
          </a:xfrm>
        </p:spPr>
        <p:txBody>
          <a:bodyPr>
            <a:normAutofit/>
          </a:bodyPr>
          <a:lstStyle>
            <a:lvl1pPr marL="0" indent="0">
              <a:buNone/>
              <a:defRPr sz="1323"/>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ru-RU" smtClean="0"/>
              <a:t>Образец текста</a:t>
            </a:r>
          </a:p>
        </p:txBody>
      </p:sp>
      <p:sp>
        <p:nvSpPr>
          <p:cNvPr id="5" name="Date Placeholder 4"/>
          <p:cNvSpPr>
            <a:spLocks noGrp="1"/>
          </p:cNvSpPr>
          <p:nvPr>
            <p:ph type="dt" sz="half" idx="10"/>
          </p:nvPr>
        </p:nvSpPr>
        <p:spPr/>
        <p:txBody>
          <a:bodyPr/>
          <a:lstStyle/>
          <a:p>
            <a:fld id="{451E632B-E117-46D4-A185-916C3036FC86}" type="datetimeFigureOut">
              <a:rPr lang="ru-RU" smtClean="0"/>
              <a:pPr/>
              <a:t>25.06.2024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68" y="5415367"/>
            <a:ext cx="1587814" cy="560217"/>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7586" y="5495239"/>
            <a:ext cx="683795" cy="402652"/>
          </a:xfrm>
        </p:spPr>
        <p:txBody>
          <a:bodyPr/>
          <a:lstStyle/>
          <a:p>
            <a:fld id="{70B123B9-3069-4B0F-847F-81608BFC594C}" type="slidenum">
              <a:rPr lang="ru-RU" smtClean="0"/>
              <a:pPr/>
              <a:t>‹#›</a:t>
            </a:fld>
            <a:endParaRPr lang="ru-RU"/>
          </a:p>
        </p:txBody>
      </p:sp>
    </p:spTree>
    <p:extLst>
      <p:ext uri="{BB962C8B-B14F-4D97-AF65-F5344CB8AC3E}">
        <p14:creationId xmlns:p14="http://schemas.microsoft.com/office/powerpoint/2010/main" val="136541923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2095"/>
            <a:ext cx="2315872" cy="732093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871" y="314"/>
            <a:ext cx="2282057" cy="755730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3773" cy="75628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73790" y="688255"/>
            <a:ext cx="7702272" cy="1412537"/>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270536" y="2352887"/>
            <a:ext cx="7705527" cy="42856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085342" y="6765641"/>
            <a:ext cx="895840" cy="408216"/>
          </a:xfrm>
          <a:prstGeom prst="rect">
            <a:avLst/>
          </a:prstGeom>
        </p:spPr>
        <p:txBody>
          <a:bodyPr vert="horz" lIns="91440" tIns="45720" rIns="91440" bIns="45720" rtlCol="0" anchor="ctr"/>
          <a:lstStyle>
            <a:lvl1pPr algn="r">
              <a:defRPr sz="993">
                <a:solidFill>
                  <a:schemeClr val="tx1">
                    <a:tint val="75000"/>
                  </a:schemeClr>
                </a:solidFill>
              </a:defRPr>
            </a:lvl1pPr>
          </a:lstStyle>
          <a:p>
            <a:fld id="{451E632B-E117-46D4-A185-916C3036FC86}" type="datetimeFigureOut">
              <a:rPr lang="ru-RU" smtClean="0"/>
              <a:pPr/>
              <a:t>25.06.2024</a:t>
            </a:fld>
            <a:endParaRPr lang="ru-RU"/>
          </a:p>
        </p:txBody>
      </p:sp>
      <p:sp>
        <p:nvSpPr>
          <p:cNvPr id="5" name="Footer Placeholder 4"/>
          <p:cNvSpPr>
            <a:spLocks noGrp="1"/>
          </p:cNvSpPr>
          <p:nvPr>
            <p:ph type="ftr" sz="quarter" idx="3"/>
          </p:nvPr>
        </p:nvSpPr>
        <p:spPr>
          <a:xfrm>
            <a:off x="2270535" y="6766434"/>
            <a:ext cx="6682138" cy="402652"/>
          </a:xfrm>
          <a:prstGeom prst="rect">
            <a:avLst/>
          </a:prstGeom>
        </p:spPr>
        <p:txBody>
          <a:bodyPr vert="horz" lIns="91440" tIns="45720" rIns="91440" bIns="45720" rtlCol="0" anchor="ctr"/>
          <a:lstStyle>
            <a:lvl1pPr algn="l">
              <a:defRPr sz="993">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97586" y="868750"/>
            <a:ext cx="683795" cy="402652"/>
          </a:xfrm>
          <a:prstGeom prst="rect">
            <a:avLst/>
          </a:prstGeom>
        </p:spPr>
        <p:txBody>
          <a:bodyPr vert="horz" lIns="91440" tIns="45720" rIns="91440" bIns="45720" rtlCol="0" anchor="ctr"/>
          <a:lstStyle>
            <a:lvl1pPr algn="r">
              <a:defRPr sz="2206">
                <a:solidFill>
                  <a:srgbClr val="FEFFFF"/>
                </a:solidFill>
              </a:defRPr>
            </a:lvl1pPr>
          </a:lstStyle>
          <a:p>
            <a:fld id="{70B123B9-3069-4B0F-847F-81608BFC594C}" type="slidenum">
              <a:rPr lang="ru-RU" smtClean="0"/>
              <a:pPr/>
              <a:t>‹#›</a:t>
            </a:fld>
            <a:endParaRPr lang="ru-RU"/>
          </a:p>
        </p:txBody>
      </p:sp>
    </p:spTree>
    <p:extLst>
      <p:ext uri="{BB962C8B-B14F-4D97-AF65-F5344CB8AC3E}">
        <p14:creationId xmlns:p14="http://schemas.microsoft.com/office/powerpoint/2010/main" val="1929752124"/>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 id="2147484500" r:id="rId14"/>
    <p:sldLayoutId id="2147484501" r:id="rId15"/>
    <p:sldLayoutId id="2147484502" r:id="rId16"/>
    <p:sldLayoutId id="2147483911" r:id="rId17"/>
    <p:sldLayoutId id="2147483915" r:id="rId18"/>
    <p:sldLayoutId id="2147483654" r:id="rId19"/>
    <p:sldLayoutId id="2147483666" r:id="rId20"/>
    <p:sldLayoutId id="2147483661" r:id="rId21"/>
    <p:sldLayoutId id="2147483662" r:id="rId22"/>
    <p:sldLayoutId id="2147483656" r:id="rId23"/>
    <p:sldLayoutId id="2147483664" r:id="rId24"/>
  </p:sldLayoutIdLst>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xStyles>
    <p:titleStyle>
      <a:lvl1pPr algn="l" defTabSz="504200" rtl="0" eaLnBrk="1" latinLnBrk="0" hangingPunct="1">
        <a:spcBef>
          <a:spcPct val="0"/>
        </a:spcBef>
        <a:buNone/>
        <a:defRPr sz="39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8150" indent="-378150" algn="l" defTabSz="504200" rtl="0" eaLnBrk="1" latinLnBrk="0" hangingPunct="1">
        <a:spcBef>
          <a:spcPts val="1103"/>
        </a:spcBef>
        <a:spcAft>
          <a:spcPts val="0"/>
        </a:spcAft>
        <a:buClr>
          <a:schemeClr val="accent1"/>
        </a:buClr>
        <a:buFont typeface="Wingdings 3" charset="2"/>
        <a:buChar char=""/>
        <a:defRPr sz="1985" kern="1200">
          <a:solidFill>
            <a:schemeClr val="tx1">
              <a:lumMod val="75000"/>
              <a:lumOff val="25000"/>
            </a:schemeClr>
          </a:solidFill>
          <a:latin typeface="+mn-lt"/>
          <a:ea typeface="+mn-ea"/>
          <a:cs typeface="+mn-cs"/>
        </a:defRPr>
      </a:lvl1pPr>
      <a:lvl2pPr marL="819325" indent="-315125" algn="l" defTabSz="504200" rtl="0" eaLnBrk="1" latinLnBrk="0" hangingPunct="1">
        <a:spcBef>
          <a:spcPts val="1103"/>
        </a:spcBef>
        <a:spcAft>
          <a:spcPts val="0"/>
        </a:spcAft>
        <a:buClr>
          <a:schemeClr val="accent1"/>
        </a:buClr>
        <a:buFont typeface="Wingdings 3" charset="2"/>
        <a:buChar char=""/>
        <a:defRPr sz="1764" kern="1200">
          <a:solidFill>
            <a:schemeClr val="tx1">
              <a:lumMod val="75000"/>
              <a:lumOff val="25000"/>
            </a:schemeClr>
          </a:solidFill>
          <a:latin typeface="+mn-lt"/>
          <a:ea typeface="+mn-ea"/>
          <a:cs typeface="+mn-cs"/>
        </a:defRPr>
      </a:lvl2pPr>
      <a:lvl3pPr marL="1260500" indent="-252100" algn="l" defTabSz="504200" rtl="0" eaLnBrk="1" latinLnBrk="0" hangingPunct="1">
        <a:spcBef>
          <a:spcPts val="1103"/>
        </a:spcBef>
        <a:spcAft>
          <a:spcPts val="0"/>
        </a:spcAft>
        <a:buClr>
          <a:schemeClr val="accent1"/>
        </a:buClr>
        <a:buFont typeface="Wingdings 3" charset="2"/>
        <a:buChar char=""/>
        <a:defRPr sz="1544" kern="1200">
          <a:solidFill>
            <a:schemeClr val="tx1">
              <a:lumMod val="75000"/>
              <a:lumOff val="25000"/>
            </a:schemeClr>
          </a:solidFill>
          <a:latin typeface="+mn-lt"/>
          <a:ea typeface="+mn-ea"/>
          <a:cs typeface="+mn-cs"/>
        </a:defRPr>
      </a:lvl3pPr>
      <a:lvl4pPr marL="1764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4pPr>
      <a:lvl5pPr marL="22689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5pPr>
      <a:lvl6pPr marL="27731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6pPr>
      <a:lvl7pPr marL="32773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7pPr>
      <a:lvl8pPr marL="37815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8pPr>
      <a:lvl9pPr marL="4285701" indent="-252100" algn="l" defTabSz="504200" rtl="0" eaLnBrk="1" latinLnBrk="0" hangingPunct="1">
        <a:spcBef>
          <a:spcPts val="1103"/>
        </a:spcBef>
        <a:spcAft>
          <a:spcPts val="0"/>
        </a:spcAft>
        <a:buClr>
          <a:schemeClr val="accent1"/>
        </a:buClr>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4460" y="434100"/>
            <a:ext cx="10179727" cy="709076"/>
          </a:xfrm>
          <a:prstGeom prst="rect">
            <a:avLst/>
          </a:prstGeom>
          <a:solidFill>
            <a:srgbClr val="007078"/>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27917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a:noFill/>
        </p:spPr>
        <p:txBody>
          <a:bodyPr wrap="square" lIns="101062" tIns="50531" rIns="101062" bIns="50531">
            <a:spAutoFit/>
          </a:bodyPr>
          <a:lstStyle/>
          <a:p>
            <a:pPr algn="ctr">
              <a:defRPr/>
            </a:pPr>
            <a:r>
              <a:rPr lang="ru-RU" sz="1500" b="1" spc="55" dirty="0" smtClean="0">
                <a:ln w="0"/>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effectLst>
                  <a:innerShdw blurRad="63500" dist="50800" dir="13500000">
                    <a:srgbClr val="000000">
                      <a:alpha val="50000"/>
                    </a:srgbClr>
                  </a:innerShdw>
                </a:effectLst>
                <a:latin typeface="Times New Roman Tj" pitchFamily="18" charset="-52"/>
              </a:rPr>
              <a:t> ЉУМЊУРИИ ТОЉИКИСТОН</a:t>
            </a:r>
            <a:endParaRPr lang="ru-RU" sz="1500" dirty="0">
              <a:latin typeface="Times New Roman Tj" pitchFamily="18" charset="-52"/>
            </a:endParaRPr>
          </a:p>
        </p:txBody>
      </p:sp>
      <p:sp>
        <p:nvSpPr>
          <p:cNvPr id="22" name="TextBox 21"/>
          <p:cNvSpPr txBox="1"/>
          <p:nvPr/>
        </p:nvSpPr>
        <p:spPr>
          <a:xfrm>
            <a:off x="6095420" y="491815"/>
            <a:ext cx="4423146" cy="563714"/>
          </a:xfrm>
          <a:prstGeom prst="rect">
            <a:avLst/>
          </a:prstGeom>
          <a:noFill/>
        </p:spPr>
        <p:txBody>
          <a:bodyPr wrap="square" lIns="101062" tIns="50531" rIns="101062" bIns="50531">
            <a:spAutoFit/>
          </a:bodyPr>
          <a:lstStyle/>
          <a:p>
            <a:pPr algn="ctr">
              <a:defRPr/>
            </a:pPr>
            <a:r>
              <a:rPr lang="tg-Cyrl-TJ" sz="1500" b="1" spc="55" dirty="0" smtClean="0">
                <a:ln w="0"/>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latin typeface="Palatino Linotype" panose="02040502050505030304" pitchFamily="18" charset="0"/>
            </a:endParaRPr>
          </a:p>
        </p:txBody>
      </p:sp>
      <p:sp>
        <p:nvSpPr>
          <p:cNvPr id="18" name="TextBox 17"/>
          <p:cNvSpPr txBox="1"/>
          <p:nvPr/>
        </p:nvSpPr>
        <p:spPr>
          <a:xfrm>
            <a:off x="1420883" y="2995607"/>
            <a:ext cx="8058950" cy="671436"/>
          </a:xfrm>
          <a:prstGeom prst="rect">
            <a:avLst/>
          </a:prstGeom>
          <a:noFill/>
        </p:spPr>
        <p:txBody>
          <a:bodyPr wrap="square" lIns="101062" tIns="50531" rIns="101062" bIns="50531" anchor="ctr">
            <a:spAutoFit/>
          </a:bodyPr>
          <a:lstStyle/>
          <a:p>
            <a:pPr algn="ctr">
              <a:defRPr/>
            </a:pPr>
            <a:endParaRPr lang="ru-RU" sz="3700" b="1" dirty="0">
              <a:effectLst>
                <a:outerShdw blurRad="38100" dist="38100" dir="2700000" algn="tl">
                  <a:srgbClr val="000000">
                    <a:alpha val="43137"/>
                  </a:srgbClr>
                </a:outerShdw>
              </a:effectLst>
              <a:latin typeface="Times New Roman Tj" pitchFamily="18" charset="-52"/>
            </a:endParaRPr>
          </a:p>
        </p:txBody>
      </p:sp>
      <p:pic>
        <p:nvPicPr>
          <p:cNvPr id="2057" name="Рисунок 9"/>
          <p:cNvPicPr>
            <a:picLocks noChangeAspect="1"/>
          </p:cNvPicPr>
          <p:nvPr/>
        </p:nvPicPr>
        <p:blipFill>
          <a:blip r:embed="rId2" cstate="print"/>
          <a:srcRect/>
          <a:stretch>
            <a:fillRect/>
          </a:stretch>
        </p:blipFill>
        <p:spPr bwMode="auto">
          <a:xfrm>
            <a:off x="4582324" y="0"/>
            <a:ext cx="1404938" cy="1407601"/>
          </a:xfrm>
          <a:prstGeom prst="rect">
            <a:avLst/>
          </a:prstGeom>
          <a:noFill/>
          <a:ln w="9525">
            <a:noFill/>
            <a:miter lim="800000"/>
            <a:headEnd/>
            <a:tailEnd/>
          </a:ln>
        </p:spPr>
      </p:pic>
      <p:sp>
        <p:nvSpPr>
          <p:cNvPr id="9" name="Прямоугольник 8"/>
          <p:cNvSpPr/>
          <p:nvPr/>
        </p:nvSpPr>
        <p:spPr>
          <a:xfrm flipH="1">
            <a:off x="200781" y="6853259"/>
            <a:ext cx="10287073" cy="451670"/>
          </a:xfrm>
          <a:prstGeom prst="rect">
            <a:avLst/>
          </a:prstGeom>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r>
              <a:rPr lang="ru-RU" sz="1400" b="1" dirty="0" smtClean="0">
                <a:latin typeface="Times New Roman Tj" pitchFamily="18" charset="-52"/>
              </a:rPr>
              <a:t>ДУШАНБЕ  СОЛИ 2024 </a:t>
            </a:r>
            <a:endParaRPr lang="ru-RU" sz="1400" b="1" dirty="0">
              <a:latin typeface="Times New Roman Tj" pitchFamily="18" charset="-52"/>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4663" y="1388267"/>
            <a:ext cx="5664123" cy="5195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5400000">
            <a:off x="-155857" y="1456495"/>
            <a:ext cx="5726013" cy="5039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4049714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7" y="6924697"/>
            <a:ext cx="10185237"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334153" y="1531006"/>
            <a:ext cx="10194742" cy="535523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ctr"/>
            <a:r>
              <a:rPr lang="ru-RU" sz="1800" b="1" dirty="0">
                <a:latin typeface="Times New Roman Tj" panose="02020603050405020304" pitchFamily="18" charset="-52"/>
              </a:rPr>
              <a:t>Дар </a:t>
            </a:r>
            <a:r>
              <a:rPr lang="ru-RU" sz="1800" b="1" dirty="0" err="1">
                <a:latin typeface="Times New Roman Tj" panose="02020603050405020304" pitchFamily="18" charset="-52"/>
              </a:rPr>
              <a:t>самти</a:t>
            </a:r>
            <a:r>
              <a:rPr lang="ru-RU" sz="1800" b="1" dirty="0">
                <a:latin typeface="Times New Roman Tj" panose="02020603050405020304" pitchFamily="18" charset="-52"/>
              </a:rPr>
              <a:t> </a:t>
            </a:r>
            <a:r>
              <a:rPr lang="ru-RU" sz="1800" b="1" dirty="0" err="1">
                <a:latin typeface="Times New Roman Tj" panose="02020603050405020304" pitchFamily="18" charset="-52"/>
              </a:rPr>
              <a:t>тањсилоти</a:t>
            </a:r>
            <a:r>
              <a:rPr lang="ru-RU" sz="1800" b="1" dirty="0">
                <a:latin typeface="Times New Roman Tj" panose="02020603050405020304" pitchFamily="18" charset="-52"/>
              </a:rPr>
              <a:t> </a:t>
            </a:r>
            <a:r>
              <a:rPr lang="ru-RU" sz="1800" b="1" dirty="0" err="1">
                <a:latin typeface="Times New Roman Tj" panose="02020603050405020304" pitchFamily="18" charset="-52"/>
              </a:rPr>
              <a:t>ибтидої</a:t>
            </a:r>
            <a:r>
              <a:rPr lang="ru-RU" sz="1800" b="1" dirty="0">
                <a:latin typeface="Times New Roman Tj" panose="02020603050405020304" pitchFamily="18" charset="-52"/>
              </a:rPr>
              <a:t>, </a:t>
            </a:r>
            <a:r>
              <a:rPr lang="ru-RU" sz="1800" b="1" dirty="0" err="1">
                <a:latin typeface="Times New Roman Tj" panose="02020603050405020304" pitchFamily="18" charset="-52"/>
              </a:rPr>
              <a:t>миёна</a:t>
            </a:r>
            <a:r>
              <a:rPr lang="ru-RU" sz="1800" b="1" dirty="0">
                <a:latin typeface="Times New Roman Tj" panose="02020603050405020304" pitchFamily="18" charset="-52"/>
              </a:rPr>
              <a:t> </a:t>
            </a:r>
            <a:r>
              <a:rPr lang="ru-RU" sz="1800" b="1" dirty="0" err="1">
                <a:latin typeface="Times New Roman Tj" panose="02020603050405020304" pitchFamily="18" charset="-52"/>
              </a:rPr>
              <a:t>ва</a:t>
            </a:r>
            <a:r>
              <a:rPr lang="ru-RU" sz="1800" b="1" dirty="0">
                <a:latin typeface="Times New Roman Tj" panose="02020603050405020304" pitchFamily="18" charset="-52"/>
              </a:rPr>
              <a:t> </a:t>
            </a:r>
            <a:r>
              <a:rPr lang="ru-RU" sz="1800" b="1" dirty="0" err="1">
                <a:latin typeface="Times New Roman Tj" panose="02020603050405020304" pitchFamily="18" charset="-52"/>
              </a:rPr>
              <a:t>олии</a:t>
            </a:r>
            <a:r>
              <a:rPr lang="ru-RU" sz="1800" b="1" dirty="0">
                <a:latin typeface="Times New Roman Tj" panose="02020603050405020304" pitchFamily="18" charset="-52"/>
              </a:rPr>
              <a:t> </a:t>
            </a:r>
            <a:r>
              <a:rPr lang="ru-RU" sz="1800" b="1" dirty="0" err="1">
                <a:latin typeface="Times New Roman Tj" panose="02020603050405020304" pitchFamily="18" charset="-52"/>
              </a:rPr>
              <a:t>касбї</a:t>
            </a:r>
            <a:r>
              <a:rPr lang="ru-RU" sz="1800" b="1" dirty="0">
                <a:latin typeface="Times New Roman Tj" panose="02020603050405020304" pitchFamily="18" charset="-52"/>
              </a:rPr>
              <a:t> </a:t>
            </a:r>
            <a:endParaRPr lang="ru-RU" sz="1800" dirty="0">
              <a:latin typeface="Times New Roman Tj" panose="02020603050405020304" pitchFamily="18" charset="-52"/>
            </a:endParaRPr>
          </a:p>
          <a:p>
            <a:pPr algn="ctr"/>
            <a:r>
              <a:rPr lang="ru-RU" sz="1800" b="1" dirty="0" err="1">
                <a:latin typeface="Times New Roman Tj" panose="02020603050405020304" pitchFamily="18" charset="-52"/>
              </a:rPr>
              <a:t>таѓйироти</a:t>
            </a:r>
            <a:r>
              <a:rPr lang="ru-RU" sz="1800" b="1" dirty="0">
                <a:latin typeface="Times New Roman Tj" panose="02020603050405020304" pitchFamily="18" charset="-52"/>
              </a:rPr>
              <a:t> </a:t>
            </a:r>
            <a:r>
              <a:rPr lang="ru-RU" sz="1800" b="1" dirty="0" err="1">
                <a:latin typeface="Times New Roman Tj" panose="02020603050405020304" pitchFamily="18" charset="-52"/>
              </a:rPr>
              <a:t>зерин</a:t>
            </a:r>
            <a:r>
              <a:rPr lang="ru-RU" sz="1800" b="1" dirty="0">
                <a:latin typeface="Times New Roman Tj" panose="02020603050405020304" pitchFamily="18" charset="-52"/>
              </a:rPr>
              <a:t> ба </a:t>
            </a:r>
            <a:r>
              <a:rPr lang="ru-RU" sz="1800" b="1" dirty="0" err="1">
                <a:latin typeface="Times New Roman Tj" panose="02020603050405020304" pitchFamily="18" charset="-52"/>
              </a:rPr>
              <a:t>амал</a:t>
            </a:r>
            <a:r>
              <a:rPr lang="ru-RU" sz="1800" b="1" dirty="0">
                <a:latin typeface="Times New Roman Tj" panose="02020603050405020304" pitchFamily="18" charset="-52"/>
              </a:rPr>
              <a:t> </a:t>
            </a:r>
            <a:r>
              <a:rPr lang="ru-RU" sz="1800" b="1" dirty="0" err="1">
                <a:latin typeface="Times New Roman Tj" panose="02020603050405020304" pitchFamily="18" charset="-52"/>
              </a:rPr>
              <a:t>омад</a:t>
            </a:r>
            <a:r>
              <a:rPr lang="ru-RU" sz="1800" b="1" dirty="0">
                <a:latin typeface="Times New Roman Tj" panose="02020603050405020304" pitchFamily="18" charset="-52"/>
              </a:rPr>
              <a:t>:</a:t>
            </a:r>
            <a:endParaRPr lang="ru-RU" sz="1800" dirty="0">
              <a:latin typeface="Times New Roman Tj" panose="02020603050405020304" pitchFamily="18" charset="-52"/>
            </a:endParaRPr>
          </a:p>
          <a:p>
            <a:pPr algn="just"/>
            <a:r>
              <a:rPr lang="ru-RU" sz="1800" dirty="0" smtClean="0">
                <a:latin typeface="Times New Roman Tj" panose="02020603050405020304" pitchFamily="18" charset="-52"/>
              </a:rPr>
              <a:t>	1</a:t>
            </a:r>
            <a:r>
              <a:rPr lang="ru-RU" sz="1800" dirty="0">
                <a:latin typeface="Times New Roman Tj" panose="02020603050405020304" pitchFamily="18" charset="-52"/>
              </a:rPr>
              <a:t>. Дар ин </a:t>
            </a:r>
            <a:r>
              <a:rPr lang="ru-RU" sz="1800" dirty="0" err="1">
                <a:latin typeface="Times New Roman Tj" panose="02020603050405020304" pitchFamily="18" charset="-52"/>
              </a:rPr>
              <a:t>зинањои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a:t>
            </a:r>
            <a:r>
              <a:rPr lang="tg-Cyrl-TJ" sz="1800" dirty="0">
                <a:latin typeface="Times New Roman Tj" panose="02020603050405020304" pitchFamily="18" charset="-52"/>
              </a:rPr>
              <a:t>и ибтидоӣ миёна ва олии касбӣ</a:t>
            </a:r>
            <a:r>
              <a:rPr lang="ru-RU" sz="1800" dirty="0">
                <a:latin typeface="Times New Roman Tj" panose="02020603050405020304" pitchFamily="18" charset="-52"/>
              </a:rPr>
              <a:t> дар </a:t>
            </a:r>
            <a:r>
              <a:rPr lang="ru-RU" sz="1800" dirty="0" err="1">
                <a:latin typeface="Times New Roman Tj" panose="02020603050405020304" pitchFamily="18" charset="-52"/>
              </a:rPr>
              <a:t>солњои</a:t>
            </a:r>
            <a:r>
              <a:rPr lang="ru-RU" sz="1800" dirty="0">
                <a:latin typeface="Times New Roman Tj" panose="02020603050405020304" pitchFamily="18" charset="-52"/>
              </a:rPr>
              <a:t> 2021-2023 стандарту </a:t>
            </a:r>
            <a:r>
              <a:rPr lang="ru-RU" sz="1800" dirty="0" err="1">
                <a:latin typeface="Times New Roman Tj" panose="02020603050405020304" pitchFamily="18" charset="-52"/>
              </a:rPr>
              <a:t>барномањо</a:t>
            </a:r>
            <a:r>
              <a:rPr lang="ru-RU" sz="1800" dirty="0">
                <a:latin typeface="Times New Roman Tj" panose="02020603050405020304" pitchFamily="18" charset="-52"/>
              </a:rPr>
              <a:t> аз </a:t>
            </a:r>
            <a:r>
              <a:rPr lang="ru-RU" sz="1800" dirty="0" err="1">
                <a:latin typeface="Times New Roman Tj" panose="02020603050405020304" pitchFamily="18" charset="-52"/>
              </a:rPr>
              <a:t>нав</a:t>
            </a:r>
            <a:r>
              <a:rPr lang="ru-RU" sz="1800" dirty="0">
                <a:latin typeface="Times New Roman Tj" panose="02020603050405020304" pitchFamily="18" charset="-52"/>
              </a:rPr>
              <a:t> </a:t>
            </a:r>
            <a:r>
              <a:rPr lang="ru-RU" sz="1800" dirty="0" err="1">
                <a:latin typeface="Times New Roman Tj" panose="02020603050405020304" pitchFamily="18" charset="-52"/>
              </a:rPr>
              <a:t>тањия</a:t>
            </a:r>
            <a:r>
              <a:rPr lang="ru-RU" sz="1800" dirty="0">
                <a:latin typeface="Times New Roman Tj" panose="02020603050405020304" pitchFamily="18" charset="-52"/>
              </a:rPr>
              <a:t> </a:t>
            </a:r>
            <a:r>
              <a:rPr lang="ru-RU" sz="1800" dirty="0" err="1">
                <a:latin typeface="Times New Roman Tj" panose="02020603050405020304" pitchFamily="18" charset="-52"/>
              </a:rPr>
              <a:t>гардиданд</a:t>
            </a:r>
            <a:r>
              <a:rPr lang="ru-RU" sz="1800" dirty="0">
                <a:latin typeface="Times New Roman Tj" panose="02020603050405020304" pitchFamily="18" charset="-52"/>
              </a:rPr>
              <a:t>.</a:t>
            </a:r>
          </a:p>
          <a:p>
            <a:pPr algn="just"/>
            <a:r>
              <a:rPr lang="ru-RU" sz="1800" dirty="0" smtClean="0">
                <a:latin typeface="Times New Roman Tj" panose="02020603050405020304" pitchFamily="18" charset="-52"/>
              </a:rPr>
              <a:t>	2</a:t>
            </a:r>
            <a:r>
              <a:rPr lang="ru-RU" sz="1800" dirty="0">
                <a:latin typeface="Times New Roman Tj" panose="02020603050405020304" pitchFamily="18" charset="-52"/>
              </a:rPr>
              <a:t>. </a:t>
            </a:r>
            <a:r>
              <a:rPr lang="ru-RU" sz="1800" dirty="0" err="1">
                <a:latin typeface="Times New Roman Tj" panose="02020603050405020304" pitchFamily="18" charset="-52"/>
              </a:rPr>
              <a:t>Сохтани</a:t>
            </a:r>
            <a:r>
              <a:rPr lang="ru-RU" sz="1800" dirty="0">
                <a:latin typeface="Times New Roman Tj" panose="02020603050405020304" pitchFamily="18" charset="-52"/>
              </a:rPr>
              <a:t> </a:t>
            </a:r>
            <a:r>
              <a:rPr lang="ru-RU" sz="1800" dirty="0" err="1">
                <a:latin typeface="Times New Roman Tj" panose="02020603050405020304" pitchFamily="18" charset="-52"/>
              </a:rPr>
              <a:t>муассисањои</a:t>
            </a:r>
            <a:r>
              <a:rPr lang="ru-RU" sz="1800" dirty="0">
                <a:latin typeface="Times New Roman Tj" panose="02020603050405020304" pitchFamily="18" charset="-52"/>
              </a:rPr>
              <a:t> </a:t>
            </a:r>
            <a:r>
              <a:rPr lang="ru-RU" sz="1800" dirty="0" err="1">
                <a:latin typeface="Times New Roman Tj" panose="02020603050405020304" pitchFamily="18" charset="-52"/>
              </a:rPr>
              <a:t>самти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миёна</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олии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a:t>
            </a:r>
            <a:r>
              <a:rPr lang="ru-RU" sz="1800" dirty="0" err="1">
                <a:latin typeface="Times New Roman Tj" panose="02020603050405020304" pitchFamily="18" charset="-52"/>
              </a:rPr>
              <a:t>вусъати</a:t>
            </a:r>
            <a:r>
              <a:rPr lang="ru-RU" sz="1800" dirty="0">
                <a:latin typeface="Times New Roman Tj" panose="02020603050405020304" pitchFamily="18" charset="-52"/>
              </a:rPr>
              <a:t> </a:t>
            </a:r>
            <a:r>
              <a:rPr lang="ru-RU" sz="1800" dirty="0" err="1">
                <a:latin typeface="Times New Roman Tj" panose="02020603050405020304" pitchFamily="18" charset="-52"/>
              </a:rPr>
              <a:t>тоза</a:t>
            </a:r>
            <a:r>
              <a:rPr lang="ru-RU" sz="1800" dirty="0">
                <a:latin typeface="Times New Roman Tj" panose="02020603050405020304" pitchFamily="18" charset="-52"/>
              </a:rPr>
              <a:t> </a:t>
            </a:r>
            <a:r>
              <a:rPr lang="ru-RU" sz="1800" dirty="0" err="1">
                <a:latin typeface="Times New Roman Tj" panose="02020603050405020304" pitchFamily="18" charset="-52"/>
              </a:rPr>
              <a:t>пайдо</a:t>
            </a:r>
            <a:r>
              <a:rPr lang="ru-RU" sz="1800" dirty="0">
                <a:latin typeface="Times New Roman Tj" panose="02020603050405020304" pitchFamily="18" charset="-52"/>
              </a:rPr>
              <a:t> кард. Дар ин </a:t>
            </a:r>
            <a:r>
              <a:rPr lang="ru-RU" sz="1800" dirty="0" err="1">
                <a:latin typeface="Times New Roman Tj" panose="02020603050405020304" pitchFamily="18" charset="-52"/>
              </a:rPr>
              <a:t>давра</a:t>
            </a:r>
            <a:r>
              <a:rPr lang="ru-RU" sz="1800" dirty="0">
                <a:latin typeface="Times New Roman Tj" panose="02020603050405020304" pitchFamily="18" charset="-52"/>
              </a:rPr>
              <a:t> 12 </a:t>
            </a:r>
            <a:r>
              <a:rPr lang="ru-RU" sz="1800" dirty="0" err="1">
                <a:latin typeface="Times New Roman Tj" panose="02020603050405020304" pitchFamily="18" charset="-52"/>
              </a:rPr>
              <a:t>муассисаи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миёнаи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6 </a:t>
            </a:r>
            <a:r>
              <a:rPr lang="ru-RU" sz="1800" dirty="0" err="1">
                <a:latin typeface="Times New Roman Tj" panose="02020603050405020304" pitchFamily="18" charset="-52"/>
              </a:rPr>
              <a:t>муассисаи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олии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ба </a:t>
            </a:r>
            <a:r>
              <a:rPr lang="ru-RU" sz="1800" dirty="0" err="1">
                <a:latin typeface="Times New Roman Tj" panose="02020603050405020304" pitchFamily="18" charset="-52"/>
              </a:rPr>
              <a:t>фаъолият</a:t>
            </a:r>
            <a:r>
              <a:rPr lang="ru-RU" sz="1800" dirty="0">
                <a:latin typeface="Times New Roman Tj" panose="02020603050405020304" pitchFamily="18" charset="-52"/>
              </a:rPr>
              <a:t> </a:t>
            </a:r>
            <a:r>
              <a:rPr lang="ru-RU" sz="1800" dirty="0" err="1">
                <a:latin typeface="Times New Roman Tj" panose="02020603050405020304" pitchFamily="18" charset="-52"/>
              </a:rPr>
              <a:t>шурўъ</a:t>
            </a:r>
            <a:r>
              <a:rPr lang="ru-RU" sz="1800" dirty="0">
                <a:latin typeface="Times New Roman Tj" panose="02020603050405020304" pitchFamily="18" charset="-52"/>
              </a:rPr>
              <a:t> </a:t>
            </a:r>
            <a:r>
              <a:rPr lang="ru-RU" sz="1800" dirty="0" err="1">
                <a:latin typeface="Times New Roman Tj" panose="02020603050405020304" pitchFamily="18" charset="-52"/>
              </a:rPr>
              <a:t>карданд</a:t>
            </a:r>
            <a:r>
              <a:rPr lang="ru-RU" sz="1800" dirty="0">
                <a:latin typeface="Times New Roman Tj" panose="02020603050405020304" pitchFamily="18" charset="-52"/>
              </a:rPr>
              <a:t>.</a:t>
            </a:r>
          </a:p>
          <a:p>
            <a:pPr algn="just"/>
            <a:r>
              <a:rPr lang="ru-RU" sz="1800" dirty="0" smtClean="0">
                <a:latin typeface="Times New Roman Tj" panose="02020603050405020304" pitchFamily="18" charset="-52"/>
              </a:rPr>
              <a:t>	3</a:t>
            </a:r>
            <a:r>
              <a:rPr lang="ru-RU" sz="1800" dirty="0">
                <a:latin typeface="Times New Roman Tj" panose="02020603050405020304" pitchFamily="18" charset="-52"/>
              </a:rPr>
              <a:t>. </a:t>
            </a:r>
            <a:r>
              <a:rPr lang="ru-RU" sz="1800" dirty="0" err="1">
                <a:latin typeface="Times New Roman Tj" panose="02020603050405020304" pitchFamily="18" charset="-52"/>
              </a:rPr>
              <a:t>Маблаѓгузорї</a:t>
            </a:r>
            <a:r>
              <a:rPr lang="ru-RU" sz="1800" dirty="0">
                <a:latin typeface="Times New Roman Tj" panose="02020603050405020304" pitchFamily="18" charset="-52"/>
              </a:rPr>
              <a:t> ба </a:t>
            </a:r>
            <a:r>
              <a:rPr lang="ru-RU" sz="1800" dirty="0" err="1">
                <a:latin typeface="Times New Roman Tj" panose="02020603050405020304" pitchFamily="18" charset="-52"/>
              </a:rPr>
              <a:t>рушди</a:t>
            </a:r>
            <a:r>
              <a:rPr lang="ru-RU" sz="1800" dirty="0">
                <a:latin typeface="Times New Roman Tj" panose="02020603050405020304" pitchFamily="18" charset="-52"/>
              </a:rPr>
              <a:t> </a:t>
            </a:r>
            <a:r>
              <a:rPr lang="ru-RU" sz="1800" dirty="0" err="1">
                <a:latin typeface="Times New Roman Tj" panose="02020603050405020304" pitchFamily="18" charset="-52"/>
              </a:rPr>
              <a:t>инфрасохтор</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заминаи</a:t>
            </a:r>
            <a:r>
              <a:rPr lang="ru-RU" sz="1800" dirty="0">
                <a:latin typeface="Times New Roman Tj" panose="02020603050405020304" pitchFamily="18" charset="-52"/>
              </a:rPr>
              <a:t> </a:t>
            </a:r>
            <a:r>
              <a:rPr lang="ru-RU" sz="1800" dirty="0" err="1">
                <a:latin typeface="Times New Roman Tj" panose="02020603050405020304" pitchFamily="18" charset="-52"/>
              </a:rPr>
              <a:t>моддию</a:t>
            </a:r>
            <a:r>
              <a:rPr lang="ru-RU" sz="1800" dirty="0">
                <a:latin typeface="Times New Roman Tj" panose="02020603050405020304" pitchFamily="18" charset="-52"/>
              </a:rPr>
              <a:t> </a:t>
            </a:r>
            <a:r>
              <a:rPr lang="ru-RU" sz="1800" dirty="0" err="1">
                <a:latin typeface="Times New Roman Tj" panose="02020603050405020304" pitchFamily="18" charset="-52"/>
              </a:rPr>
              <a:t>техникї</a:t>
            </a:r>
            <a:r>
              <a:rPr lang="ru-RU" sz="1800" dirty="0">
                <a:latin typeface="Times New Roman Tj" panose="02020603050405020304" pitchFamily="18" charset="-52"/>
              </a:rPr>
              <a:t> </a:t>
            </a:r>
            <a:r>
              <a:rPr lang="ru-RU" sz="1800" dirty="0" err="1">
                <a:latin typeface="Times New Roman Tj" panose="02020603050405020304" pitchFamily="18" charset="-52"/>
              </a:rPr>
              <a:t>афзуд</a:t>
            </a:r>
            <a:r>
              <a:rPr lang="ru-RU" sz="1800" dirty="0">
                <a:latin typeface="Times New Roman Tj" panose="02020603050405020304" pitchFamily="18" charset="-52"/>
              </a:rPr>
              <a:t>. Дар </a:t>
            </a:r>
            <a:r>
              <a:rPr lang="ru-RU" sz="1800" dirty="0" err="1">
                <a:latin typeface="Times New Roman Tj" panose="02020603050405020304" pitchFamily="18" charset="-52"/>
              </a:rPr>
              <a:t>давраи</a:t>
            </a:r>
            <a:r>
              <a:rPr lang="ru-RU" sz="1800" dirty="0">
                <a:latin typeface="Times New Roman Tj" panose="02020603050405020304" pitchFamily="18" charset="-52"/>
              </a:rPr>
              <a:t> </a:t>
            </a:r>
            <a:r>
              <a:rPr lang="ru-RU" sz="1800" dirty="0" err="1">
                <a:latin typeface="Times New Roman Tj" panose="02020603050405020304" pitchFamily="18" charset="-52"/>
              </a:rPr>
              <a:t>марњилаи</a:t>
            </a:r>
            <a:r>
              <a:rPr lang="ru-RU" sz="1800" dirty="0">
                <a:latin typeface="Times New Roman Tj" panose="02020603050405020304" pitchFamily="18" charset="-52"/>
              </a:rPr>
              <a:t> </a:t>
            </a:r>
            <a:r>
              <a:rPr lang="ru-RU" sz="1800" dirty="0" err="1">
                <a:latin typeface="Times New Roman Tj" panose="02020603050405020304" pitchFamily="18" charset="-52"/>
              </a:rPr>
              <a:t>аввал</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ин </a:t>
            </a:r>
            <a:r>
              <a:rPr lang="ru-RU" sz="1800" dirty="0" err="1">
                <a:latin typeface="Times New Roman Tj" panose="02020603050405020304" pitchFamily="18" charset="-52"/>
              </a:rPr>
              <a:t>маќсад</a:t>
            </a:r>
            <a:r>
              <a:rPr lang="ru-RU" sz="1800" dirty="0">
                <a:latin typeface="Times New Roman Tj" panose="02020603050405020304" pitchFamily="18" charset="-52"/>
              </a:rPr>
              <a:t> </a:t>
            </a:r>
            <a:r>
              <a:rPr lang="ru-RU" sz="1800" dirty="0" err="1">
                <a:latin typeface="Times New Roman Tj" panose="02020603050405020304" pitchFamily="18" charset="-52"/>
              </a:rPr>
              <a:t>зиёда</a:t>
            </a:r>
            <a:r>
              <a:rPr lang="ru-RU" sz="1800" dirty="0">
                <a:latin typeface="Times New Roman Tj" panose="02020603050405020304" pitchFamily="18" charset="-52"/>
              </a:rPr>
              <a:t> аз 152 миллион </a:t>
            </a:r>
            <a:r>
              <a:rPr lang="ru-RU" sz="1800" dirty="0" err="1">
                <a:latin typeface="Times New Roman Tj" panose="02020603050405020304" pitchFamily="18" charset="-52"/>
              </a:rPr>
              <a:t>сомонї</a:t>
            </a:r>
            <a:r>
              <a:rPr lang="ru-RU" sz="1800" dirty="0">
                <a:latin typeface="Times New Roman Tj" panose="02020603050405020304" pitchFamily="18" charset="-52"/>
              </a:rPr>
              <a:t> </a:t>
            </a:r>
            <a:r>
              <a:rPr lang="ru-RU" sz="1800" dirty="0" err="1">
                <a:latin typeface="Times New Roman Tj" panose="02020603050405020304" pitchFamily="18" charset="-52"/>
              </a:rPr>
              <a:t>бо</a:t>
            </a:r>
            <a:r>
              <a:rPr lang="ru-RU" sz="1800" dirty="0">
                <a:latin typeface="Times New Roman Tj" panose="02020603050405020304" pitchFamily="18" charset="-52"/>
              </a:rPr>
              <a:t> </a:t>
            </a:r>
            <a:r>
              <a:rPr lang="ru-RU" sz="1800" dirty="0" err="1">
                <a:latin typeface="Times New Roman Tj" panose="02020603050405020304" pitchFamily="18" charset="-52"/>
              </a:rPr>
              <a:t>дарназардошти</a:t>
            </a:r>
            <a:r>
              <a:rPr lang="ru-RU" sz="1800" dirty="0">
                <a:latin typeface="Times New Roman Tj" panose="02020603050405020304" pitchFamily="18" charset="-52"/>
              </a:rPr>
              <a:t> </a:t>
            </a:r>
            <a:r>
              <a:rPr lang="ru-RU" sz="1800" dirty="0" err="1">
                <a:latin typeface="Times New Roman Tj" panose="02020603050405020304" pitchFamily="18" charset="-52"/>
              </a:rPr>
              <a:t>лоињаи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олии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a:t>
            </a:r>
            <a:r>
              <a:rPr lang="ru-RU" sz="1800" dirty="0" err="1">
                <a:latin typeface="Times New Roman Tj" panose="02020603050405020304" pitchFamily="18" charset="-52"/>
              </a:rPr>
              <a:t>Барномаи</a:t>
            </a:r>
            <a:r>
              <a:rPr lang="ru-RU" sz="1800" dirty="0">
                <a:latin typeface="Times New Roman Tj" panose="02020603050405020304" pitchFamily="18" charset="-52"/>
              </a:rPr>
              <a:t> </a:t>
            </a:r>
            <a:r>
              <a:rPr lang="ru-RU" sz="1800" dirty="0" err="1">
                <a:latin typeface="Times New Roman Tj" panose="02020603050405020304" pitchFamily="18" charset="-52"/>
              </a:rPr>
              <a:t>давлатии</a:t>
            </a:r>
            <a:r>
              <a:rPr lang="ru-RU" sz="1800" dirty="0">
                <a:latin typeface="Times New Roman Tj" panose="02020603050405020304" pitchFamily="18" charset="-52"/>
              </a:rPr>
              <a:t> </a:t>
            </a:r>
            <a:r>
              <a:rPr lang="ru-RU" sz="1800" dirty="0" err="1">
                <a:latin typeface="Times New Roman Tj" panose="02020603050405020304" pitchFamily="18" charset="-52"/>
              </a:rPr>
              <a:t>илмњои</a:t>
            </a:r>
            <a:r>
              <a:rPr lang="ru-RU" sz="1800" dirty="0">
                <a:latin typeface="Times New Roman Tj" panose="02020603050405020304" pitchFamily="18" charset="-52"/>
              </a:rPr>
              <a:t> </a:t>
            </a:r>
            <a:r>
              <a:rPr lang="ru-RU" sz="1800" dirty="0" err="1">
                <a:latin typeface="Times New Roman Tj" panose="02020603050405020304" pitchFamily="18" charset="-52"/>
              </a:rPr>
              <a:t>табиатшиносї</a:t>
            </a:r>
            <a:r>
              <a:rPr lang="ru-RU" sz="1800" dirty="0">
                <a:latin typeface="Times New Roman Tj" panose="02020603050405020304" pitchFamily="18" charset="-52"/>
              </a:rPr>
              <a:t>, </a:t>
            </a:r>
            <a:r>
              <a:rPr lang="ru-RU" sz="1800" dirty="0" err="1">
                <a:latin typeface="Times New Roman Tj" panose="02020603050405020304" pitchFamily="18" charset="-52"/>
              </a:rPr>
              <a:t>даќиќ</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риёзї</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сањмгузории</a:t>
            </a:r>
            <a:r>
              <a:rPr lang="ru-RU" sz="1800" dirty="0">
                <a:latin typeface="Times New Roman Tj" panose="02020603050405020304" pitchFamily="18" charset="-52"/>
              </a:rPr>
              <a:t> </a:t>
            </a:r>
            <a:r>
              <a:rPr lang="ru-RU" sz="1800" dirty="0" err="1">
                <a:latin typeface="Times New Roman Tj" panose="02020603050405020304" pitchFamily="18" charset="-52"/>
              </a:rPr>
              <a:t>шарикони</a:t>
            </a:r>
            <a:r>
              <a:rPr lang="ru-RU" sz="1800" dirty="0">
                <a:latin typeface="Times New Roman Tj" panose="02020603050405020304" pitchFamily="18" charset="-52"/>
              </a:rPr>
              <a:t> </a:t>
            </a:r>
            <a:r>
              <a:rPr lang="ru-RU" sz="1800" dirty="0" err="1">
                <a:latin typeface="Times New Roman Tj" panose="02020603050405020304" pitchFamily="18" charset="-52"/>
              </a:rPr>
              <a:t>рушд</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солњои</a:t>
            </a:r>
            <a:r>
              <a:rPr lang="ru-RU" sz="1800" dirty="0">
                <a:latin typeface="Times New Roman Tj" panose="02020603050405020304" pitchFamily="18" charset="-52"/>
              </a:rPr>
              <a:t> 2021-2025 </a:t>
            </a:r>
            <a:r>
              <a:rPr lang="ru-RU" sz="1800" dirty="0" err="1">
                <a:latin typeface="Times New Roman Tj" panose="02020603050405020304" pitchFamily="18" charset="-52"/>
              </a:rPr>
              <a:t>равона</a:t>
            </a:r>
            <a:r>
              <a:rPr lang="ru-RU" sz="1800" dirty="0">
                <a:latin typeface="Times New Roman Tj" panose="02020603050405020304" pitchFamily="18" charset="-52"/>
              </a:rPr>
              <a:t> </a:t>
            </a:r>
            <a:r>
              <a:rPr lang="ru-RU" sz="1800" dirty="0" err="1">
                <a:latin typeface="Times New Roman Tj" panose="02020603050405020304" pitchFamily="18" charset="-52"/>
              </a:rPr>
              <a:t>шуд</a:t>
            </a:r>
            <a:r>
              <a:rPr lang="ru-RU" sz="1800" dirty="0">
                <a:latin typeface="Times New Roman Tj" panose="02020603050405020304" pitchFamily="18" charset="-52"/>
              </a:rPr>
              <a:t>.</a:t>
            </a:r>
          </a:p>
          <a:p>
            <a:pPr algn="just"/>
            <a:r>
              <a:rPr lang="ru-RU" sz="1800" dirty="0" smtClean="0">
                <a:latin typeface="Times New Roman Tj" panose="02020603050405020304" pitchFamily="18" charset="-52"/>
              </a:rPr>
              <a:t>	4</a:t>
            </a:r>
            <a:r>
              <a:rPr lang="ru-RU" sz="1800" dirty="0">
                <a:latin typeface="Times New Roman Tj" panose="02020603050405020304" pitchFamily="18" charset="-52"/>
              </a:rPr>
              <a:t>. Дар </a:t>
            </a:r>
            <a:r>
              <a:rPr lang="ru-RU" sz="1800" dirty="0" err="1">
                <a:latin typeface="Times New Roman Tj" panose="02020603050405020304" pitchFamily="18" charset="-52"/>
              </a:rPr>
              <a:t>самти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миёнаи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23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самти</a:t>
            </a:r>
            <a:r>
              <a:rPr lang="ru-RU" sz="1800" dirty="0">
                <a:latin typeface="Times New Roman Tj" panose="02020603050405020304" pitchFamily="18" charset="-52"/>
              </a:rPr>
              <a:t> </a:t>
            </a:r>
            <a:r>
              <a:rPr lang="ru-RU" sz="1800" dirty="0" err="1">
                <a:latin typeface="Times New Roman Tj" panose="02020603050405020304" pitchFamily="18" charset="-52"/>
              </a:rPr>
              <a:t>тањсилоти</a:t>
            </a:r>
            <a:r>
              <a:rPr lang="ru-RU" sz="1800" dirty="0">
                <a:latin typeface="Times New Roman Tj" panose="02020603050405020304" pitchFamily="18" charset="-52"/>
              </a:rPr>
              <a:t> </a:t>
            </a:r>
            <a:r>
              <a:rPr lang="ru-RU" sz="1800" dirty="0" err="1">
                <a:latin typeface="Times New Roman Tj" panose="02020603050405020304" pitchFamily="18" charset="-52"/>
              </a:rPr>
              <a:t>олии</a:t>
            </a:r>
            <a:r>
              <a:rPr lang="ru-RU" sz="1800" dirty="0">
                <a:latin typeface="Times New Roman Tj" panose="02020603050405020304" pitchFamily="18" charset="-52"/>
              </a:rPr>
              <a:t> </a:t>
            </a:r>
            <a:r>
              <a:rPr lang="ru-RU" sz="1800" dirty="0" err="1">
                <a:latin typeface="Times New Roman Tj" panose="02020603050405020304" pitchFamily="18" charset="-52"/>
              </a:rPr>
              <a:t>касбї</a:t>
            </a:r>
            <a:r>
              <a:rPr lang="ru-RU" sz="1800" dirty="0">
                <a:latin typeface="Times New Roman Tj" panose="02020603050405020304" pitchFamily="18" charset="-52"/>
              </a:rPr>
              <a:t> 40 </a:t>
            </a:r>
            <a:r>
              <a:rPr lang="ru-RU" sz="1800" dirty="0" err="1">
                <a:latin typeface="Times New Roman Tj" panose="02020603050405020304" pitchFamily="18" charset="-52"/>
              </a:rPr>
              <a:t>санади</a:t>
            </a:r>
            <a:r>
              <a:rPr lang="ru-RU" sz="1800" dirty="0">
                <a:latin typeface="Times New Roman Tj" panose="02020603050405020304" pitchFamily="18" charset="-52"/>
              </a:rPr>
              <a:t> </a:t>
            </a:r>
            <a:r>
              <a:rPr lang="ru-RU" sz="1800" dirty="0" err="1">
                <a:latin typeface="Times New Roman Tj" panose="02020603050405020304" pitchFamily="18" charset="-52"/>
              </a:rPr>
              <a:t>меъёрї-њуќуќї</a:t>
            </a:r>
            <a:r>
              <a:rPr lang="ru-RU" sz="1800" dirty="0">
                <a:latin typeface="Times New Roman Tj" panose="02020603050405020304" pitchFamily="18" charset="-52"/>
              </a:rPr>
              <a:t> дар </a:t>
            </a:r>
            <a:r>
              <a:rPr lang="ru-RU" sz="1800" dirty="0" err="1">
                <a:latin typeface="Times New Roman Tj" panose="02020603050405020304" pitchFamily="18" charset="-52"/>
              </a:rPr>
              <a:t>давраи</a:t>
            </a:r>
            <a:r>
              <a:rPr lang="ru-RU" sz="1800" dirty="0">
                <a:latin typeface="Times New Roman Tj" panose="02020603050405020304" pitchFamily="18" charset="-52"/>
              </a:rPr>
              <a:t> </a:t>
            </a:r>
            <a:r>
              <a:rPr lang="ru-RU" sz="1800" dirty="0" err="1">
                <a:latin typeface="Times New Roman Tj" panose="02020603050405020304" pitchFamily="18" charset="-52"/>
              </a:rPr>
              <a:t>солњои</a:t>
            </a:r>
            <a:r>
              <a:rPr lang="ru-RU" sz="1800" dirty="0">
                <a:latin typeface="Times New Roman Tj" panose="02020603050405020304" pitchFamily="18" charset="-52"/>
              </a:rPr>
              <a:t> 2021-2023 </a:t>
            </a:r>
            <a:r>
              <a:rPr lang="ru-RU" sz="1800" dirty="0" err="1">
                <a:latin typeface="Times New Roman Tj" panose="02020603050405020304" pitchFamily="18" charset="-52"/>
              </a:rPr>
              <a:t>ќабул</a:t>
            </a:r>
            <a:r>
              <a:rPr lang="ru-RU" sz="1800" dirty="0">
                <a:latin typeface="Times New Roman Tj" panose="02020603050405020304" pitchFamily="18" charset="-52"/>
              </a:rPr>
              <a:t> </a:t>
            </a:r>
            <a:r>
              <a:rPr lang="ru-RU" sz="1800" dirty="0" err="1">
                <a:latin typeface="Times New Roman Tj" panose="02020603050405020304" pitchFamily="18" charset="-52"/>
              </a:rPr>
              <a:t>шуд</a:t>
            </a:r>
            <a:r>
              <a:rPr lang="ru-RU" sz="1800" dirty="0">
                <a:latin typeface="Times New Roman Tj" panose="02020603050405020304" pitchFamily="18" charset="-52"/>
              </a:rPr>
              <a:t>, </a:t>
            </a:r>
            <a:r>
              <a:rPr lang="ru-RU" sz="1800" dirty="0" err="1">
                <a:latin typeface="Times New Roman Tj" panose="02020603050405020304" pitchFamily="18" charset="-52"/>
              </a:rPr>
              <a:t>ки</a:t>
            </a:r>
            <a:r>
              <a:rPr lang="ru-RU" sz="1800" dirty="0">
                <a:latin typeface="Times New Roman Tj" panose="02020603050405020304" pitchFamily="18" charset="-52"/>
              </a:rPr>
              <a:t> </a:t>
            </a:r>
            <a:r>
              <a:rPr lang="ru-RU" sz="1800" dirty="0" err="1">
                <a:latin typeface="Times New Roman Tj" panose="02020603050405020304" pitchFamily="18" charset="-52"/>
              </a:rPr>
              <a:t>барои</a:t>
            </a:r>
            <a:r>
              <a:rPr lang="ru-RU" sz="1800" dirty="0">
                <a:latin typeface="Times New Roman Tj" panose="02020603050405020304" pitchFamily="18" charset="-52"/>
              </a:rPr>
              <a:t> </a:t>
            </a:r>
            <a:r>
              <a:rPr lang="ru-RU" sz="1800" dirty="0" err="1">
                <a:latin typeface="Times New Roman Tj" panose="02020603050405020304" pitchFamily="18" charset="-52"/>
              </a:rPr>
              <a:t>ислоњоти</a:t>
            </a:r>
            <a:r>
              <a:rPr lang="ru-RU" sz="1800" dirty="0">
                <a:latin typeface="Times New Roman Tj" panose="02020603050405020304" pitchFamily="18" charset="-52"/>
              </a:rPr>
              <a:t> </a:t>
            </a:r>
            <a:r>
              <a:rPr lang="ru-RU" sz="1800" dirty="0" err="1">
                <a:latin typeface="Times New Roman Tj" panose="02020603050405020304" pitchFamily="18" charset="-52"/>
              </a:rPr>
              <a:t>фарогири</a:t>
            </a:r>
            <a:r>
              <a:rPr lang="ru-RU" sz="1800" dirty="0">
                <a:latin typeface="Times New Roman Tj" panose="02020603050405020304" pitchFamily="18" charset="-52"/>
              </a:rPr>
              <a:t> </a:t>
            </a:r>
            <a:r>
              <a:rPr lang="ru-RU" sz="1800" dirty="0" err="1">
                <a:latin typeface="Times New Roman Tj" panose="02020603050405020304" pitchFamily="18" charset="-52"/>
              </a:rPr>
              <a:t>соња</a:t>
            </a:r>
            <a:r>
              <a:rPr lang="ru-RU" sz="1800" dirty="0">
                <a:latin typeface="Times New Roman Tj" panose="02020603050405020304" pitchFamily="18" charset="-52"/>
              </a:rPr>
              <a:t> </a:t>
            </a:r>
            <a:r>
              <a:rPr lang="ru-RU" sz="1800" dirty="0" err="1">
                <a:latin typeface="Times New Roman Tj" panose="02020603050405020304" pitchFamily="18" charset="-52"/>
              </a:rPr>
              <a:t>мусоидат</a:t>
            </a:r>
            <a:r>
              <a:rPr lang="ru-RU" sz="1800" dirty="0">
                <a:latin typeface="Times New Roman Tj" panose="02020603050405020304" pitchFamily="18" charset="-52"/>
              </a:rPr>
              <a:t> </a:t>
            </a:r>
            <a:r>
              <a:rPr lang="ru-RU" sz="1800" dirty="0" err="1">
                <a:latin typeface="Times New Roman Tj" panose="02020603050405020304" pitchFamily="18" charset="-52"/>
              </a:rPr>
              <a:t>карданд</a:t>
            </a:r>
            <a:r>
              <a:rPr lang="ru-RU" sz="1800" dirty="0">
                <a:latin typeface="Times New Roman Tj" panose="02020603050405020304" pitchFamily="18" charset="-52"/>
              </a:rPr>
              <a:t>.</a:t>
            </a:r>
          </a:p>
          <a:p>
            <a:pPr algn="just"/>
            <a:r>
              <a:rPr lang="ru-RU" sz="1800" dirty="0" smtClean="0">
                <a:latin typeface="Times New Roman Tj" panose="02020603050405020304" pitchFamily="18" charset="-52"/>
              </a:rPr>
              <a:t>	5</a:t>
            </a:r>
            <a:r>
              <a:rPr lang="ru-RU" sz="1800" dirty="0">
                <a:latin typeface="Times New Roman Tj" panose="02020603050405020304" pitchFamily="18" charset="-52"/>
              </a:rPr>
              <a:t>. </a:t>
            </a:r>
            <a:r>
              <a:rPr lang="ru-RU" sz="1800" dirty="0" err="1">
                <a:latin typeface="Times New Roman Tj" panose="02020603050405020304" pitchFamily="18" charset="-52"/>
              </a:rPr>
              <a:t>Натиљаи</a:t>
            </a:r>
            <a:r>
              <a:rPr lang="ru-RU" sz="1800" dirty="0">
                <a:latin typeface="Times New Roman Tj" panose="02020603050405020304" pitchFamily="18" charset="-52"/>
              </a:rPr>
              <a:t> </a:t>
            </a:r>
            <a:r>
              <a:rPr lang="ru-RU" sz="1800" dirty="0" err="1">
                <a:latin typeface="Times New Roman Tj" panose="02020603050405020304" pitchFamily="18" charset="-52"/>
              </a:rPr>
              <a:t>самарабахши</a:t>
            </a:r>
            <a:r>
              <a:rPr lang="ru-RU" sz="1800" dirty="0">
                <a:latin typeface="Times New Roman Tj" panose="02020603050405020304" pitchFamily="18" charset="-52"/>
              </a:rPr>
              <a:t> </a:t>
            </a:r>
            <a:r>
              <a:rPr lang="ru-RU" sz="1800" dirty="0" err="1">
                <a:latin typeface="Times New Roman Tj" panose="02020603050405020304" pitchFamily="18" charset="-52"/>
              </a:rPr>
              <a:t>татбиќи</a:t>
            </a:r>
            <a:r>
              <a:rPr lang="ru-RU" sz="1800" dirty="0">
                <a:latin typeface="Times New Roman Tj" panose="02020603050405020304" pitchFamily="18" charset="-52"/>
              </a:rPr>
              <a:t> Стратегия </a:t>
            </a:r>
            <a:r>
              <a:rPr lang="ru-RU" sz="1800" dirty="0" err="1">
                <a:latin typeface="Times New Roman Tj" panose="02020603050405020304" pitchFamily="18" charset="-52"/>
              </a:rPr>
              <a:t>рушди</a:t>
            </a:r>
            <a:r>
              <a:rPr lang="ru-RU" sz="1800" dirty="0">
                <a:latin typeface="Times New Roman Tj" panose="02020603050405020304" pitchFamily="18" charset="-52"/>
              </a:rPr>
              <a:t> </a:t>
            </a:r>
            <a:r>
              <a:rPr lang="ru-RU" sz="1800" dirty="0" err="1">
                <a:latin typeface="Times New Roman Tj" panose="02020603050405020304" pitchFamily="18" charset="-52"/>
              </a:rPr>
              <a:t>робитањои</a:t>
            </a:r>
            <a:r>
              <a:rPr lang="ru-RU" sz="1800" dirty="0">
                <a:latin typeface="Times New Roman Tj" panose="02020603050405020304" pitchFamily="18" charset="-52"/>
              </a:rPr>
              <a:t> </a:t>
            </a:r>
            <a:r>
              <a:rPr lang="ru-RU" sz="1800" dirty="0" err="1">
                <a:latin typeface="Times New Roman Tj" panose="02020603050405020304" pitchFamily="18" charset="-52"/>
              </a:rPr>
              <a:t>байналмилалї</a:t>
            </a:r>
            <a:r>
              <a:rPr lang="ru-RU" sz="1800" dirty="0">
                <a:latin typeface="Times New Roman Tj" panose="02020603050405020304" pitchFamily="18" charset="-52"/>
              </a:rPr>
              <a:t> дар ин </a:t>
            </a:r>
            <a:r>
              <a:rPr lang="ru-RU" sz="1800" dirty="0" err="1">
                <a:latin typeface="Times New Roman Tj" panose="02020603050405020304" pitchFamily="18" charset="-52"/>
              </a:rPr>
              <a:t>соњањо</a:t>
            </a:r>
            <a:r>
              <a:rPr lang="ru-RU" sz="1800" dirty="0">
                <a:latin typeface="Times New Roman Tj" panose="02020603050405020304" pitchFamily="18" charset="-52"/>
              </a:rPr>
              <a:t> </a:t>
            </a:r>
            <a:r>
              <a:rPr lang="ru-RU" sz="1800" dirty="0" err="1">
                <a:latin typeface="Times New Roman Tj" panose="02020603050405020304" pitchFamily="18" charset="-52"/>
              </a:rPr>
              <a:t>ва</a:t>
            </a:r>
            <a:r>
              <a:rPr lang="ru-RU" sz="1800" dirty="0">
                <a:latin typeface="Times New Roman Tj" panose="02020603050405020304" pitchFamily="18" charset="-52"/>
              </a:rPr>
              <a:t> </a:t>
            </a:r>
            <a:r>
              <a:rPr lang="ru-RU" sz="1800" dirty="0" err="1">
                <a:latin typeface="Times New Roman Tj" panose="02020603050405020304" pitchFamily="18" charset="-52"/>
              </a:rPr>
              <a:t>соњиб</a:t>
            </a:r>
            <a:r>
              <a:rPr lang="ru-RU" sz="1800" dirty="0">
                <a:latin typeface="Times New Roman Tj" panose="02020603050405020304" pitchFamily="18" charset="-52"/>
              </a:rPr>
              <a:t> </a:t>
            </a:r>
            <a:r>
              <a:rPr lang="ru-RU" sz="1800" dirty="0" err="1">
                <a:latin typeface="Times New Roman Tj" panose="02020603050405020304" pitchFamily="18" charset="-52"/>
              </a:rPr>
              <a:t>шудан</a:t>
            </a:r>
            <a:r>
              <a:rPr lang="ru-RU" sz="1800" dirty="0">
                <a:latin typeface="Times New Roman Tj" panose="02020603050405020304" pitchFamily="18" charset="-52"/>
              </a:rPr>
              <a:t> ба </a:t>
            </a:r>
            <a:r>
              <a:rPr lang="ru-RU" sz="1800" dirty="0" err="1">
                <a:latin typeface="Times New Roman Tj" panose="02020603050405020304" pitchFamily="18" charset="-52"/>
              </a:rPr>
              <a:t>аккредитатсияи</a:t>
            </a:r>
            <a:r>
              <a:rPr lang="ru-RU" sz="1800" dirty="0">
                <a:latin typeface="Times New Roman Tj" panose="02020603050405020304" pitchFamily="18" charset="-52"/>
              </a:rPr>
              <a:t> </a:t>
            </a:r>
            <a:r>
              <a:rPr lang="ru-RU" sz="1800" dirty="0" err="1">
                <a:latin typeface="Times New Roman Tj" panose="02020603050405020304" pitchFamily="18" charset="-52"/>
              </a:rPr>
              <a:t>байналмилалї</a:t>
            </a:r>
            <a:r>
              <a:rPr lang="ru-RU" sz="1800" dirty="0">
                <a:latin typeface="Times New Roman Tj" panose="02020603050405020304" pitchFamily="18" charset="-52"/>
              </a:rPr>
              <a:t> </a:t>
            </a:r>
            <a:r>
              <a:rPr lang="ru-RU" sz="1800" dirty="0" err="1">
                <a:latin typeface="Times New Roman Tj" panose="02020603050405020304" pitchFamily="18" charset="-52"/>
              </a:rPr>
              <a:t>мебошад</a:t>
            </a:r>
            <a:r>
              <a:rPr lang="ru-RU" sz="1800" dirty="0">
                <a:latin typeface="Times New Roman Tj" panose="02020603050405020304" pitchFamily="18" charset="-52"/>
              </a:rPr>
              <a:t>.</a:t>
            </a:r>
          </a:p>
          <a:p>
            <a:pPr algn="just"/>
            <a:r>
              <a:rPr lang="ru-RU" sz="1800" dirty="0" smtClean="0">
                <a:latin typeface="Times New Roman Tj" panose="02020603050405020304" pitchFamily="18" charset="-52"/>
              </a:rPr>
              <a:t>	6</a:t>
            </a:r>
            <a:r>
              <a:rPr lang="ru-RU" sz="1800" dirty="0">
                <a:latin typeface="Times New Roman Tj" panose="02020603050405020304" pitchFamily="18" charset="-52"/>
              </a:rPr>
              <a:t>. Дар ин </a:t>
            </a:r>
            <a:r>
              <a:rPr lang="ru-RU" sz="1800" dirty="0" err="1">
                <a:latin typeface="Times New Roman Tj" panose="02020603050405020304" pitchFamily="18" charset="-52"/>
              </a:rPr>
              <a:t>марњила</a:t>
            </a:r>
            <a:r>
              <a:rPr lang="ru-RU" sz="1800" dirty="0">
                <a:latin typeface="Times New Roman Tj" panose="02020603050405020304" pitchFamily="18" charset="-52"/>
              </a:rPr>
              <a:t> </a:t>
            </a:r>
            <a:r>
              <a:rPr lang="ru-RU" sz="1800" dirty="0" err="1">
                <a:latin typeface="Times New Roman Tj" panose="02020603050405020304" pitchFamily="18" charset="-52"/>
              </a:rPr>
              <a:t>фаъолияти</a:t>
            </a:r>
            <a:r>
              <a:rPr lang="ru-RU" sz="1800" dirty="0">
                <a:latin typeface="Times New Roman Tj" panose="02020603050405020304" pitchFamily="18" charset="-52"/>
              </a:rPr>
              <a:t> </a:t>
            </a:r>
            <a:r>
              <a:rPr lang="ru-RU" sz="1800" dirty="0" err="1">
                <a:latin typeface="Times New Roman Tj" panose="02020603050405020304" pitchFamily="18" charset="-52"/>
              </a:rPr>
              <a:t>илмї</a:t>
            </a:r>
            <a:r>
              <a:rPr lang="ru-RU" sz="1800" dirty="0">
                <a:latin typeface="Times New Roman Tj" panose="02020603050405020304" pitchFamily="18" charset="-52"/>
              </a:rPr>
              <a:t> </a:t>
            </a:r>
            <a:r>
              <a:rPr lang="ru-RU" sz="1800" dirty="0" err="1">
                <a:latin typeface="Times New Roman Tj" panose="02020603050405020304" pitchFamily="18" charset="-52"/>
              </a:rPr>
              <a:t>бењтар</a:t>
            </a:r>
            <a:r>
              <a:rPr lang="ru-RU" sz="1800" dirty="0">
                <a:latin typeface="Times New Roman Tj" panose="02020603050405020304" pitchFamily="18" charset="-52"/>
              </a:rPr>
              <a:t> </a:t>
            </a:r>
            <a:r>
              <a:rPr lang="ru-RU" sz="1800" dirty="0" err="1">
                <a:latin typeface="Times New Roman Tj" panose="02020603050405020304" pitchFamily="18" charset="-52"/>
              </a:rPr>
              <a:t>гардида</a:t>
            </a:r>
            <a:r>
              <a:rPr lang="ru-RU" sz="1800" dirty="0">
                <a:latin typeface="Times New Roman Tj" panose="02020603050405020304" pitchFamily="18" charset="-52"/>
              </a:rPr>
              <a:t>, </a:t>
            </a:r>
            <a:r>
              <a:rPr lang="ru-RU" sz="1800" dirty="0" err="1">
                <a:latin typeface="Times New Roman Tj" panose="02020603050405020304" pitchFamily="18" charset="-52"/>
              </a:rPr>
              <a:t>маблаѓгузории</a:t>
            </a:r>
            <a:r>
              <a:rPr lang="ru-RU" sz="1800" dirty="0">
                <a:latin typeface="Times New Roman Tj" panose="02020603050405020304" pitchFamily="18" charset="-52"/>
              </a:rPr>
              <a:t> </a:t>
            </a:r>
            <a:r>
              <a:rPr lang="ru-RU" sz="1800" dirty="0" err="1">
                <a:latin typeface="Times New Roman Tj" panose="02020603050405020304" pitchFamily="18" charset="-52"/>
              </a:rPr>
              <a:t>соња</a:t>
            </a:r>
            <a:r>
              <a:rPr lang="ru-RU" sz="1800" dirty="0">
                <a:latin typeface="Times New Roman Tj" panose="02020603050405020304" pitchFamily="18" charset="-52"/>
              </a:rPr>
              <a:t>, </a:t>
            </a:r>
            <a:r>
              <a:rPr lang="ru-RU" sz="1800" dirty="0" err="1">
                <a:latin typeface="Times New Roman Tj" panose="02020603050405020304" pitchFamily="18" charset="-52"/>
              </a:rPr>
              <a:t>љалби</a:t>
            </a:r>
            <a:r>
              <a:rPr lang="ru-RU" sz="1800" dirty="0">
                <a:latin typeface="Times New Roman Tj" panose="02020603050405020304" pitchFamily="18" charset="-52"/>
              </a:rPr>
              <a:t> </a:t>
            </a:r>
            <a:r>
              <a:rPr lang="ru-RU" sz="1800" dirty="0" err="1">
                <a:latin typeface="Times New Roman Tj" panose="02020603050405020304" pitchFamily="18" charset="-52"/>
              </a:rPr>
              <a:t>инвеститсияњои</a:t>
            </a:r>
            <a:r>
              <a:rPr lang="ru-RU" sz="1800" dirty="0">
                <a:latin typeface="Times New Roman Tj" panose="02020603050405020304" pitchFamily="18" charset="-52"/>
              </a:rPr>
              <a:t> </a:t>
            </a:r>
            <a:r>
              <a:rPr lang="ru-RU" sz="1800" dirty="0" err="1">
                <a:latin typeface="Times New Roman Tj" panose="02020603050405020304" pitchFamily="18" charset="-52"/>
              </a:rPr>
              <a:t>хориљї</a:t>
            </a:r>
            <a:r>
              <a:rPr lang="ru-RU" sz="1800" dirty="0">
                <a:latin typeface="Times New Roman Tj" panose="02020603050405020304" pitchFamily="18" charset="-52"/>
              </a:rPr>
              <a:t>, </a:t>
            </a:r>
            <a:r>
              <a:rPr lang="ru-RU" sz="1800" dirty="0" err="1">
                <a:latin typeface="Times New Roman Tj" panose="02020603050405020304" pitchFamily="18" charset="-52"/>
              </a:rPr>
              <a:t>ташкили</a:t>
            </a:r>
            <a:r>
              <a:rPr lang="ru-RU" sz="1800" dirty="0">
                <a:latin typeface="Times New Roman Tj" panose="02020603050405020304" pitchFamily="18" charset="-52"/>
              </a:rPr>
              <a:t> </a:t>
            </a:r>
            <a:r>
              <a:rPr lang="ru-RU" sz="1800" dirty="0" err="1">
                <a:latin typeface="Times New Roman Tj" panose="02020603050405020304" pitchFamily="18" charset="-52"/>
              </a:rPr>
              <a:t>паркњои</a:t>
            </a:r>
            <a:r>
              <a:rPr lang="ru-RU" sz="1800" dirty="0">
                <a:latin typeface="Times New Roman Tj" panose="02020603050405020304" pitchFamily="18" charset="-52"/>
              </a:rPr>
              <a:t> </a:t>
            </a:r>
            <a:r>
              <a:rPr lang="ru-RU" sz="1800" dirty="0" err="1">
                <a:latin typeface="Times New Roman Tj" panose="02020603050405020304" pitchFamily="18" charset="-52"/>
              </a:rPr>
              <a:t>технологї</a:t>
            </a:r>
            <a:r>
              <a:rPr lang="ru-RU" sz="1800" dirty="0">
                <a:latin typeface="Times New Roman Tj" panose="02020603050405020304" pitchFamily="18" charset="-52"/>
              </a:rPr>
              <a:t>, </a:t>
            </a:r>
            <a:r>
              <a:rPr lang="ru-RU" sz="1800" dirty="0" err="1">
                <a:latin typeface="Times New Roman Tj" panose="02020603050405020304" pitchFamily="18" charset="-52"/>
              </a:rPr>
              <a:t>анљом</a:t>
            </a:r>
            <a:r>
              <a:rPr lang="ru-RU" sz="1800" dirty="0">
                <a:latin typeface="Times New Roman Tj" panose="02020603050405020304" pitchFamily="18" charset="-52"/>
              </a:rPr>
              <a:t> </a:t>
            </a:r>
            <a:r>
              <a:rPr lang="ru-RU" sz="1800" dirty="0" err="1">
                <a:latin typeface="Times New Roman Tj" panose="02020603050405020304" pitchFamily="18" charset="-52"/>
              </a:rPr>
              <a:t>додани</a:t>
            </a:r>
            <a:r>
              <a:rPr lang="ru-RU" sz="1800" dirty="0">
                <a:latin typeface="Times New Roman Tj" panose="02020603050405020304" pitchFamily="18" charset="-52"/>
              </a:rPr>
              <a:t> </a:t>
            </a:r>
            <a:r>
              <a:rPr lang="ru-RU" sz="1800" dirty="0" err="1">
                <a:latin typeface="Times New Roman Tj" panose="02020603050405020304" pitchFamily="18" charset="-52"/>
              </a:rPr>
              <a:t>корњои</a:t>
            </a:r>
            <a:r>
              <a:rPr lang="ru-RU" sz="1800" dirty="0">
                <a:latin typeface="Times New Roman Tj" panose="02020603050405020304" pitchFamily="18" charset="-52"/>
              </a:rPr>
              <a:t> </a:t>
            </a:r>
            <a:r>
              <a:rPr lang="ru-RU" sz="1800" dirty="0" err="1">
                <a:latin typeface="Times New Roman Tj" panose="02020603050405020304" pitchFamily="18" charset="-52"/>
              </a:rPr>
              <a:t>илмии</a:t>
            </a:r>
            <a:r>
              <a:rPr lang="ru-RU" sz="1800" dirty="0">
                <a:latin typeface="Times New Roman Tj" panose="02020603050405020304" pitchFamily="18" charset="-52"/>
              </a:rPr>
              <a:t> </a:t>
            </a:r>
            <a:r>
              <a:rPr lang="ru-RU" sz="1800" dirty="0" err="1">
                <a:latin typeface="Times New Roman Tj" panose="02020603050405020304" pitchFamily="18" charset="-52"/>
              </a:rPr>
              <a:t>фармоишї</a:t>
            </a:r>
            <a:r>
              <a:rPr lang="ru-RU" sz="1800" dirty="0">
                <a:latin typeface="Times New Roman Tj" panose="02020603050405020304" pitchFamily="18" charset="-52"/>
              </a:rPr>
              <a:t> </a:t>
            </a:r>
            <a:r>
              <a:rPr lang="ru-RU" sz="1800" dirty="0" err="1">
                <a:latin typeface="Times New Roman Tj" panose="02020603050405020304" pitchFamily="18" charset="-52"/>
              </a:rPr>
              <a:t>рў</a:t>
            </a:r>
            <a:r>
              <a:rPr lang="ru-RU" sz="1800" dirty="0">
                <a:latin typeface="Times New Roman Tj" panose="02020603050405020304" pitchFamily="18" charset="-52"/>
              </a:rPr>
              <a:t> ба </a:t>
            </a:r>
            <a:r>
              <a:rPr lang="ru-RU" sz="1800" dirty="0" err="1">
                <a:latin typeface="Times New Roman Tj" panose="02020603050405020304" pitchFamily="18" charset="-52"/>
              </a:rPr>
              <a:t>афзоиш</a:t>
            </a:r>
            <a:r>
              <a:rPr lang="ru-RU" sz="1800" dirty="0">
                <a:latin typeface="Times New Roman Tj" panose="02020603050405020304" pitchFamily="18" charset="-52"/>
              </a:rPr>
              <a:t> </a:t>
            </a:r>
            <a:r>
              <a:rPr lang="ru-RU" sz="1800" dirty="0" err="1">
                <a:latin typeface="Times New Roman Tj" panose="02020603050405020304" pitchFamily="18" charset="-52"/>
              </a:rPr>
              <a:t>нињод</a:t>
            </a:r>
            <a:r>
              <a:rPr lang="ru-RU" sz="1800" dirty="0">
                <a:latin typeface="Times New Roman Tj" panose="02020603050405020304" pitchFamily="18" charset="-52"/>
              </a:rPr>
              <a:t>.</a:t>
            </a:r>
            <a:endParaRPr lang="uk-UA" sz="1600" dirty="0" smtClean="0">
              <a:latin typeface="Times New Roman Tj" pitchFamily="18" charset="-52"/>
            </a:endParaRPr>
          </a:p>
        </p:txBody>
      </p:sp>
    </p:spTree>
    <p:extLst>
      <p:ext uri="{BB962C8B-B14F-4D97-AF65-F5344CB8AC3E}">
        <p14:creationId xmlns:p14="http://schemas.microsoft.com/office/powerpoint/2010/main" val="276815922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9" y="6924697"/>
            <a:ext cx="9950718"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284443" y="1802045"/>
            <a:ext cx="9953126" cy="48935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just"/>
            <a:r>
              <a:rPr lang="ru-RU" sz="2600" dirty="0" smtClean="0">
                <a:latin typeface="Times New Roman Tj" panose="02020603050405020304" pitchFamily="18" charset="-52"/>
              </a:rPr>
              <a:t>	Дар </a:t>
            </a:r>
            <a:r>
              <a:rPr lang="ru-RU" sz="2600" dirty="0" err="1">
                <a:latin typeface="Times New Roman Tj" panose="02020603050405020304" pitchFamily="18" charset="-52"/>
              </a:rPr>
              <a:t>давраи</a:t>
            </a:r>
            <a:r>
              <a:rPr lang="ru-RU" sz="2600" dirty="0">
                <a:latin typeface="Times New Roman Tj" panose="02020603050405020304" pitchFamily="18" charset="-52"/>
              </a:rPr>
              <a:t> </a:t>
            </a:r>
            <a:r>
              <a:rPr lang="ru-RU" sz="2600" dirty="0" err="1">
                <a:latin typeface="Times New Roman Tj" panose="02020603050405020304" pitchFamily="18" charset="-52"/>
              </a:rPr>
              <a:t>амалишавии</a:t>
            </a:r>
            <a:r>
              <a:rPr lang="ru-RU" sz="2600" dirty="0">
                <a:latin typeface="Times New Roman Tj" panose="02020603050405020304" pitchFamily="18" charset="-52"/>
              </a:rPr>
              <a:t> Стратегия </a:t>
            </a:r>
            <a:r>
              <a:rPr lang="ru-RU" sz="2600" dirty="0" err="1">
                <a:latin typeface="Times New Roman Tj" panose="02020603050405020304" pitchFamily="18" charset="-52"/>
              </a:rPr>
              <a:t>бо</a:t>
            </a:r>
            <a:r>
              <a:rPr lang="ru-RU" sz="2600" dirty="0">
                <a:latin typeface="Times New Roman Tj" panose="02020603050405020304" pitchFamily="18" charset="-52"/>
              </a:rPr>
              <a:t> </a:t>
            </a:r>
            <a:r>
              <a:rPr lang="ru-RU" sz="2600" dirty="0" err="1">
                <a:latin typeface="Times New Roman Tj" panose="02020603050405020304" pitchFamily="18" charset="-52"/>
              </a:rPr>
              <a:t>дастгирии</a:t>
            </a:r>
            <a:r>
              <a:rPr lang="ru-RU" sz="2600" dirty="0">
                <a:latin typeface="Times New Roman Tj" panose="02020603050405020304" pitchFamily="18" charset="-52"/>
              </a:rPr>
              <a:t> </a:t>
            </a:r>
            <a:r>
              <a:rPr lang="ru-RU" sz="2600" dirty="0" err="1">
                <a:latin typeface="Times New Roman Tj" panose="02020603050405020304" pitchFamily="18" charset="-52"/>
              </a:rPr>
              <a:t>Њукумати</a:t>
            </a:r>
            <a:r>
              <a:rPr lang="ru-RU" sz="2600" dirty="0">
                <a:latin typeface="Times New Roman Tj" panose="02020603050405020304" pitchFamily="18" charset="-52"/>
              </a:rPr>
              <a:t> </a:t>
            </a:r>
            <a:r>
              <a:rPr lang="ru-RU" sz="2600" dirty="0" err="1">
                <a:latin typeface="Times New Roman Tj" panose="02020603050405020304" pitchFamily="18" charset="-52"/>
              </a:rPr>
              <a:t>Љумњурии</a:t>
            </a:r>
            <a:r>
              <a:rPr lang="ru-RU" sz="2600" dirty="0">
                <a:latin typeface="Times New Roman Tj" panose="02020603050405020304" pitchFamily="18" charset="-52"/>
              </a:rPr>
              <a:t> </a:t>
            </a:r>
            <a:r>
              <a:rPr lang="ru-RU" sz="2600" dirty="0" err="1">
                <a:latin typeface="Times New Roman Tj" panose="02020603050405020304" pitchFamily="18" charset="-52"/>
              </a:rPr>
              <a:t>Тољикистон</a:t>
            </a:r>
            <a:r>
              <a:rPr lang="ru-RU" sz="2600" dirty="0">
                <a:latin typeface="Times New Roman Tj" panose="02020603050405020304" pitchFamily="18" charset="-52"/>
              </a:rPr>
              <a:t> </a:t>
            </a:r>
            <a:r>
              <a:rPr lang="ru-RU" sz="2600" dirty="0" err="1">
                <a:latin typeface="Times New Roman Tj" panose="02020603050405020304" pitchFamily="18" charset="-52"/>
              </a:rPr>
              <a:t>якљоя</a:t>
            </a:r>
            <a:r>
              <a:rPr lang="ru-RU" sz="2600" dirty="0">
                <a:latin typeface="Times New Roman Tj" panose="02020603050405020304" pitchFamily="18" charset="-52"/>
              </a:rPr>
              <a:t> </a:t>
            </a:r>
            <a:r>
              <a:rPr lang="ru-RU" sz="2600" dirty="0" err="1">
                <a:latin typeface="Times New Roman Tj" panose="02020603050405020304" pitchFamily="18" charset="-52"/>
              </a:rPr>
              <a:t>бо</a:t>
            </a:r>
            <a:r>
              <a:rPr lang="ru-RU" sz="2600" dirty="0">
                <a:latin typeface="Times New Roman Tj" panose="02020603050405020304" pitchFamily="18" charset="-52"/>
              </a:rPr>
              <a:t> </a:t>
            </a:r>
            <a:r>
              <a:rPr lang="ru-RU" sz="2600" dirty="0" err="1">
                <a:latin typeface="Times New Roman Tj" panose="02020603050405020304" pitchFamily="18" charset="-52"/>
              </a:rPr>
              <a:t>шарикони</a:t>
            </a:r>
            <a:r>
              <a:rPr lang="ru-RU" sz="2600" dirty="0">
                <a:latin typeface="Times New Roman Tj" panose="02020603050405020304" pitchFamily="18" charset="-52"/>
              </a:rPr>
              <a:t> </a:t>
            </a:r>
            <a:r>
              <a:rPr lang="ru-RU" sz="2600" dirty="0" err="1">
                <a:latin typeface="Times New Roman Tj" panose="02020603050405020304" pitchFamily="18" charset="-52"/>
              </a:rPr>
              <a:t>рушд</a:t>
            </a:r>
            <a:r>
              <a:rPr lang="ru-RU" sz="2600" dirty="0">
                <a:latin typeface="Times New Roman Tj" panose="02020603050405020304" pitchFamily="18" charset="-52"/>
              </a:rPr>
              <a:t> дар </a:t>
            </a:r>
            <a:r>
              <a:rPr lang="ru-RU" sz="2600" dirty="0" err="1">
                <a:latin typeface="Times New Roman Tj" panose="02020603050405020304" pitchFamily="18" charset="-52"/>
              </a:rPr>
              <a:t>натиљаи</a:t>
            </a:r>
            <a:r>
              <a:rPr lang="ru-RU" sz="2600" dirty="0">
                <a:latin typeface="Times New Roman Tj" panose="02020603050405020304" pitchFamily="18" charset="-52"/>
              </a:rPr>
              <a:t> </a:t>
            </a:r>
            <a:r>
              <a:rPr lang="ru-RU" sz="2600" dirty="0" err="1">
                <a:latin typeface="Times New Roman Tj" panose="02020603050405020304" pitchFamily="18" charset="-52"/>
              </a:rPr>
              <a:t>амалишавии</a:t>
            </a:r>
            <a:r>
              <a:rPr lang="ru-RU" sz="2600" dirty="0">
                <a:latin typeface="Times New Roman Tj" panose="02020603050405020304" pitchFamily="18" charset="-52"/>
              </a:rPr>
              <a:t> 3 </a:t>
            </a:r>
            <a:r>
              <a:rPr lang="ru-RU" sz="2600" dirty="0" err="1">
                <a:latin typeface="Times New Roman Tj" panose="02020603050405020304" pitchFamily="18" charset="-52"/>
              </a:rPr>
              <a:t>лоиња</a:t>
            </a:r>
            <a:r>
              <a:rPr lang="ru-RU" sz="2600" dirty="0">
                <a:latin typeface="Times New Roman Tj" panose="02020603050405020304" pitchFamily="18" charset="-52"/>
              </a:rPr>
              <a:t> аз </a:t>
            </a:r>
            <a:r>
              <a:rPr lang="ru-RU" sz="2600" dirty="0" err="1">
                <a:latin typeface="Times New Roman Tj" panose="02020603050405020304" pitchFamily="18" charset="-52"/>
              </a:rPr>
              <a:t>љониби</a:t>
            </a:r>
            <a:r>
              <a:rPr lang="ru-RU" sz="2600" dirty="0">
                <a:latin typeface="Times New Roman Tj" panose="02020603050405020304" pitchFamily="18" charset="-52"/>
              </a:rPr>
              <a:t> </a:t>
            </a:r>
            <a:r>
              <a:rPr lang="ru-RU" sz="2600" dirty="0" err="1">
                <a:latin typeface="Times New Roman Tj" panose="02020603050405020304" pitchFamily="18" charset="-52"/>
              </a:rPr>
              <a:t>Бонки</a:t>
            </a:r>
            <a:r>
              <a:rPr lang="ru-RU" sz="2600" dirty="0">
                <a:latin typeface="Times New Roman Tj" panose="02020603050405020304" pitchFamily="18" charset="-52"/>
              </a:rPr>
              <a:t> </a:t>
            </a:r>
            <a:r>
              <a:rPr lang="ru-RU" sz="2600" dirty="0" err="1">
                <a:latin typeface="Times New Roman Tj" panose="02020603050405020304" pitchFamily="18" charset="-52"/>
              </a:rPr>
              <a:t>Исломии</a:t>
            </a:r>
            <a:r>
              <a:rPr lang="ru-RU" sz="2600" dirty="0">
                <a:latin typeface="Times New Roman Tj" panose="02020603050405020304" pitchFamily="18" charset="-52"/>
              </a:rPr>
              <a:t> Рушд </a:t>
            </a:r>
            <a:r>
              <a:rPr lang="ru-RU" sz="2600" dirty="0" err="1">
                <a:latin typeface="Times New Roman Tj" panose="02020603050405020304" pitchFamily="18" charset="-52"/>
              </a:rPr>
              <a:t>ва</a:t>
            </a:r>
            <a:r>
              <a:rPr lang="ru-RU" sz="2600" dirty="0">
                <a:latin typeface="Times New Roman Tj" panose="02020603050405020304" pitchFamily="18" charset="-52"/>
              </a:rPr>
              <a:t> </a:t>
            </a:r>
            <a:r>
              <a:rPr lang="ru-RU" sz="2600" dirty="0" err="1">
                <a:latin typeface="Times New Roman Tj" panose="02020603050405020304" pitchFamily="18" charset="-52"/>
              </a:rPr>
              <a:t>Фонди</a:t>
            </a:r>
            <a:r>
              <a:rPr lang="ru-RU" sz="2600" dirty="0">
                <a:latin typeface="Times New Roman Tj" panose="02020603050405020304" pitchFamily="18" charset="-52"/>
              </a:rPr>
              <a:t> </a:t>
            </a:r>
            <a:r>
              <a:rPr lang="ru-RU" sz="2600" dirty="0" err="1">
                <a:latin typeface="Times New Roman Tj" panose="02020603050405020304" pitchFamily="18" charset="-52"/>
              </a:rPr>
              <a:t>Саудии</a:t>
            </a:r>
            <a:r>
              <a:rPr lang="ru-RU" sz="2600" dirty="0">
                <a:latin typeface="Times New Roman Tj" panose="02020603050405020304" pitchFamily="18" charset="-52"/>
              </a:rPr>
              <a:t> Рушд 48 </a:t>
            </a:r>
            <a:r>
              <a:rPr lang="ru-RU" sz="2600" dirty="0" err="1">
                <a:latin typeface="Times New Roman Tj" panose="02020603050405020304" pitchFamily="18" charset="-52"/>
              </a:rPr>
              <a:t>муассисаи</a:t>
            </a:r>
            <a:r>
              <a:rPr lang="ru-RU" sz="2600" dirty="0">
                <a:latin typeface="Times New Roman Tj" panose="02020603050405020304" pitchFamily="18" charset="-52"/>
              </a:rPr>
              <a:t> </a:t>
            </a:r>
            <a:r>
              <a:rPr lang="ru-RU" sz="2600" dirty="0" err="1">
                <a:latin typeface="Times New Roman Tj" panose="02020603050405020304" pitchFamily="18" charset="-52"/>
              </a:rPr>
              <a:t>таълимї</a:t>
            </a:r>
            <a:r>
              <a:rPr lang="ru-RU" sz="2600" dirty="0">
                <a:latin typeface="Times New Roman Tj" panose="02020603050405020304" pitchFamily="18" charset="-52"/>
              </a:rPr>
              <a:t> </a:t>
            </a:r>
            <a:r>
              <a:rPr lang="ru-RU" sz="2600" dirty="0" err="1">
                <a:latin typeface="Times New Roman Tj" panose="02020603050405020304" pitchFamily="18" charset="-52"/>
              </a:rPr>
              <a:t>сохта</a:t>
            </a:r>
            <a:r>
              <a:rPr lang="ru-RU" sz="2600" dirty="0">
                <a:latin typeface="Times New Roman Tj" panose="02020603050405020304" pitchFamily="18" charset="-52"/>
              </a:rPr>
              <a:t> </a:t>
            </a:r>
            <a:r>
              <a:rPr lang="ru-RU" sz="2600" dirty="0" err="1">
                <a:latin typeface="Times New Roman Tj" panose="02020603050405020304" pitchFamily="18" charset="-52"/>
              </a:rPr>
              <a:t>ва</a:t>
            </a:r>
            <a:r>
              <a:rPr lang="ru-RU" sz="2600" dirty="0">
                <a:latin typeface="Times New Roman Tj" panose="02020603050405020304" pitchFamily="18" charset="-52"/>
              </a:rPr>
              <a:t> </a:t>
            </a:r>
            <a:r>
              <a:rPr lang="ru-RU" sz="2600" dirty="0" err="1">
                <a:latin typeface="Times New Roman Tj" panose="02020603050405020304" pitchFamily="18" charset="-52"/>
              </a:rPr>
              <a:t>таљдид</a:t>
            </a:r>
            <a:r>
              <a:rPr lang="ru-RU" sz="2600" dirty="0">
                <a:latin typeface="Times New Roman Tj" panose="02020603050405020304" pitchFamily="18" charset="-52"/>
              </a:rPr>
              <a:t> </a:t>
            </a:r>
            <a:r>
              <a:rPr lang="ru-RU" sz="2600" dirty="0" err="1">
                <a:latin typeface="Times New Roman Tj" panose="02020603050405020304" pitchFamily="18" charset="-52"/>
              </a:rPr>
              <a:t>шуда</a:t>
            </a:r>
            <a:r>
              <a:rPr lang="ru-RU" sz="2600" dirty="0">
                <a:latin typeface="Times New Roman Tj" panose="02020603050405020304" pitchFamily="18" charset="-52"/>
              </a:rPr>
              <a:t>, аз </a:t>
            </a:r>
            <a:r>
              <a:rPr lang="ru-RU" sz="2600" dirty="0" err="1">
                <a:latin typeface="Times New Roman Tj" panose="02020603050405020304" pitchFamily="18" charset="-52"/>
              </a:rPr>
              <a:t>љониби</a:t>
            </a:r>
            <a:r>
              <a:rPr lang="ru-RU" sz="2600" dirty="0">
                <a:latin typeface="Times New Roman Tj" panose="02020603050405020304" pitchFamily="18" charset="-52"/>
              </a:rPr>
              <a:t> </a:t>
            </a:r>
            <a:r>
              <a:rPr lang="ru-RU" sz="2600" dirty="0" err="1">
                <a:latin typeface="Times New Roman Tj" panose="02020603050405020304" pitchFamily="18" charset="-52"/>
              </a:rPr>
              <a:t>лоињаи</a:t>
            </a:r>
            <a:r>
              <a:rPr lang="ru-RU" sz="2600" dirty="0">
                <a:latin typeface="Times New Roman Tj" panose="02020603050405020304" pitchFamily="18" charset="-52"/>
              </a:rPr>
              <a:t> </a:t>
            </a:r>
            <a:r>
              <a:rPr lang="tg-Cyrl-TJ" sz="2600" dirty="0">
                <a:latin typeface="Times New Roman Tj" panose="02020603050405020304" pitchFamily="18" charset="-52"/>
              </a:rPr>
              <a:t>“Биё њамроњ омўзем”-и </a:t>
            </a:r>
            <a:r>
              <a:rPr lang="ru-RU" sz="2600" dirty="0">
                <a:latin typeface="Times New Roman Tj" panose="02020603050405020304" pitchFamily="18" charset="-52"/>
              </a:rPr>
              <a:t>ЮСАИД 1262 </a:t>
            </a:r>
            <a:r>
              <a:rPr lang="ru-RU" sz="2600" dirty="0" err="1">
                <a:latin typeface="Times New Roman Tj" panose="02020603050405020304" pitchFamily="18" charset="-52"/>
              </a:rPr>
              <a:t>нафар</a:t>
            </a:r>
            <a:r>
              <a:rPr lang="ru-RU" sz="2600" dirty="0">
                <a:latin typeface="Times New Roman Tj" panose="02020603050405020304" pitchFamily="18" charset="-52"/>
              </a:rPr>
              <a:t> </a:t>
            </a:r>
            <a:r>
              <a:rPr lang="ru-RU" sz="2600" dirty="0" err="1">
                <a:latin typeface="Times New Roman Tj" panose="02020603050405020304" pitchFamily="18" charset="-52"/>
              </a:rPr>
              <a:t>омўзгор</a:t>
            </a:r>
            <a:r>
              <a:rPr lang="ru-RU" sz="2600" dirty="0">
                <a:latin typeface="Times New Roman Tj" panose="02020603050405020304" pitchFamily="18" charset="-52"/>
              </a:rPr>
              <a:t> аз </a:t>
            </a:r>
            <a:r>
              <a:rPr lang="ru-RU" sz="2600" dirty="0" err="1">
                <a:latin typeface="Times New Roman Tj" panose="02020603050405020304" pitchFamily="18" charset="-52"/>
              </a:rPr>
              <a:t>такмили</a:t>
            </a:r>
            <a:r>
              <a:rPr lang="ru-RU" sz="2600" dirty="0">
                <a:latin typeface="Times New Roman Tj" panose="02020603050405020304" pitchFamily="18" charset="-52"/>
              </a:rPr>
              <a:t> </a:t>
            </a:r>
            <a:r>
              <a:rPr lang="ru-RU" sz="2600" dirty="0" err="1">
                <a:latin typeface="Times New Roman Tj" panose="02020603050405020304" pitchFamily="18" charset="-52"/>
              </a:rPr>
              <a:t>ихтисос</a:t>
            </a:r>
            <a:r>
              <a:rPr lang="ru-RU" sz="2600" dirty="0">
                <a:latin typeface="Times New Roman Tj" panose="02020603050405020304" pitchFamily="18" charset="-52"/>
              </a:rPr>
              <a:t> </a:t>
            </a:r>
            <a:r>
              <a:rPr lang="ru-RU" sz="2600" dirty="0" err="1">
                <a:latin typeface="Times New Roman Tj" panose="02020603050405020304" pitchFamily="18" charset="-52"/>
              </a:rPr>
              <a:t>гузаштанд</a:t>
            </a:r>
            <a:r>
              <a:rPr lang="ru-RU" sz="2600" dirty="0">
                <a:latin typeface="Times New Roman Tj" panose="02020603050405020304" pitchFamily="18" charset="-52"/>
              </a:rPr>
              <a:t>, </a:t>
            </a:r>
            <a:r>
              <a:rPr lang="tg-Cyrl-TJ" sz="2600" dirty="0">
                <a:latin typeface="Times New Roman Tj" panose="02020603050405020304" pitchFamily="18" charset="-52"/>
              </a:rPr>
              <a:t>92 номгўй бо теъдоди </a:t>
            </a:r>
            <a:r>
              <a:rPr lang="tg-Cyrl-TJ" sz="2600" dirty="0" smtClean="0">
                <a:latin typeface="Times New Roman Tj" panose="02020603050405020304" pitchFamily="18" charset="-52"/>
              </a:rPr>
              <a:t>277 200 </a:t>
            </a:r>
            <a:r>
              <a:rPr lang="tg-Cyrl-TJ" sz="2600" dirty="0">
                <a:latin typeface="Times New Roman Tj" panose="02020603050405020304" pitchFamily="18" charset="-52"/>
              </a:rPr>
              <a:t>нусха китоби бадеї,</a:t>
            </a:r>
            <a:r>
              <a:rPr lang="ru-RU" sz="2600" dirty="0">
                <a:latin typeface="Times New Roman Tj" panose="02020603050405020304" pitchFamily="18" charset="-52"/>
              </a:rPr>
              <a:t> 530 </a:t>
            </a:r>
            <a:r>
              <a:rPr lang="ru-RU" sz="2600" dirty="0" err="1">
                <a:latin typeface="Times New Roman Tj" panose="02020603050405020304" pitchFamily="18" charset="-52"/>
              </a:rPr>
              <a:t>номгўй</a:t>
            </a:r>
            <a:r>
              <a:rPr lang="ru-RU" sz="2600" dirty="0">
                <a:latin typeface="Times New Roman Tj" panose="02020603050405020304" pitchFamily="18" charset="-52"/>
              </a:rPr>
              <a:t> </a:t>
            </a:r>
            <a:r>
              <a:rPr lang="ru-RU" sz="2600" dirty="0" err="1">
                <a:latin typeface="Times New Roman Tj" panose="02020603050405020304" pitchFamily="18" charset="-52"/>
              </a:rPr>
              <a:t>стандару</a:t>
            </a:r>
            <a:r>
              <a:rPr lang="ru-RU" sz="2600" dirty="0">
                <a:latin typeface="Times New Roman Tj" panose="02020603050405020304" pitchFamily="18" charset="-52"/>
              </a:rPr>
              <a:t> </a:t>
            </a:r>
            <a:r>
              <a:rPr lang="ru-RU" sz="2600" dirty="0" err="1">
                <a:latin typeface="Times New Roman Tj" panose="02020603050405020304" pitchFamily="18" charset="-52"/>
              </a:rPr>
              <a:t>барномањои</a:t>
            </a:r>
            <a:r>
              <a:rPr lang="ru-RU" sz="2600" dirty="0">
                <a:latin typeface="Times New Roman Tj" panose="02020603050405020304" pitchFamily="18" charset="-52"/>
              </a:rPr>
              <a:t> </a:t>
            </a:r>
            <a:r>
              <a:rPr lang="ru-RU" sz="2600" dirty="0" err="1">
                <a:latin typeface="Times New Roman Tj" panose="02020603050405020304" pitchFamily="18" charset="-52"/>
              </a:rPr>
              <a:t>таълимї</a:t>
            </a:r>
            <a:r>
              <a:rPr lang="ru-RU" sz="2600" dirty="0">
                <a:latin typeface="Times New Roman Tj" panose="02020603050405020304" pitchFamily="18" charset="-52"/>
              </a:rPr>
              <a:t> </a:t>
            </a:r>
            <a:r>
              <a:rPr lang="ru-RU" sz="2600" dirty="0" err="1">
                <a:latin typeface="Times New Roman Tj" panose="02020603050405020304" pitchFamily="18" charset="-52"/>
              </a:rPr>
              <a:t>ва</a:t>
            </a:r>
            <a:r>
              <a:rPr lang="ru-RU" sz="2600" dirty="0">
                <a:latin typeface="Times New Roman Tj" panose="02020603050405020304" pitchFamily="18" charset="-52"/>
              </a:rPr>
              <a:t> 50 </a:t>
            </a:r>
            <a:r>
              <a:rPr lang="ru-RU" sz="2600" dirty="0" err="1">
                <a:latin typeface="Times New Roman Tj" panose="02020603050405020304" pitchFamily="18" charset="-52"/>
              </a:rPr>
              <a:t>барномаи</a:t>
            </a:r>
            <a:r>
              <a:rPr lang="ru-RU" sz="2600" dirty="0">
                <a:latin typeface="Times New Roman Tj" panose="02020603050405020304" pitchFamily="18" charset="-52"/>
              </a:rPr>
              <a:t> </a:t>
            </a:r>
            <a:r>
              <a:rPr lang="ru-RU" sz="2600" dirty="0" err="1">
                <a:latin typeface="Times New Roman Tj" panose="02020603050405020304" pitchFamily="18" charset="-52"/>
              </a:rPr>
              <a:t>омўзишии</a:t>
            </a:r>
            <a:r>
              <a:rPr lang="ru-RU" sz="2600" dirty="0">
                <a:latin typeface="Times New Roman Tj" panose="02020603050405020304" pitchFamily="18" charset="-52"/>
              </a:rPr>
              <a:t> </a:t>
            </a:r>
            <a:r>
              <a:rPr lang="ru-RU" sz="2600" dirty="0" err="1">
                <a:latin typeface="Times New Roman Tj" panose="02020603050405020304" pitchFamily="18" charset="-52"/>
              </a:rPr>
              <a:t>телевизионї</a:t>
            </a:r>
            <a:r>
              <a:rPr lang="tg-Cyrl-TJ" sz="2600" dirty="0">
                <a:latin typeface="Times New Roman Tj" panose="02020603050405020304" pitchFamily="18" charset="-52"/>
              </a:rPr>
              <a:t>, зиёда аз </a:t>
            </a:r>
            <a:r>
              <a:rPr lang="tg-Cyrl-TJ" sz="2600" dirty="0" smtClean="0">
                <a:latin typeface="Times New Roman Tj" panose="02020603050405020304" pitchFamily="18" charset="-52"/>
              </a:rPr>
              <a:t>3 000 </a:t>
            </a:r>
            <a:r>
              <a:rPr lang="tg-Cyrl-TJ" sz="2600" dirty="0">
                <a:latin typeface="Times New Roman Tj" panose="02020603050405020304" pitchFamily="18" charset="-52"/>
              </a:rPr>
              <a:t>дарсњои видеої</a:t>
            </a:r>
            <a:r>
              <a:rPr lang="ru-RU" sz="2600" dirty="0">
                <a:latin typeface="Times New Roman Tj" panose="02020603050405020304" pitchFamily="18" charset="-52"/>
              </a:rPr>
              <a:t> </a:t>
            </a:r>
            <a:r>
              <a:rPr lang="ru-RU" sz="2600" dirty="0" err="1">
                <a:latin typeface="Times New Roman Tj" panose="02020603050405020304" pitchFamily="18" charset="-52"/>
              </a:rPr>
              <a:t>тањия</a:t>
            </a:r>
            <a:r>
              <a:rPr lang="ru-RU" sz="2600" dirty="0">
                <a:latin typeface="Times New Roman Tj" panose="02020603050405020304" pitchFamily="18" charset="-52"/>
              </a:rPr>
              <a:t> </a:t>
            </a:r>
            <a:r>
              <a:rPr lang="ru-RU" sz="2600" dirty="0" err="1">
                <a:latin typeface="Times New Roman Tj" panose="02020603050405020304" pitchFamily="18" charset="-52"/>
              </a:rPr>
              <a:t>гардид</a:t>
            </a:r>
            <a:r>
              <a:rPr lang="ru-RU" sz="2600" dirty="0">
                <a:latin typeface="Times New Roman Tj" panose="02020603050405020304" pitchFamily="18" charset="-52"/>
              </a:rPr>
              <a:t>, </a:t>
            </a:r>
            <a:r>
              <a:rPr lang="ru-RU" sz="2600" dirty="0" smtClean="0">
                <a:latin typeface="Times New Roman Tj" panose="02020603050405020304" pitchFamily="18" charset="-52"/>
              </a:rPr>
              <a:t>1 700 </a:t>
            </a:r>
            <a:r>
              <a:rPr lang="ru-RU" sz="2600" dirty="0">
                <a:latin typeface="Times New Roman Tj" panose="02020603050405020304" pitchFamily="18" charset="-52"/>
              </a:rPr>
              <a:t>планшет ба </a:t>
            </a:r>
            <a:r>
              <a:rPr lang="ru-RU" sz="2600" dirty="0" err="1">
                <a:latin typeface="Times New Roman Tj" panose="02020603050405020304" pitchFamily="18" charset="-52"/>
              </a:rPr>
              <a:t>омўзгорону</a:t>
            </a:r>
            <a:r>
              <a:rPr lang="ru-RU" sz="2600" dirty="0">
                <a:latin typeface="Times New Roman Tj" panose="02020603050405020304" pitchFamily="18" charset="-52"/>
              </a:rPr>
              <a:t> </a:t>
            </a:r>
            <a:r>
              <a:rPr lang="ru-RU" sz="2600" dirty="0" err="1">
                <a:latin typeface="Times New Roman Tj" panose="02020603050405020304" pitchFamily="18" charset="-52"/>
              </a:rPr>
              <a:t>мутахассисони</a:t>
            </a:r>
            <a:r>
              <a:rPr lang="ru-RU" sz="2600" dirty="0">
                <a:latin typeface="Times New Roman Tj" panose="02020603050405020304" pitchFamily="18" charset="-52"/>
              </a:rPr>
              <a:t> </a:t>
            </a:r>
            <a:r>
              <a:rPr lang="ru-RU" sz="2600" dirty="0" err="1">
                <a:latin typeface="Times New Roman Tj" panose="02020603050405020304" pitchFamily="18" charset="-52"/>
              </a:rPr>
              <a:t>шуъбањои</a:t>
            </a:r>
            <a:r>
              <a:rPr lang="ru-RU" sz="2600" dirty="0">
                <a:latin typeface="Times New Roman Tj" panose="02020603050405020304" pitchFamily="18" charset="-52"/>
              </a:rPr>
              <a:t> </a:t>
            </a:r>
            <a:r>
              <a:rPr lang="ru-RU" sz="2600" dirty="0" err="1">
                <a:latin typeface="Times New Roman Tj" panose="02020603050405020304" pitchFamily="18" charset="-52"/>
              </a:rPr>
              <a:t>маориф</a:t>
            </a:r>
            <a:r>
              <a:rPr lang="ru-RU" sz="2600" dirty="0">
                <a:latin typeface="Times New Roman Tj" panose="02020603050405020304" pitchFamily="18" charset="-52"/>
              </a:rPr>
              <a:t> </a:t>
            </a:r>
            <a:r>
              <a:rPr lang="ru-RU" sz="2600" dirty="0" err="1">
                <a:latin typeface="Times New Roman Tj" panose="02020603050405020304" pitchFamily="18" charset="-52"/>
              </a:rPr>
              <a:t>таќсим</a:t>
            </a:r>
            <a:r>
              <a:rPr lang="ru-RU" sz="2600" dirty="0">
                <a:latin typeface="Times New Roman Tj" panose="02020603050405020304" pitchFamily="18" charset="-52"/>
              </a:rPr>
              <a:t> карда </a:t>
            </a:r>
            <a:r>
              <a:rPr lang="ru-RU" sz="2600" dirty="0" err="1">
                <a:latin typeface="Times New Roman Tj" panose="02020603050405020304" pitchFamily="18" charset="-52"/>
              </a:rPr>
              <a:t>шуда</a:t>
            </a:r>
            <a:r>
              <a:rPr lang="ru-RU" sz="2600" dirty="0">
                <a:latin typeface="Times New Roman Tj" panose="02020603050405020304" pitchFamily="18" charset="-52"/>
              </a:rPr>
              <a:t>, </a:t>
            </a:r>
            <a:r>
              <a:rPr lang="ru-RU" sz="2600" dirty="0" err="1">
                <a:latin typeface="Times New Roman Tj" panose="02020603050405020304" pitchFamily="18" charset="-52"/>
              </a:rPr>
              <a:t>љињати</a:t>
            </a:r>
            <a:r>
              <a:rPr lang="ru-RU" sz="2600" dirty="0">
                <a:latin typeface="Times New Roman Tj" panose="02020603050405020304" pitchFamily="18" charset="-52"/>
              </a:rPr>
              <a:t> баланд </a:t>
            </a:r>
            <a:r>
              <a:rPr lang="ru-RU" sz="2600" dirty="0" err="1">
                <a:latin typeface="Times New Roman Tj" panose="02020603050405020304" pitchFamily="18" charset="-52"/>
              </a:rPr>
              <a:t>бардоштани</a:t>
            </a:r>
            <a:r>
              <a:rPr lang="ru-RU" sz="2600" dirty="0">
                <a:latin typeface="Times New Roman Tj" panose="02020603050405020304" pitchFamily="18" charset="-52"/>
              </a:rPr>
              <a:t> </a:t>
            </a:r>
            <a:r>
              <a:rPr lang="ru-RU" sz="2600" dirty="0" err="1">
                <a:latin typeface="Times New Roman Tj" panose="02020603050405020304" pitchFamily="18" charset="-52"/>
              </a:rPr>
              <a:t>сифати</a:t>
            </a:r>
            <a:r>
              <a:rPr lang="ru-RU" sz="2600" dirty="0">
                <a:latin typeface="Times New Roman Tj" panose="02020603050405020304" pitchFamily="18" charset="-52"/>
              </a:rPr>
              <a:t> </a:t>
            </a:r>
            <a:r>
              <a:rPr lang="ru-RU" sz="2600" dirty="0" err="1">
                <a:latin typeface="Times New Roman Tj" panose="02020603050405020304" pitchFamily="18" charset="-52"/>
              </a:rPr>
              <a:t>тањсилот</a:t>
            </a:r>
            <a:r>
              <a:rPr lang="ru-RU" sz="2600" dirty="0">
                <a:latin typeface="Times New Roman Tj" panose="02020603050405020304" pitchFamily="18" charset="-52"/>
              </a:rPr>
              <a:t> </a:t>
            </a:r>
            <a:r>
              <a:rPr lang="ru-RU" sz="2600" dirty="0" err="1">
                <a:latin typeface="Times New Roman Tj" panose="02020603050405020304" pitchFamily="18" charset="-52"/>
              </a:rPr>
              <a:t>дигар</a:t>
            </a:r>
            <a:r>
              <a:rPr lang="ru-RU" sz="2600" dirty="0">
                <a:latin typeface="Times New Roman Tj" panose="02020603050405020304" pitchFamily="18" charset="-52"/>
              </a:rPr>
              <a:t> </a:t>
            </a:r>
            <a:r>
              <a:rPr lang="ru-RU" sz="2600" dirty="0" err="1">
                <a:latin typeface="Times New Roman Tj" panose="02020603050405020304" pitchFamily="18" charset="-52"/>
              </a:rPr>
              <a:t>корњои</a:t>
            </a:r>
            <a:r>
              <a:rPr lang="ru-RU" sz="2600" dirty="0">
                <a:latin typeface="Times New Roman Tj" panose="02020603050405020304" pitchFamily="18" charset="-52"/>
              </a:rPr>
              <a:t> </a:t>
            </a:r>
            <a:r>
              <a:rPr lang="ru-RU" sz="2600" dirty="0" err="1">
                <a:latin typeface="Times New Roman Tj" panose="02020603050405020304" pitchFamily="18" charset="-52"/>
              </a:rPr>
              <a:t>назарраси</a:t>
            </a:r>
            <a:r>
              <a:rPr lang="ru-RU" sz="2600" dirty="0">
                <a:latin typeface="Times New Roman Tj" panose="02020603050405020304" pitchFamily="18" charset="-52"/>
              </a:rPr>
              <a:t> </a:t>
            </a:r>
            <a:r>
              <a:rPr lang="ru-RU" sz="2600" dirty="0" err="1">
                <a:latin typeface="Times New Roman Tj" panose="02020603050405020304" pitchFamily="18" charset="-52"/>
              </a:rPr>
              <a:t>методї</a:t>
            </a:r>
            <a:r>
              <a:rPr lang="ru-RU" sz="2600" dirty="0">
                <a:latin typeface="Times New Roman Tj" panose="02020603050405020304" pitchFamily="18" charset="-52"/>
              </a:rPr>
              <a:t> низ </a:t>
            </a:r>
            <a:r>
              <a:rPr lang="ru-RU" sz="2600" dirty="0" err="1">
                <a:latin typeface="Times New Roman Tj" panose="02020603050405020304" pitchFamily="18" charset="-52"/>
              </a:rPr>
              <a:t>анљом</a:t>
            </a:r>
            <a:r>
              <a:rPr lang="ru-RU" sz="2600" dirty="0">
                <a:latin typeface="Times New Roman Tj" panose="02020603050405020304" pitchFamily="18" charset="-52"/>
              </a:rPr>
              <a:t> </a:t>
            </a:r>
            <a:r>
              <a:rPr lang="ru-RU" sz="2600" dirty="0" err="1">
                <a:latin typeface="Times New Roman Tj" panose="02020603050405020304" pitchFamily="18" charset="-52"/>
              </a:rPr>
              <a:t>дода</a:t>
            </a:r>
            <a:r>
              <a:rPr lang="ru-RU" sz="2600" dirty="0">
                <a:latin typeface="Times New Roman Tj" panose="02020603050405020304" pitchFamily="18" charset="-52"/>
              </a:rPr>
              <a:t> </a:t>
            </a:r>
            <a:r>
              <a:rPr lang="ru-RU" sz="2600" dirty="0" err="1">
                <a:latin typeface="Times New Roman Tj" panose="02020603050405020304" pitchFamily="18" charset="-52"/>
              </a:rPr>
              <a:t>шуданд</a:t>
            </a:r>
            <a:r>
              <a:rPr lang="ru-RU" sz="2600" dirty="0" smtClean="0">
                <a:latin typeface="Times New Roman Tj" panose="02020603050405020304" pitchFamily="18" charset="-52"/>
              </a:rPr>
              <a:t>.</a:t>
            </a:r>
            <a:endParaRPr lang="uk-UA" sz="2600" dirty="0" smtClean="0">
              <a:latin typeface="Times New Roman Tj" pitchFamily="18" charset="-52"/>
            </a:endParaRPr>
          </a:p>
        </p:txBody>
      </p:sp>
    </p:spTree>
    <p:extLst>
      <p:ext uri="{BB962C8B-B14F-4D97-AF65-F5344CB8AC3E}">
        <p14:creationId xmlns:p14="http://schemas.microsoft.com/office/powerpoint/2010/main" val="2705130132"/>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7" y="6924697"/>
            <a:ext cx="10185237"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457281" y="3130745"/>
            <a:ext cx="9953126" cy="9540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ctr"/>
            <a:r>
              <a:rPr lang="ru-RU" sz="2800" b="1" dirty="0" smtClean="0">
                <a:latin typeface="Times New Roman Tj" panose="02020603050405020304" pitchFamily="18" charset="-52"/>
              </a:rPr>
              <a:t>ТАШАККУР </a:t>
            </a:r>
          </a:p>
          <a:p>
            <a:pPr algn="ctr"/>
            <a:r>
              <a:rPr lang="ru-RU" sz="2800" b="1" dirty="0" smtClean="0">
                <a:latin typeface="Times New Roman Tj" panose="02020603050405020304" pitchFamily="18" charset="-52"/>
              </a:rPr>
              <a:t>БА ДИЌАТАТОН.</a:t>
            </a:r>
            <a:endParaRPr lang="uk-UA" sz="2400" dirty="0" smtClean="0">
              <a:latin typeface="Times New Roman Tj" pitchFamily="18" charset="-52"/>
            </a:endParaRPr>
          </a:p>
        </p:txBody>
      </p:sp>
    </p:spTree>
    <p:extLst>
      <p:ext uri="{BB962C8B-B14F-4D97-AF65-F5344CB8AC3E}">
        <p14:creationId xmlns:p14="http://schemas.microsoft.com/office/powerpoint/2010/main" val="2265037079"/>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4460" y="263311"/>
            <a:ext cx="10179727" cy="709076"/>
          </a:xfrm>
          <a:prstGeom prst="rect">
            <a:avLst/>
          </a:prstGeom>
          <a:solidFill>
            <a:schemeClr val="accent4">
              <a:lumMod val="50000"/>
            </a:schemeClr>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504808" y="345687"/>
            <a:ext cx="3829616" cy="563714"/>
          </a:xfrm>
          <a:prstGeom prst="rect">
            <a:avLst/>
          </a:prstGeom>
          <a:noFill/>
        </p:spPr>
        <p:txBody>
          <a:bodyPr wrap="square" lIns="101062" tIns="50531" rIns="101062" bIns="50531">
            <a:spAutoFit/>
          </a:bodyPr>
          <a:lstStyle/>
          <a:p>
            <a:pPr algn="ctr">
              <a:defRPr/>
            </a:pPr>
            <a:r>
              <a:rPr lang="ru-RU" sz="1500" b="1" spc="55" dirty="0" smtClean="0">
                <a:ln w="0"/>
                <a:solidFill>
                  <a:schemeClr val="bg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bg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bg1"/>
              </a:solidFill>
              <a:latin typeface="Times New Roman Tj" pitchFamily="18" charset="-52"/>
            </a:endParaRPr>
          </a:p>
        </p:txBody>
      </p:sp>
      <p:sp>
        <p:nvSpPr>
          <p:cNvPr id="22" name="TextBox 21"/>
          <p:cNvSpPr txBox="1"/>
          <p:nvPr/>
        </p:nvSpPr>
        <p:spPr>
          <a:xfrm>
            <a:off x="6091440" y="345687"/>
            <a:ext cx="4423146" cy="563714"/>
          </a:xfrm>
          <a:prstGeom prst="rect">
            <a:avLst/>
          </a:prstGeom>
          <a:noFill/>
        </p:spPr>
        <p:txBody>
          <a:bodyPr wrap="square" lIns="101062" tIns="50531" rIns="101062" bIns="50531">
            <a:spAutoFit/>
          </a:bodyPr>
          <a:lstStyle/>
          <a:p>
            <a:pPr algn="ctr">
              <a:defRPr/>
            </a:pPr>
            <a:r>
              <a:rPr lang="tg-Cyrl-TJ" sz="1500" b="1" spc="55" dirty="0" smtClean="0">
                <a:ln w="0"/>
                <a:solidFill>
                  <a:schemeClr val="bg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bg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3973" y="45852"/>
            <a:ext cx="1431523" cy="1479019"/>
          </a:xfrm>
          <a:prstGeom prst="rect">
            <a:avLst/>
          </a:prstGeom>
          <a:noFill/>
          <a:ln w="9525">
            <a:noFill/>
            <a:miter lim="800000"/>
            <a:headEnd/>
            <a:tailEnd/>
          </a:ln>
        </p:spPr>
      </p:pic>
      <p:sp>
        <p:nvSpPr>
          <p:cNvPr id="9" name="Прямоугольник 8"/>
          <p:cNvSpPr/>
          <p:nvPr/>
        </p:nvSpPr>
        <p:spPr>
          <a:xfrm flipH="1">
            <a:off x="200783" y="6924697"/>
            <a:ext cx="10287072" cy="451670"/>
          </a:xfrm>
          <a:prstGeom prst="rect">
            <a:avLst/>
          </a:prstGeom>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r>
              <a:rPr lang="ru-RU" sz="1400" b="1" dirty="0" smtClean="0">
                <a:latin typeface="Times New Roman Tj" pitchFamily="18" charset="-52"/>
              </a:rPr>
              <a:t>ДУШАНБЕ,  СОЛИ 2024 </a:t>
            </a:r>
            <a:endParaRPr lang="ru-RU" sz="1400" b="1" dirty="0">
              <a:latin typeface="Times New Roman Tj" pitchFamily="18" charset="-52"/>
            </a:endParaRPr>
          </a:p>
        </p:txBody>
      </p:sp>
      <p:sp>
        <p:nvSpPr>
          <p:cNvPr id="15" name="Rectangle 1"/>
          <p:cNvSpPr>
            <a:spLocks noChangeArrowheads="1"/>
          </p:cNvSpPr>
          <p:nvPr/>
        </p:nvSpPr>
        <p:spPr bwMode="auto">
          <a:xfrm>
            <a:off x="375767" y="1639563"/>
            <a:ext cx="10058420" cy="2677577"/>
          </a:xfrm>
          <a:prstGeom prst="rect">
            <a:avLst/>
          </a:prstGeom>
          <a:ln w="9525">
            <a:noFill/>
            <a:miter lim="800000"/>
            <a:headEnd/>
            <a:tailEnd/>
          </a:ln>
          <a:effectLst/>
        </p:spPr>
        <p:style>
          <a:lnRef idx="0">
            <a:scrgbClr r="0" g="0" b="0"/>
          </a:lnRef>
          <a:fillRef idx="1001">
            <a:schemeClr val="lt2"/>
          </a:fillRef>
          <a:effectRef idx="0">
            <a:scrgbClr r="0" g="0" b="0"/>
          </a:effectRef>
          <a:fontRef idx="major"/>
        </p:style>
        <p:txBody>
          <a:bodyPr vert="horz" wrap="square" lIns="91363" tIns="45681" rIns="91363" bIns="45681" numCol="1" anchor="ctr" anchorCtr="0" compatLnSpc="1">
            <a:prstTxWarp prst="textNoShape">
              <a:avLst/>
            </a:prstTxWarp>
            <a:spAutoFit/>
          </a:bodyPr>
          <a:lstStyle/>
          <a:p>
            <a:pPr algn="just" fontAlgn="base"/>
            <a:r>
              <a:rPr lang="tt-RU" dirty="0" smtClean="0">
                <a:latin typeface="Times New Roman Tj" panose="02020603050405020304" pitchFamily="18" charset="-52"/>
              </a:rPr>
              <a:t>	Асосгузори </a:t>
            </a:r>
            <a:r>
              <a:rPr lang="tt-RU" dirty="0">
                <a:latin typeface="Times New Roman Tj" panose="02020603050405020304" pitchFamily="18" charset="-52"/>
              </a:rPr>
              <a:t>сулњу вањдати миллї-Пешвои миллат, Президенти Љумњурии Тољикистон, Љаноби Олї, муњтарам Эмомалї Рањмон </a:t>
            </a:r>
            <a:r>
              <a:rPr lang="tg-Cyrl-TJ" dirty="0">
                <a:latin typeface="Times New Roman Tj" panose="02020603050405020304" pitchFamily="18" charset="-52"/>
              </a:rPr>
              <a:t>дар Паёми хеш ба Маљлиси Олии Љумњурии Тољикистон чунин таъкид доштанд: «Моро зарур аст, ки боз њам зиёдтар зањмат кашида, ба масъалаи таълиму тарбия афзалияти бештар дињем, сатњу сифати таълимро дар њамаи зинањо бењтар кунем, барои тањсилоти босифат аз тамоми имконот истифода карда, заминањои моддиву техникии муассисањои таълимиро тањким бахшем ва самарабахшии фаъолияти онњоро таъмин намоем».</a:t>
            </a:r>
            <a:endParaRPr lang="ru-RU" dirty="0">
              <a:latin typeface="Times New Roman Tj" panose="02020603050405020304" pitchFamily="18" charset="-52"/>
            </a:endParaRPr>
          </a:p>
        </p:txBody>
      </p:sp>
      <p:sp>
        <p:nvSpPr>
          <p:cNvPr id="2" name="Прямоугольник 1"/>
          <p:cNvSpPr/>
          <p:nvPr/>
        </p:nvSpPr>
        <p:spPr>
          <a:xfrm>
            <a:off x="357726" y="4431832"/>
            <a:ext cx="10058420" cy="2077492"/>
          </a:xfrm>
          <a:prstGeom prst="rect">
            <a:avLst/>
          </a:prstGeom>
        </p:spPr>
        <p:txBody>
          <a:bodyPr wrap="square">
            <a:spAutoFit/>
          </a:bodyPr>
          <a:lstStyle/>
          <a:p>
            <a:pPr algn="just"/>
            <a:r>
              <a:rPr lang="tt-RU" sz="2400" dirty="0" smtClean="0">
                <a:latin typeface="Times New Roman Tj" panose="02020603050405020304" pitchFamily="18" charset="-52"/>
                <a:ea typeface="Times New Roman" panose="02020603050405020304" pitchFamily="18" charset="0"/>
                <a:cs typeface="Times New Roman" panose="02020603050405020304" pitchFamily="18" charset="0"/>
              </a:rPr>
              <a:t>	</a:t>
            </a:r>
            <a:r>
              <a:rPr lang="tt-RU" dirty="0" smtClean="0">
                <a:latin typeface="Times New Roman Tj" panose="02020603050405020304" pitchFamily="18" charset="-52"/>
                <a:ea typeface="Times New Roman" panose="02020603050405020304" pitchFamily="18" charset="0"/>
                <a:cs typeface="Times New Roman" panose="02020603050405020304" pitchFamily="18" charset="0"/>
              </a:rPr>
              <a:t>Вазорати </a:t>
            </a:r>
            <a:r>
              <a:rPr lang="tt-RU" dirty="0">
                <a:latin typeface="Times New Roman Tj" panose="02020603050405020304" pitchFamily="18" charset="-52"/>
                <a:ea typeface="Times New Roman" panose="02020603050405020304" pitchFamily="18" charset="0"/>
                <a:cs typeface="Times New Roman" panose="02020603050405020304" pitchFamily="18" charset="0"/>
              </a:rPr>
              <a:t>маориф ва илми Љумњурии Тољикистон </a:t>
            </a:r>
            <a:r>
              <a:rPr lang="tg-Cyrl-TJ" dirty="0">
                <a:latin typeface="Times New Roman Tj" panose="02020603050405020304" pitchFamily="18" charset="-52"/>
                <a:ea typeface="Times New Roman" panose="02020603050405020304" pitchFamily="18" charset="0"/>
                <a:cs typeface="MS Sans Serif"/>
              </a:rPr>
              <a:t>“</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Стратегияи миллии рушди маорифи Љумњурии Тољикистон барои давраи то  соли 2030”</a:t>
            </a:r>
            <a:r>
              <a:rPr lang="tt-RU" dirty="0">
                <a:latin typeface="Times New Roman Tj" panose="02020603050405020304" pitchFamily="18" charset="-52"/>
                <a:ea typeface="Times New Roman" panose="02020603050405020304" pitchFamily="18" charset="0"/>
                <a:cs typeface="Times New Roman" panose="02020603050405020304" pitchFamily="18" charset="0"/>
              </a:rPr>
              <a:t>-ро бо маќсади</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 амали намудани  ислоњоти соњаи маориф,  љињати ворид шудан ба фазои ягонаи тањсилоти </a:t>
            </a:r>
            <a:r>
              <a:rPr lang="tg-Cyrl-TJ" dirty="0">
                <a:latin typeface="Times New Roman Tj" panose="02020603050405020304" pitchFamily="18" charset="-52"/>
                <a:ea typeface="Times New Roman" panose="02020603050405020304" pitchFamily="18" charset="0"/>
                <a:cs typeface="Cambria" panose="02040503050406030204" pitchFamily="18" charset="0"/>
              </a:rPr>
              <a:t>ҷ</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ањонї мутобиќ намудани фаъолияти низоми маорифи кишвар ба стандартњои байналмилалии тањсилот, та</a:t>
            </a:r>
            <a:r>
              <a:rPr lang="tg-Cyrl-TJ" dirty="0">
                <a:latin typeface="Times New Roman Tj" panose="02020603050405020304" pitchFamily="18" charset="-52"/>
                <a:ea typeface="Times New Roman" panose="02020603050405020304" pitchFamily="18" charset="0"/>
                <a:cs typeface="Cambria" panose="02040503050406030204" pitchFamily="18" charset="0"/>
              </a:rPr>
              <a:t>ҳ</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кими заминаи </a:t>
            </a:r>
            <a:r>
              <a:rPr lang="tg-Cyrl-TJ" dirty="0">
                <a:latin typeface="Times New Roman Tj" panose="02020603050405020304" pitchFamily="18" charset="-52"/>
                <a:ea typeface="Times New Roman" panose="02020603050405020304" pitchFamily="18" charset="0"/>
                <a:cs typeface="Cambria" panose="02040503050406030204" pitchFamily="18" charset="0"/>
              </a:rPr>
              <a:t>ҳ</a:t>
            </a:r>
            <a:r>
              <a:rPr lang="tg-Cyrl-TJ" dirty="0">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dirty="0">
                <a:latin typeface="Times New Roman Tj" panose="02020603050405020304" pitchFamily="18" charset="-52"/>
                <a:ea typeface="Times New Roman" panose="02020603050405020304" pitchFamily="18" charset="0"/>
                <a:cs typeface="Cambria" panose="02040503050406030204" pitchFamily="18" charset="0"/>
              </a:rPr>
              <a:t>қ</a:t>
            </a:r>
            <a:r>
              <a:rPr lang="tg-Cyrl-TJ" dirty="0">
                <a:latin typeface="Times New Roman Tj" panose="02020603050405020304" pitchFamily="18" charset="-52"/>
                <a:ea typeface="Times New Roman" panose="02020603050405020304" pitchFamily="18" charset="0"/>
                <a:cs typeface="Times New Roman Tj" panose="02020603050405020304" pitchFamily="18" charset="-52"/>
              </a:rPr>
              <a:t>у</a:t>
            </a:r>
            <a:r>
              <a:rPr lang="tg-Cyrl-TJ" dirty="0">
                <a:latin typeface="Times New Roman Tj" panose="02020603050405020304" pitchFamily="18" charset="-52"/>
                <a:ea typeface="Times New Roman" panose="02020603050405020304" pitchFamily="18" charset="0"/>
                <a:cs typeface="Cambria" panose="02040503050406030204" pitchFamily="18" charset="0"/>
              </a:rPr>
              <a:t>қ</a:t>
            </a:r>
            <a:r>
              <a:rPr lang="tg-Cyrl-TJ" dirty="0">
                <a:latin typeface="Times New Roman Tj" panose="02020603050405020304" pitchFamily="18" charset="-52"/>
                <a:ea typeface="Times New Roman" panose="02020603050405020304" pitchFamily="18" charset="0"/>
                <a:cs typeface="Times New Roman Tj" panose="02020603050405020304" pitchFamily="18" charset="-52"/>
              </a:rPr>
              <a:t>ии</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 рушди бомароми со</a:t>
            </a:r>
            <a:r>
              <a:rPr lang="tg-Cyrl-TJ" dirty="0">
                <a:latin typeface="Times New Roman Tj" panose="02020603050405020304" pitchFamily="18" charset="-52"/>
                <a:ea typeface="Times New Roman" panose="02020603050405020304" pitchFamily="18" charset="0"/>
                <a:cs typeface="Cambria" panose="02040503050406030204" pitchFamily="18" charset="0"/>
              </a:rPr>
              <a:t>ҳ</a:t>
            </a:r>
            <a:r>
              <a:rPr lang="tg-Cyrl-TJ" dirty="0">
                <a:latin typeface="Times New Roman Tj" panose="02020603050405020304" pitchFamily="18" charset="-52"/>
                <a:ea typeface="Times New Roman" panose="02020603050405020304" pitchFamily="18" charset="0"/>
                <a:cs typeface="Times New Roman" panose="02020603050405020304" pitchFamily="18" charset="0"/>
              </a:rPr>
              <a:t>аи маорифи мамлакат  тањия </a:t>
            </a:r>
            <a:r>
              <a:rPr lang="tg-Cyrl-TJ" dirty="0" smtClean="0">
                <a:latin typeface="Times New Roman Tj" panose="02020603050405020304" pitchFamily="18" charset="-52"/>
                <a:ea typeface="Times New Roman" panose="02020603050405020304" pitchFamily="18" charset="0"/>
                <a:cs typeface="Times New Roman" panose="02020603050405020304" pitchFamily="18" charset="0"/>
              </a:rPr>
              <a:t>намудааст. </a:t>
            </a:r>
            <a:endParaRPr lang="ru-RU" dirty="0">
              <a:latin typeface="Times New Roman Tj" panose="02020603050405020304" pitchFamily="18" charset="-52"/>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4460" y="263311"/>
            <a:ext cx="10179727" cy="709076"/>
          </a:xfrm>
          <a:prstGeom prst="rect">
            <a:avLst/>
          </a:prstGeom>
          <a:solidFill>
            <a:schemeClr val="accent4">
              <a:lumMod val="50000"/>
            </a:schemeClr>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504808" y="345687"/>
            <a:ext cx="3829616" cy="563714"/>
          </a:xfrm>
          <a:prstGeom prst="rect">
            <a:avLst/>
          </a:prstGeom>
          <a:noFill/>
        </p:spPr>
        <p:txBody>
          <a:bodyPr wrap="square" lIns="101062" tIns="50531" rIns="101062" bIns="50531">
            <a:spAutoFit/>
          </a:bodyPr>
          <a:lstStyle/>
          <a:p>
            <a:pPr algn="ctr">
              <a:defRPr/>
            </a:pPr>
            <a:r>
              <a:rPr lang="ru-RU" sz="1500" b="1" spc="55" dirty="0" smtClean="0">
                <a:ln w="0"/>
                <a:solidFill>
                  <a:schemeClr val="bg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bg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bg1"/>
              </a:solidFill>
              <a:latin typeface="Times New Roman Tj" pitchFamily="18" charset="-52"/>
            </a:endParaRPr>
          </a:p>
        </p:txBody>
      </p:sp>
      <p:sp>
        <p:nvSpPr>
          <p:cNvPr id="22" name="TextBox 21"/>
          <p:cNvSpPr txBox="1"/>
          <p:nvPr/>
        </p:nvSpPr>
        <p:spPr>
          <a:xfrm>
            <a:off x="6091440" y="345687"/>
            <a:ext cx="4423146" cy="563714"/>
          </a:xfrm>
          <a:prstGeom prst="rect">
            <a:avLst/>
          </a:prstGeom>
          <a:noFill/>
        </p:spPr>
        <p:txBody>
          <a:bodyPr wrap="square" lIns="101062" tIns="50531" rIns="101062" bIns="50531">
            <a:spAutoFit/>
          </a:bodyPr>
          <a:lstStyle/>
          <a:p>
            <a:pPr algn="ctr">
              <a:defRPr/>
            </a:pPr>
            <a:r>
              <a:rPr lang="tg-Cyrl-TJ" sz="1500" b="1" spc="55" dirty="0" smtClean="0">
                <a:ln w="0"/>
                <a:solidFill>
                  <a:schemeClr val="bg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bg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3973" y="45852"/>
            <a:ext cx="1431523" cy="1479019"/>
          </a:xfrm>
          <a:prstGeom prst="rect">
            <a:avLst/>
          </a:prstGeom>
          <a:noFill/>
          <a:ln w="9525">
            <a:noFill/>
            <a:miter lim="800000"/>
            <a:headEnd/>
            <a:tailEnd/>
          </a:ln>
        </p:spPr>
      </p:pic>
      <p:sp>
        <p:nvSpPr>
          <p:cNvPr id="9" name="Прямоугольник 8"/>
          <p:cNvSpPr/>
          <p:nvPr/>
        </p:nvSpPr>
        <p:spPr>
          <a:xfrm flipH="1">
            <a:off x="200783" y="6924697"/>
            <a:ext cx="10287072" cy="451670"/>
          </a:xfrm>
          <a:prstGeom prst="rect">
            <a:avLst/>
          </a:prstGeom>
          <a:solidFill>
            <a:schemeClr val="accent1">
              <a:lumMod val="50000"/>
            </a:schemeClr>
          </a:solidFill>
          <a:ln/>
        </p:spPr>
        <p:style>
          <a:lnRef idx="3">
            <a:schemeClr val="lt1"/>
          </a:lnRef>
          <a:fillRef idx="1">
            <a:schemeClr val="accent3"/>
          </a:fillRef>
          <a:effectRef idx="1">
            <a:schemeClr val="accent3"/>
          </a:effectRef>
          <a:fontRef idx="minor">
            <a:schemeClr val="lt1"/>
          </a:fontRef>
        </p:style>
        <p:txBody>
          <a:bodyPr lIns="101062" tIns="50531" rIns="101062" bIns="50531" anchor="ctr"/>
          <a:lstStyle/>
          <a:p>
            <a:pPr algn="ctr">
              <a:defRPr/>
            </a:pPr>
            <a:r>
              <a:rPr lang="ru-RU" sz="1400" b="1" dirty="0" smtClean="0">
                <a:latin typeface="Times New Roman Tj" pitchFamily="18" charset="-52"/>
              </a:rPr>
              <a:t>ДУШАНБЕ,  СОЛИ 2022 </a:t>
            </a:r>
            <a:endParaRPr lang="ru-RU" sz="1400" b="1" dirty="0">
              <a:latin typeface="Times New Roman Tj" pitchFamily="18" charset="-52"/>
            </a:endParaRPr>
          </a:p>
        </p:txBody>
      </p:sp>
      <p:sp>
        <p:nvSpPr>
          <p:cNvPr id="15" name="Rectangle 1"/>
          <p:cNvSpPr>
            <a:spLocks noChangeArrowheads="1"/>
          </p:cNvSpPr>
          <p:nvPr/>
        </p:nvSpPr>
        <p:spPr bwMode="auto">
          <a:xfrm>
            <a:off x="311636" y="1631711"/>
            <a:ext cx="10122551" cy="1815803"/>
          </a:xfrm>
          <a:prstGeom prst="rect">
            <a:avLst/>
          </a:prstGeom>
          <a:ln w="9525">
            <a:noFill/>
            <a:miter lim="800000"/>
            <a:headEnd/>
            <a:tailEnd/>
          </a:ln>
          <a:effectLst/>
        </p:spPr>
        <p:style>
          <a:lnRef idx="0">
            <a:scrgbClr r="0" g="0" b="0"/>
          </a:lnRef>
          <a:fillRef idx="1001">
            <a:schemeClr val="lt2"/>
          </a:fillRef>
          <a:effectRef idx="0">
            <a:scrgbClr r="0" g="0" b="0"/>
          </a:effectRef>
          <a:fontRef idx="major"/>
        </p:style>
        <p:txBody>
          <a:bodyPr vert="horz" wrap="square" lIns="91363" tIns="45681" rIns="91363" bIns="45681" numCol="1" anchor="ctr" anchorCtr="0" compatLnSpc="1">
            <a:prstTxWarp prst="textNoShape">
              <a:avLst/>
            </a:prstTxWarp>
            <a:spAutoFit/>
          </a:bodyPr>
          <a:lstStyle/>
          <a:p>
            <a:pPr algn="just"/>
            <a:r>
              <a:rPr lang="tt-RU" sz="2800" dirty="0" smtClean="0">
                <a:latin typeface="Times New Roman Tj" panose="02020603050405020304" pitchFamily="18" charset="-52"/>
              </a:rPr>
              <a:t>	</a:t>
            </a:r>
            <a:r>
              <a:rPr lang="tt-RU" sz="2800" dirty="0">
                <a:latin typeface="Times New Roman Tj" panose="02020603050405020304" pitchFamily="18" charset="-52"/>
              </a:rPr>
              <a:t>Стратегияи миллии рушди маорифи Љумњурии Тољикистон барои то соли 2030 аз 5 боб ва 231 модда иборат мебошад, ки дар асоси наќшањои миёнамуњлати амал барои солњои 2021-2023, 2024-2026 ва 2027-2030 тадбиќ мегардад</a:t>
            </a:r>
            <a:r>
              <a:rPr lang="tt-RU" sz="2800" dirty="0" smtClean="0">
                <a:latin typeface="Times New Roman Tj" panose="02020603050405020304" pitchFamily="18" charset="-52"/>
              </a:rPr>
              <a:t>.</a:t>
            </a:r>
            <a:endParaRPr lang="ru-RU" sz="2800" dirty="0">
              <a:latin typeface="Times New Roman Tj" panose="02020603050405020304" pitchFamily="18" charset="-52"/>
            </a:endParaRPr>
          </a:p>
        </p:txBody>
      </p:sp>
      <p:sp>
        <p:nvSpPr>
          <p:cNvPr id="2" name="Прямоугольник 1"/>
          <p:cNvSpPr/>
          <p:nvPr/>
        </p:nvSpPr>
        <p:spPr>
          <a:xfrm>
            <a:off x="311636" y="3478060"/>
            <a:ext cx="10122551" cy="3170099"/>
          </a:xfrm>
          <a:prstGeom prst="rect">
            <a:avLst/>
          </a:prstGeom>
        </p:spPr>
        <p:txBody>
          <a:bodyPr wrap="square">
            <a:spAutoFit/>
          </a:bodyPr>
          <a:lstStyle/>
          <a:p>
            <a:pPr algn="just"/>
            <a:r>
              <a:rPr lang="tt-RU" sz="3200" dirty="0">
                <a:latin typeface="Times New Roman Tj" panose="02020603050405020304" pitchFamily="18" charset="-52"/>
                <a:cs typeface="Times New Roman" panose="02020603050405020304" pitchFamily="18" charset="0"/>
              </a:rPr>
              <a:t>	</a:t>
            </a:r>
            <a:r>
              <a:rPr lang="tt-RU" sz="2800" dirty="0" smtClean="0">
                <a:latin typeface="Times New Roman Tj" panose="02020603050405020304" pitchFamily="18" charset="-52"/>
              </a:rPr>
              <a:t>Наќшаи миёнамуњлати амал барои солњои 2021-2023-и  стратегияи </a:t>
            </a:r>
            <a:r>
              <a:rPr lang="tt-RU" sz="2800" dirty="0">
                <a:latin typeface="Times New Roman Tj" panose="02020603050405020304" pitchFamily="18" charset="-52"/>
              </a:rPr>
              <a:t>миллии рушди маорифи Љумњурии Тољикистон барои то соли 2030 </a:t>
            </a:r>
            <a:r>
              <a:rPr lang="tt-RU" sz="2800" dirty="0" smtClean="0">
                <a:latin typeface="Times New Roman Tj" panose="02020603050405020304" pitchFamily="18" charset="-52"/>
              </a:rPr>
              <a:t>аз 5 </a:t>
            </a:r>
            <a:r>
              <a:rPr lang="tt-RU" sz="2800" dirty="0">
                <a:latin typeface="Times New Roman Tj" panose="02020603050405020304" pitchFamily="18" charset="-52"/>
              </a:rPr>
              <a:t>боб, чорабинињои ба наќшагирифташуда 147 банд ва натиљаи фосилавї 24 бандро дар бар гирифта, маблаѓи умуми бошад 5 миллиарду 572 миллиону 652 њазор сомониро дар бар мегирад.</a:t>
            </a:r>
            <a:endParaRPr lang="ru-RU" sz="2800" dirty="0">
              <a:latin typeface="Times New Roman Tj" panose="02020603050405020304" pitchFamily="18" charset="-52"/>
            </a:endParaRPr>
          </a:p>
          <a:p>
            <a:pPr algn="just"/>
            <a:endParaRPr lang="ru-RU" sz="2800" dirty="0">
              <a:latin typeface="Times New Roman Tj" panose="02020603050405020304" pitchFamily="18" charset="-52"/>
            </a:endParaRPr>
          </a:p>
        </p:txBody>
      </p:sp>
    </p:spTree>
    <p:extLst>
      <p:ext uri="{BB962C8B-B14F-4D97-AF65-F5344CB8AC3E}">
        <p14:creationId xmlns:p14="http://schemas.microsoft.com/office/powerpoint/2010/main" val="18857185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7" name="TextBox 6"/>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8" name="TextBox 7"/>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9"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10" name="Прямоугольник 9"/>
          <p:cNvSpPr/>
          <p:nvPr/>
        </p:nvSpPr>
        <p:spPr>
          <a:xfrm flipH="1">
            <a:off x="343659" y="6924697"/>
            <a:ext cx="10144196"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600" b="1" dirty="0" smtClean="0">
                <a:latin typeface="Times New Roman Tj" pitchFamily="18" charset="-52"/>
              </a:rPr>
              <a:t>ДУШАНБЕ,  СОЛИ 2024 </a:t>
            </a:r>
            <a:endParaRPr lang="ru-RU" sz="1600" b="1" dirty="0">
              <a:latin typeface="Times New Roman Tj" pitchFamily="18" charset="-52"/>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423760300"/>
              </p:ext>
            </p:extLst>
          </p:nvPr>
        </p:nvGraphicFramePr>
        <p:xfrm>
          <a:off x="319200" y="2038265"/>
          <a:ext cx="10102680" cy="4047417"/>
        </p:xfrm>
        <a:graphic>
          <a:graphicData uri="http://schemas.openxmlformats.org/drawingml/2006/table">
            <a:tbl>
              <a:tblPr firstRow="1" bandRow="1">
                <a:tableStyleId>{16D9F66E-5EB9-4882-86FB-DCBF35E3C3E4}</a:tableStyleId>
              </a:tblPr>
              <a:tblGrid>
                <a:gridCol w="1424719">
                  <a:extLst>
                    <a:ext uri="{9D8B030D-6E8A-4147-A177-3AD203B41FA5}">
                      <a16:colId xmlns:a16="http://schemas.microsoft.com/office/drawing/2014/main" val="119794966"/>
                    </a:ext>
                  </a:extLst>
                </a:gridCol>
                <a:gridCol w="1512168">
                  <a:extLst>
                    <a:ext uri="{9D8B030D-6E8A-4147-A177-3AD203B41FA5}">
                      <a16:colId xmlns:a16="http://schemas.microsoft.com/office/drawing/2014/main" val="314489290"/>
                    </a:ext>
                  </a:extLst>
                </a:gridCol>
                <a:gridCol w="1728192">
                  <a:extLst>
                    <a:ext uri="{9D8B030D-6E8A-4147-A177-3AD203B41FA5}">
                      <a16:colId xmlns:a16="http://schemas.microsoft.com/office/drawing/2014/main" val="2915144649"/>
                    </a:ext>
                  </a:extLst>
                </a:gridCol>
                <a:gridCol w="1800200">
                  <a:extLst>
                    <a:ext uri="{9D8B030D-6E8A-4147-A177-3AD203B41FA5}">
                      <a16:colId xmlns:a16="http://schemas.microsoft.com/office/drawing/2014/main" val="4104706606"/>
                    </a:ext>
                  </a:extLst>
                </a:gridCol>
                <a:gridCol w="1800200">
                  <a:extLst>
                    <a:ext uri="{9D8B030D-6E8A-4147-A177-3AD203B41FA5}">
                      <a16:colId xmlns:a16="http://schemas.microsoft.com/office/drawing/2014/main" val="171635523"/>
                    </a:ext>
                  </a:extLst>
                </a:gridCol>
                <a:gridCol w="1837201">
                  <a:extLst>
                    <a:ext uri="{9D8B030D-6E8A-4147-A177-3AD203B41FA5}">
                      <a16:colId xmlns:a16="http://schemas.microsoft.com/office/drawing/2014/main" val="3013562833"/>
                    </a:ext>
                  </a:extLst>
                </a:gridCol>
              </a:tblGrid>
              <a:tr h="1643519">
                <a:tc gridSpan="6">
                  <a:txBody>
                    <a:bodyPr/>
                    <a:lstStyle/>
                    <a:p>
                      <a:pPr algn="ctr"/>
                      <a:r>
                        <a:rPr lang="tt-RU" sz="2800" dirty="0" smtClean="0">
                          <a:latin typeface="Times New Roman Tj" panose="02020603050405020304" pitchFamily="18" charset="-52"/>
                        </a:rPr>
                        <a:t>Теъдоди бандњои Наќшаи миёнамуњлати амал барои солњои 2021-2023-и  стратегияи миллии рушди маорифи Љумњурии Тољикистон барои то соли 2030 </a:t>
                      </a:r>
                      <a:endParaRPr lang="ru-RU" sz="2400" dirty="0">
                        <a:latin typeface="Times New Roman Tj" panose="02020603050405020304" pitchFamily="18" charset="-52"/>
                      </a:endParaRPr>
                    </a:p>
                  </a:txBody>
                  <a:tcPr anchor="ctr">
                    <a:solidFill>
                      <a:schemeClr val="bg1">
                        <a:lumMod val="65000"/>
                      </a:schemeClr>
                    </a:solidFill>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val="2476828259"/>
                  </a:ext>
                </a:extLst>
              </a:tr>
              <a:tr h="1355497">
                <a:tc>
                  <a:txBody>
                    <a:bodyPr/>
                    <a:lstStyle/>
                    <a:p>
                      <a:pPr algn="ctr"/>
                      <a:r>
                        <a:rPr lang="ru-RU" sz="2000" dirty="0" smtClean="0">
                          <a:latin typeface="Times New Roman Tj" panose="02020603050405020304" pitchFamily="18" charset="-52"/>
                        </a:rPr>
                        <a:t>Соли 2021</a:t>
                      </a:r>
                      <a:endParaRPr lang="ru-RU" sz="2000" dirty="0">
                        <a:latin typeface="Times New Roman Tj" panose="02020603050405020304" pitchFamily="18" charset="-52"/>
                      </a:endParaRPr>
                    </a:p>
                  </a:txBody>
                  <a:tcPr anchor="ctr">
                    <a:solidFill>
                      <a:srgbClr val="92D050"/>
                    </a:solidFill>
                  </a:tcPr>
                </a:tc>
                <a:tc>
                  <a:txBody>
                    <a:bodyPr/>
                    <a:lstStyle/>
                    <a:p>
                      <a:pPr algn="ctr"/>
                      <a:r>
                        <a:rPr lang="ru-RU" sz="2000" dirty="0" smtClean="0">
                          <a:latin typeface="Times New Roman Tj" panose="02020603050405020304" pitchFamily="18" charset="-52"/>
                        </a:rPr>
                        <a:t>Соли 2022</a:t>
                      </a:r>
                      <a:endParaRPr lang="ru-RU" sz="2000" dirty="0">
                        <a:latin typeface="Times New Roman Tj" panose="02020603050405020304" pitchFamily="18" charset="-52"/>
                      </a:endParaRPr>
                    </a:p>
                  </a:txBody>
                  <a:tcPr anchor="ctr">
                    <a:solidFill>
                      <a:srgbClr val="92D050"/>
                    </a:solidFill>
                  </a:tcPr>
                </a:tc>
                <a:tc>
                  <a:txBody>
                    <a:bodyPr/>
                    <a:lstStyle/>
                    <a:p>
                      <a:pPr algn="ctr"/>
                      <a:r>
                        <a:rPr lang="ru-RU" sz="2000" dirty="0" smtClean="0">
                          <a:latin typeface="Times New Roman Tj" panose="02020603050405020304" pitchFamily="18" charset="-52"/>
                        </a:rPr>
                        <a:t>Соли 2023</a:t>
                      </a:r>
                      <a:endParaRPr lang="ru-RU" sz="2000" dirty="0">
                        <a:latin typeface="Times New Roman Tj" panose="02020603050405020304" pitchFamily="18" charset="-52"/>
                      </a:endParaRPr>
                    </a:p>
                  </a:txBody>
                  <a:tcPr anchor="ctr">
                    <a:solidFill>
                      <a:srgbClr val="92D050"/>
                    </a:solidFill>
                  </a:tcPr>
                </a:tc>
                <a:tc>
                  <a:txBody>
                    <a:bodyPr/>
                    <a:lstStyle/>
                    <a:p>
                      <a:pPr algn="ctr"/>
                      <a:r>
                        <a:rPr lang="ru-RU" sz="2000" dirty="0" err="1" smtClean="0">
                          <a:latin typeface="Times New Roman Tj" panose="02020603050405020304" pitchFamily="18" charset="-52"/>
                        </a:rPr>
                        <a:t>Бандњое</a:t>
                      </a:r>
                      <a:r>
                        <a:rPr lang="ru-RU" sz="2000" dirty="0" smtClean="0">
                          <a:latin typeface="Times New Roman Tj" panose="02020603050405020304" pitchFamily="18" charset="-52"/>
                        </a:rPr>
                        <a:t>,</a:t>
                      </a:r>
                      <a:r>
                        <a:rPr lang="ru-RU" sz="2000" baseline="0" dirty="0" smtClean="0">
                          <a:latin typeface="Times New Roman Tj" panose="02020603050405020304" pitchFamily="18" charset="-52"/>
                        </a:rPr>
                        <a:t> </a:t>
                      </a:r>
                      <a:r>
                        <a:rPr lang="ru-RU" sz="2000" baseline="0" dirty="0" err="1" smtClean="0">
                          <a:latin typeface="Times New Roman Tj" panose="02020603050405020304" pitchFamily="18" charset="-52"/>
                        </a:rPr>
                        <a:t>ки</a:t>
                      </a:r>
                      <a:r>
                        <a:rPr lang="ru-RU" sz="2000" baseline="0" dirty="0" smtClean="0">
                          <a:latin typeface="Times New Roman Tj" panose="02020603050405020304" pitchFamily="18" charset="-52"/>
                        </a:rPr>
                        <a:t> ба с</a:t>
                      </a:r>
                      <a:r>
                        <a:rPr lang="ru-RU" sz="2000" dirty="0" smtClean="0">
                          <a:latin typeface="Times New Roman Tj" panose="02020603050405020304" pitchFamily="18" charset="-52"/>
                        </a:rPr>
                        <a:t>оли </a:t>
                      </a:r>
                    </a:p>
                    <a:p>
                      <a:pPr algn="ctr"/>
                      <a:r>
                        <a:rPr lang="ru-RU" sz="2000" b="1" dirty="0" smtClean="0">
                          <a:latin typeface="Times New Roman Tj" panose="02020603050405020304" pitchFamily="18" charset="-52"/>
                        </a:rPr>
                        <a:t>2021-2022 </a:t>
                      </a:r>
                      <a:r>
                        <a:rPr lang="ru-RU" sz="2000" dirty="0" smtClean="0">
                          <a:latin typeface="Times New Roman Tj" panose="02020603050405020304" pitchFamily="18" charset="-52"/>
                        </a:rPr>
                        <a:t>рост </a:t>
                      </a:r>
                      <a:r>
                        <a:rPr lang="ru-RU" sz="2000" dirty="0" err="1" smtClean="0">
                          <a:latin typeface="Times New Roman Tj" panose="02020603050405020304" pitchFamily="18" charset="-52"/>
                        </a:rPr>
                        <a:t>меояд</a:t>
                      </a:r>
                      <a:endParaRPr lang="ru-RU" sz="2000" dirty="0">
                        <a:latin typeface="Times New Roman Tj" panose="02020603050405020304" pitchFamily="18" charset="-52"/>
                      </a:endParaRPr>
                    </a:p>
                  </a:txBody>
                  <a:tcPr anchor="ctr">
                    <a:solidFill>
                      <a:schemeClr val="accent1">
                        <a:lumMod val="60000"/>
                        <a:lumOff val="40000"/>
                      </a:schemeClr>
                    </a:solidFill>
                  </a:tcPr>
                </a:tc>
                <a:tc>
                  <a:txBody>
                    <a:bodyPr/>
                    <a:lstStyle/>
                    <a:p>
                      <a:pPr algn="ctr"/>
                      <a:r>
                        <a:rPr lang="ru-RU" sz="2000" dirty="0" err="1" smtClean="0">
                          <a:latin typeface="Times New Roman Tj" panose="02020603050405020304" pitchFamily="18" charset="-52"/>
                        </a:rPr>
                        <a:t>Бандњое</a:t>
                      </a:r>
                      <a:r>
                        <a:rPr lang="ru-RU" sz="2000" dirty="0" smtClean="0">
                          <a:latin typeface="Times New Roman Tj" panose="02020603050405020304" pitchFamily="18" charset="-52"/>
                        </a:rPr>
                        <a:t>,</a:t>
                      </a:r>
                      <a:r>
                        <a:rPr lang="ru-RU" sz="2000" baseline="0" dirty="0" smtClean="0">
                          <a:latin typeface="Times New Roman Tj" panose="02020603050405020304" pitchFamily="18" charset="-52"/>
                        </a:rPr>
                        <a:t> </a:t>
                      </a:r>
                      <a:r>
                        <a:rPr lang="ru-RU" sz="2000" baseline="0" dirty="0" err="1" smtClean="0">
                          <a:latin typeface="Times New Roman Tj" panose="02020603050405020304" pitchFamily="18" charset="-52"/>
                        </a:rPr>
                        <a:t>ки</a:t>
                      </a:r>
                      <a:r>
                        <a:rPr lang="ru-RU" sz="2000" baseline="0" dirty="0" smtClean="0">
                          <a:latin typeface="Times New Roman Tj" panose="02020603050405020304" pitchFamily="18" charset="-52"/>
                        </a:rPr>
                        <a:t> ба с</a:t>
                      </a:r>
                      <a:r>
                        <a:rPr lang="ru-RU" sz="2000" dirty="0" smtClean="0">
                          <a:latin typeface="Times New Roman Tj" panose="02020603050405020304" pitchFamily="18" charset="-52"/>
                        </a:rPr>
                        <a:t>оли </a:t>
                      </a:r>
                    </a:p>
                    <a:p>
                      <a:pPr algn="ctr"/>
                      <a:r>
                        <a:rPr lang="ru-RU" sz="2000" b="1" dirty="0" smtClean="0">
                          <a:latin typeface="Times New Roman Tj" panose="02020603050405020304" pitchFamily="18" charset="-52"/>
                        </a:rPr>
                        <a:t>2021-2023</a:t>
                      </a:r>
                      <a:r>
                        <a:rPr lang="ru-RU" sz="2000" dirty="0" smtClean="0">
                          <a:latin typeface="Times New Roman Tj" panose="02020603050405020304" pitchFamily="18" charset="-52"/>
                        </a:rPr>
                        <a:t> рост </a:t>
                      </a:r>
                      <a:r>
                        <a:rPr lang="ru-RU" sz="2000" dirty="0" err="1" smtClean="0">
                          <a:latin typeface="Times New Roman Tj" panose="02020603050405020304" pitchFamily="18" charset="-52"/>
                        </a:rPr>
                        <a:t>меояд</a:t>
                      </a:r>
                      <a:endParaRPr lang="ru-RU" sz="2000" dirty="0">
                        <a:latin typeface="Times New Roman Tj" panose="02020603050405020304" pitchFamily="18" charset="-52"/>
                      </a:endParaRPr>
                    </a:p>
                  </a:txBody>
                  <a:tcPr anchor="ctr">
                    <a:solidFill>
                      <a:schemeClr val="accent1">
                        <a:lumMod val="60000"/>
                        <a:lumOff val="40000"/>
                      </a:schemeClr>
                    </a:solidFill>
                  </a:tcPr>
                </a:tc>
                <a:tc>
                  <a:txBody>
                    <a:bodyPr/>
                    <a:lstStyle/>
                    <a:p>
                      <a:pPr algn="ctr"/>
                      <a:r>
                        <a:rPr lang="ru-RU" sz="2000" dirty="0" err="1" smtClean="0">
                          <a:latin typeface="Times New Roman Tj" panose="02020603050405020304" pitchFamily="18" charset="-52"/>
                        </a:rPr>
                        <a:t>Бандњое</a:t>
                      </a:r>
                      <a:r>
                        <a:rPr lang="ru-RU" sz="2000" dirty="0" smtClean="0">
                          <a:latin typeface="Times New Roman Tj" panose="02020603050405020304" pitchFamily="18" charset="-52"/>
                        </a:rPr>
                        <a:t>,</a:t>
                      </a:r>
                      <a:r>
                        <a:rPr lang="ru-RU" sz="2000" baseline="0" dirty="0" smtClean="0">
                          <a:latin typeface="Times New Roman Tj" panose="02020603050405020304" pitchFamily="18" charset="-52"/>
                        </a:rPr>
                        <a:t> </a:t>
                      </a:r>
                      <a:r>
                        <a:rPr lang="ru-RU" sz="2000" baseline="0" dirty="0" err="1" smtClean="0">
                          <a:latin typeface="Times New Roman Tj" panose="02020603050405020304" pitchFamily="18" charset="-52"/>
                        </a:rPr>
                        <a:t>ки</a:t>
                      </a:r>
                      <a:r>
                        <a:rPr lang="ru-RU" sz="2000" baseline="0" dirty="0" smtClean="0">
                          <a:latin typeface="Times New Roman Tj" panose="02020603050405020304" pitchFamily="18" charset="-52"/>
                        </a:rPr>
                        <a:t> ба с</a:t>
                      </a:r>
                      <a:r>
                        <a:rPr lang="ru-RU" sz="2000" dirty="0" smtClean="0">
                          <a:latin typeface="Times New Roman Tj" panose="02020603050405020304" pitchFamily="18" charset="-52"/>
                        </a:rPr>
                        <a:t>оли </a:t>
                      </a:r>
                    </a:p>
                    <a:p>
                      <a:pPr algn="ctr"/>
                      <a:r>
                        <a:rPr lang="ru-RU" sz="2000" b="1" dirty="0" smtClean="0">
                          <a:latin typeface="Times New Roman Tj" panose="02020603050405020304" pitchFamily="18" charset="-52"/>
                        </a:rPr>
                        <a:t>2022-2023</a:t>
                      </a:r>
                      <a:r>
                        <a:rPr lang="ru-RU" sz="2000" dirty="0" smtClean="0">
                          <a:latin typeface="Times New Roman Tj" panose="02020603050405020304" pitchFamily="18" charset="-52"/>
                        </a:rPr>
                        <a:t> рост </a:t>
                      </a:r>
                      <a:r>
                        <a:rPr lang="ru-RU" sz="2000" dirty="0" err="1" smtClean="0">
                          <a:latin typeface="Times New Roman Tj" panose="02020603050405020304" pitchFamily="18" charset="-52"/>
                        </a:rPr>
                        <a:t>меояд</a:t>
                      </a:r>
                      <a:endParaRPr lang="ru-RU" sz="2000" dirty="0">
                        <a:latin typeface="Times New Roman Tj" panose="02020603050405020304" pitchFamily="18" charset="-52"/>
                      </a:endParaRPr>
                    </a:p>
                  </a:txBody>
                  <a:tcPr anchor="ctr">
                    <a:solidFill>
                      <a:schemeClr val="accent1">
                        <a:lumMod val="60000"/>
                        <a:lumOff val="40000"/>
                      </a:schemeClr>
                    </a:solidFill>
                  </a:tcPr>
                </a:tc>
                <a:extLst>
                  <a:ext uri="{0D108BD9-81ED-4DB2-BD59-A6C34878D82A}">
                    <a16:rowId xmlns:a16="http://schemas.microsoft.com/office/drawing/2014/main" val="3798083223"/>
                  </a:ext>
                </a:extLst>
              </a:tr>
              <a:tr h="591201">
                <a:tc>
                  <a:txBody>
                    <a:bodyPr/>
                    <a:lstStyle/>
                    <a:p>
                      <a:pPr algn="ctr"/>
                      <a:r>
                        <a:rPr lang="ru-RU" sz="2400" dirty="0" smtClean="0">
                          <a:latin typeface="Times New Roman Tj" panose="02020603050405020304" pitchFamily="18" charset="-52"/>
                        </a:rPr>
                        <a:t>19- банд </a:t>
                      </a:r>
                      <a:endParaRPr lang="ru-RU" sz="2400" dirty="0">
                        <a:latin typeface="Times New Roman Tj" panose="02020603050405020304" pitchFamily="18" charset="-52"/>
                      </a:endParaRPr>
                    </a:p>
                  </a:txBody>
                  <a:tcPr>
                    <a:solidFill>
                      <a:srgbClr val="92D050"/>
                    </a:solidFill>
                  </a:tcPr>
                </a:tc>
                <a:tc>
                  <a:txBody>
                    <a:bodyPr/>
                    <a:lstStyle/>
                    <a:p>
                      <a:pPr algn="ctr"/>
                      <a:r>
                        <a:rPr lang="ru-RU" sz="2400" dirty="0" smtClean="0">
                          <a:latin typeface="Times New Roman Tj" panose="02020603050405020304" pitchFamily="18" charset="-52"/>
                        </a:rPr>
                        <a:t>8- банд</a:t>
                      </a:r>
                      <a:endParaRPr lang="ru-RU" sz="2400" dirty="0">
                        <a:latin typeface="Times New Roman Tj" panose="02020603050405020304" pitchFamily="18" charset="-52"/>
                      </a:endParaRPr>
                    </a:p>
                  </a:txBody>
                  <a:tcPr>
                    <a:solidFill>
                      <a:srgbClr val="92D050"/>
                    </a:solidFill>
                  </a:tcPr>
                </a:tc>
                <a:tc>
                  <a:txBody>
                    <a:bodyPr/>
                    <a:lstStyle/>
                    <a:p>
                      <a:pPr algn="ctr"/>
                      <a:r>
                        <a:rPr lang="ru-RU" sz="2400" dirty="0" smtClean="0">
                          <a:latin typeface="Times New Roman Tj" panose="02020603050405020304" pitchFamily="18" charset="-52"/>
                        </a:rPr>
                        <a:t>11-</a:t>
                      </a:r>
                      <a:r>
                        <a:rPr lang="ru-RU" sz="2400" baseline="0" dirty="0" smtClean="0">
                          <a:latin typeface="Times New Roman Tj" panose="02020603050405020304" pitchFamily="18" charset="-52"/>
                        </a:rPr>
                        <a:t> банд</a:t>
                      </a:r>
                      <a:endParaRPr lang="ru-RU" sz="2400" dirty="0">
                        <a:latin typeface="Times New Roman Tj" panose="02020603050405020304" pitchFamily="18" charset="-52"/>
                      </a:endParaRPr>
                    </a:p>
                  </a:txBody>
                  <a:tcPr>
                    <a:solidFill>
                      <a:srgbClr val="92D050"/>
                    </a:solidFill>
                  </a:tcPr>
                </a:tc>
                <a:tc>
                  <a:txBody>
                    <a:bodyPr/>
                    <a:lstStyle/>
                    <a:p>
                      <a:pPr algn="ctr"/>
                      <a:r>
                        <a:rPr lang="ru-RU" sz="2400" dirty="0" smtClean="0">
                          <a:latin typeface="Times New Roman Tj" panose="02020603050405020304" pitchFamily="18" charset="-52"/>
                        </a:rPr>
                        <a:t>30- банд </a:t>
                      </a:r>
                      <a:endParaRPr lang="ru-RU" sz="2400" dirty="0">
                        <a:latin typeface="Times New Roman Tj" panose="02020603050405020304" pitchFamily="18" charset="-52"/>
                      </a:endParaRPr>
                    </a:p>
                  </a:txBody>
                  <a:tcPr>
                    <a:solidFill>
                      <a:schemeClr val="accent1">
                        <a:lumMod val="60000"/>
                        <a:lumOff val="40000"/>
                      </a:schemeClr>
                    </a:solidFill>
                  </a:tcPr>
                </a:tc>
                <a:tc>
                  <a:txBody>
                    <a:bodyPr/>
                    <a:lstStyle/>
                    <a:p>
                      <a:pPr algn="ctr"/>
                      <a:r>
                        <a:rPr lang="ru-RU" sz="2400" dirty="0" smtClean="0">
                          <a:latin typeface="Times New Roman Tj" panose="02020603050405020304" pitchFamily="18" charset="-52"/>
                        </a:rPr>
                        <a:t>72 -банд </a:t>
                      </a:r>
                      <a:endParaRPr lang="ru-RU" sz="2400" dirty="0">
                        <a:latin typeface="Times New Roman Tj" panose="02020603050405020304" pitchFamily="18" charset="-52"/>
                      </a:endParaRPr>
                    </a:p>
                  </a:txBody>
                  <a:tcPr>
                    <a:solidFill>
                      <a:schemeClr val="accent1">
                        <a:lumMod val="60000"/>
                        <a:lumOff val="40000"/>
                      </a:schemeClr>
                    </a:solidFill>
                  </a:tcPr>
                </a:tc>
                <a:tc>
                  <a:txBody>
                    <a:bodyPr/>
                    <a:lstStyle/>
                    <a:p>
                      <a:pPr algn="ctr"/>
                      <a:r>
                        <a:rPr lang="ru-RU" sz="2400" dirty="0" smtClean="0">
                          <a:latin typeface="Times New Roman Tj" panose="02020603050405020304" pitchFamily="18" charset="-52"/>
                        </a:rPr>
                        <a:t>7 -банд</a:t>
                      </a:r>
                      <a:endParaRPr lang="ru-RU" sz="2400" dirty="0">
                        <a:latin typeface="Times New Roman Tj" panose="02020603050405020304" pitchFamily="18" charset="-52"/>
                      </a:endParaRPr>
                    </a:p>
                  </a:txBody>
                  <a:tcPr>
                    <a:solidFill>
                      <a:schemeClr val="accent1">
                        <a:lumMod val="60000"/>
                        <a:lumOff val="40000"/>
                      </a:schemeClr>
                    </a:solidFill>
                  </a:tcPr>
                </a:tc>
                <a:extLst>
                  <a:ext uri="{0D108BD9-81ED-4DB2-BD59-A6C34878D82A}">
                    <a16:rowId xmlns:a16="http://schemas.microsoft.com/office/drawing/2014/main" val="2369988400"/>
                  </a:ext>
                </a:extLst>
              </a:tr>
              <a:tr h="447186">
                <a:tc gridSpan="6">
                  <a:txBody>
                    <a:bodyPr/>
                    <a:lstStyle/>
                    <a:p>
                      <a:pPr algn="ctr"/>
                      <a:r>
                        <a:rPr lang="ru-RU" sz="2400" b="1" dirty="0" err="1" smtClean="0">
                          <a:latin typeface="Times New Roman Tj" panose="02020603050405020304" pitchFamily="18" charset="-52"/>
                        </a:rPr>
                        <a:t>Њамагї</a:t>
                      </a:r>
                      <a:r>
                        <a:rPr lang="ru-RU" sz="2400" b="1" dirty="0" smtClean="0">
                          <a:latin typeface="Times New Roman Tj" panose="02020603050405020304" pitchFamily="18" charset="-52"/>
                        </a:rPr>
                        <a:t> 147- банд </a:t>
                      </a:r>
                      <a:endParaRPr lang="ru-RU" sz="2400" b="1" dirty="0">
                        <a:latin typeface="Times New Roman Tj" panose="02020603050405020304" pitchFamily="18" charset="-52"/>
                      </a:endParaRPr>
                    </a:p>
                  </a:txBody>
                  <a:tcPr anchor="ctr">
                    <a:solidFill>
                      <a:schemeClr val="accent5">
                        <a:lumMod val="60000"/>
                        <a:lumOff val="40000"/>
                      </a:schemeClr>
                    </a:solidFill>
                  </a:tcPr>
                </a:tc>
                <a:tc hMerge="1">
                  <a:txBody>
                    <a:bodyPr/>
                    <a:lstStyle/>
                    <a:p>
                      <a:endParaRPr lang="ru-RU" sz="2800">
                        <a:latin typeface="Times New Roman Tj" panose="02020603050405020304" pitchFamily="18" charset="-52"/>
                      </a:endParaRPr>
                    </a:p>
                  </a:txBody>
                  <a:tcPr/>
                </a:tc>
                <a:tc hMerge="1">
                  <a:txBody>
                    <a:bodyPr/>
                    <a:lstStyle/>
                    <a:p>
                      <a:endParaRPr lang="ru-RU" sz="2800">
                        <a:latin typeface="Times New Roman Tj" panose="02020603050405020304" pitchFamily="18" charset="-52"/>
                      </a:endParaRPr>
                    </a:p>
                  </a:txBody>
                  <a:tcPr/>
                </a:tc>
                <a:tc hMerge="1">
                  <a:txBody>
                    <a:bodyPr/>
                    <a:lstStyle/>
                    <a:p>
                      <a:endParaRPr lang="ru-RU" sz="2800">
                        <a:latin typeface="Times New Roman Tj" panose="02020603050405020304" pitchFamily="18" charset="-52"/>
                      </a:endParaRPr>
                    </a:p>
                  </a:txBody>
                  <a:tcPr/>
                </a:tc>
                <a:tc hMerge="1">
                  <a:txBody>
                    <a:bodyPr/>
                    <a:lstStyle/>
                    <a:p>
                      <a:endParaRPr lang="ru-RU" sz="2800" dirty="0">
                        <a:latin typeface="Times New Roman Tj" panose="02020603050405020304" pitchFamily="18" charset="-52"/>
                      </a:endParaRPr>
                    </a:p>
                  </a:txBody>
                  <a:tcPr/>
                </a:tc>
                <a:tc hMerge="1">
                  <a:txBody>
                    <a:bodyPr/>
                    <a:lstStyle/>
                    <a:p>
                      <a:endParaRPr lang="ru-RU" sz="2800" dirty="0">
                        <a:latin typeface="Times New Roman Tj" panose="02020603050405020304" pitchFamily="18" charset="-52"/>
                      </a:endParaRPr>
                    </a:p>
                  </a:txBody>
                  <a:tcPr/>
                </a:tc>
                <a:extLst>
                  <a:ext uri="{0D108BD9-81ED-4DB2-BD59-A6C34878D82A}">
                    <a16:rowId xmlns:a16="http://schemas.microsoft.com/office/drawing/2014/main" val="2400591962"/>
                  </a:ext>
                </a:extLst>
              </a:tr>
            </a:tbl>
          </a:graphicData>
        </a:graphic>
      </p:graphicFrame>
    </p:spTree>
    <p:extLst>
      <p:ext uri="{BB962C8B-B14F-4D97-AF65-F5344CB8AC3E}">
        <p14:creationId xmlns:p14="http://schemas.microsoft.com/office/powerpoint/2010/main" val="308309238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9" y="6924697"/>
            <a:ext cx="9950718"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403475" y="1792140"/>
            <a:ext cx="9953126" cy="461657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ctr"/>
            <a:r>
              <a:rPr lang="tt-RU" sz="3200" b="1" dirty="0">
                <a:latin typeface="Times New Roman Tj" panose="02020603050405020304" pitchFamily="18" charset="-52"/>
              </a:rPr>
              <a:t>Фаслҳои </a:t>
            </a:r>
            <a:r>
              <a:rPr lang="tt-RU" sz="3200" b="1" dirty="0" smtClean="0">
                <a:latin typeface="Times New Roman Tj" panose="02020603050405020304" pitchFamily="18" charset="-52"/>
              </a:rPr>
              <a:t>Нақшаи миёнамуати амал барои соли </a:t>
            </a:r>
          </a:p>
          <a:p>
            <a:pPr algn="ctr"/>
            <a:r>
              <a:rPr lang="tt-RU" sz="3200" b="1" dirty="0" smtClean="0">
                <a:latin typeface="Times New Roman Tj" panose="02020603050405020304" pitchFamily="18" charset="-52"/>
              </a:rPr>
              <a:t>2021-2023 Стратегияи миллии рушди маорифи Љумњурии Тољикистон барои давраи то соли 2030</a:t>
            </a:r>
            <a:endParaRPr lang="tt-RU" sz="3200" dirty="0" smtClean="0">
              <a:latin typeface="Times New Roman Tj" panose="02020603050405020304" pitchFamily="18" charset="-52"/>
            </a:endParaRPr>
          </a:p>
          <a:p>
            <a:pPr algn="ctr"/>
            <a:endParaRPr lang="tt-RU" sz="1800" dirty="0" smtClean="0">
              <a:latin typeface="Times New Roman Tj" panose="02020603050405020304" pitchFamily="18" charset="-52"/>
            </a:endParaRPr>
          </a:p>
          <a:p>
            <a:r>
              <a:rPr lang="tt-RU" sz="3600" dirty="0" smtClean="0">
                <a:latin typeface="Times New Roman Tj" panose="02020603050405020304" pitchFamily="18" charset="-52"/>
              </a:rPr>
              <a:t>1). Таҳсилоти </a:t>
            </a:r>
            <a:r>
              <a:rPr lang="tt-RU" sz="3600" dirty="0">
                <a:latin typeface="Times New Roman Tj" panose="02020603050405020304" pitchFamily="18" charset="-52"/>
              </a:rPr>
              <a:t>томактабӣ</a:t>
            </a:r>
            <a:endParaRPr lang="ru-RU" sz="3600" dirty="0">
              <a:latin typeface="Times New Roman Tj" panose="02020603050405020304" pitchFamily="18" charset="-52"/>
            </a:endParaRPr>
          </a:p>
          <a:p>
            <a:pPr lvl="0"/>
            <a:r>
              <a:rPr lang="tt-RU" sz="3600" dirty="0" smtClean="0">
                <a:latin typeface="Times New Roman Tj" panose="02020603050405020304" pitchFamily="18" charset="-52"/>
              </a:rPr>
              <a:t>2). Таҳсилоти </a:t>
            </a:r>
            <a:r>
              <a:rPr lang="tt-RU" sz="3600" dirty="0">
                <a:latin typeface="Times New Roman Tj" panose="02020603050405020304" pitchFamily="18" charset="-52"/>
              </a:rPr>
              <a:t>миёнаи умумӣ</a:t>
            </a:r>
            <a:endParaRPr lang="ru-RU" sz="3600" dirty="0">
              <a:latin typeface="Times New Roman Tj" panose="02020603050405020304" pitchFamily="18" charset="-52"/>
            </a:endParaRPr>
          </a:p>
          <a:p>
            <a:pPr lvl="0"/>
            <a:r>
              <a:rPr lang="tt-RU" sz="3600" dirty="0" smtClean="0">
                <a:latin typeface="Times New Roman Tj" panose="02020603050405020304" pitchFamily="18" charset="-52"/>
              </a:rPr>
              <a:t>3). Таҳсилоти </a:t>
            </a:r>
            <a:r>
              <a:rPr lang="tt-RU" sz="3600" dirty="0">
                <a:latin typeface="Times New Roman Tj" panose="02020603050405020304" pitchFamily="18" charset="-52"/>
              </a:rPr>
              <a:t>ибтидоӣ ва миёнаи касбӣ</a:t>
            </a:r>
            <a:endParaRPr lang="ru-RU" sz="3600" dirty="0">
              <a:latin typeface="Times New Roman Tj" panose="02020603050405020304" pitchFamily="18" charset="-52"/>
            </a:endParaRPr>
          </a:p>
          <a:p>
            <a:pPr lvl="0"/>
            <a:r>
              <a:rPr lang="tt-RU" sz="3600" dirty="0" smtClean="0">
                <a:latin typeface="Times New Roman Tj" panose="02020603050405020304" pitchFamily="18" charset="-52"/>
              </a:rPr>
              <a:t>4). Таҳсилоти </a:t>
            </a:r>
            <a:r>
              <a:rPr lang="tt-RU" sz="3600" dirty="0">
                <a:latin typeface="Times New Roman Tj" panose="02020603050405020304" pitchFamily="18" charset="-52"/>
              </a:rPr>
              <a:t>олии касбӣ</a:t>
            </a:r>
            <a:endParaRPr lang="ru-RU" sz="3600" dirty="0">
              <a:latin typeface="Times New Roman Tj" panose="02020603050405020304" pitchFamily="18" charset="-52"/>
            </a:endParaRPr>
          </a:p>
          <a:p>
            <a:pPr lvl="0"/>
            <a:r>
              <a:rPr lang="tt-RU" sz="3600" dirty="0" smtClean="0">
                <a:latin typeface="Times New Roman Tj" panose="02020603050405020304" pitchFamily="18" charset="-52"/>
              </a:rPr>
              <a:t>5). Идоракуни </a:t>
            </a:r>
            <a:r>
              <a:rPr lang="tt-RU" sz="3600" dirty="0">
                <a:latin typeface="Times New Roman Tj" panose="02020603050405020304" pitchFamily="18" charset="-52"/>
              </a:rPr>
              <a:t>ва маблағгузорӣ</a:t>
            </a:r>
            <a:endParaRPr lang="ru-RU" sz="3600" dirty="0">
              <a:latin typeface="Times New Roman Tj" panose="02020603050405020304" pitchFamily="18" charset="-52"/>
            </a:endParaRPr>
          </a:p>
        </p:txBody>
      </p:sp>
    </p:spTree>
    <p:extLst>
      <p:ext uri="{BB962C8B-B14F-4D97-AF65-F5344CB8AC3E}">
        <p14:creationId xmlns:p14="http://schemas.microsoft.com/office/powerpoint/2010/main" val="3216480406"/>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9" y="7021785"/>
            <a:ext cx="10185236" cy="354582"/>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334154" y="1629098"/>
            <a:ext cx="10194741" cy="50782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just"/>
            <a:r>
              <a:rPr lang="tt-RU" sz="1800" b="1" dirty="0" smtClean="0">
                <a:latin typeface="Times New Roman Tj" panose="02020603050405020304" pitchFamily="18" charset="-52"/>
              </a:rPr>
              <a:t>	Нақшаи </a:t>
            </a:r>
            <a:r>
              <a:rPr lang="tt-RU" sz="1800" b="1" dirty="0">
                <a:latin typeface="Times New Roman Tj" panose="02020603050405020304" pitchFamily="18" charset="-52"/>
              </a:rPr>
              <a:t>миёнамуҳлати амал барои солҳои 2021-2023-и Стратегияи мазкур аз 147 то инҷониб 96,5% иҷро гардида, 5 банд бо сабабҳои абективӣ иҷро нагардид. </a:t>
            </a:r>
            <a:r>
              <a:rPr lang="tg-Cyrl-TJ" sz="1800" b="1" dirty="0">
                <a:latin typeface="Times New Roman Tj" panose="02020603050405020304" pitchFamily="18" charset="-52"/>
              </a:rPr>
              <a:t>Бинобар ин, ба наќшаи миёнамуњлати амал барои солњои 2024-2026 гузаронида шуд.</a:t>
            </a:r>
            <a:endParaRPr lang="ru-RU" sz="1800" b="1" dirty="0">
              <a:latin typeface="Times New Roman Tj" panose="02020603050405020304" pitchFamily="18" charset="-52"/>
            </a:endParaRPr>
          </a:p>
          <a:p>
            <a:pPr algn="just"/>
            <a:r>
              <a:rPr lang="tg-Cyrl-TJ" sz="1800" b="1" dirty="0">
                <a:latin typeface="Times New Roman Tj" panose="02020603050405020304" pitchFamily="18" charset="-52"/>
              </a:rPr>
              <a:t>Бандҳои иҷронагардида инҳо мебошанд</a:t>
            </a:r>
            <a:r>
              <a:rPr lang="tg-Cyrl-TJ" sz="1800" dirty="0">
                <a:latin typeface="Times New Roman Tj" panose="02020603050405020304" pitchFamily="18" charset="-52"/>
              </a:rPr>
              <a:t>:</a:t>
            </a:r>
            <a:endParaRPr lang="ru-RU" sz="1800" dirty="0">
              <a:latin typeface="Times New Roman Tj" panose="02020603050405020304" pitchFamily="18" charset="-52"/>
            </a:endParaRPr>
          </a:p>
          <a:p>
            <a:pPr algn="just"/>
            <a:r>
              <a:rPr lang="tg-Cyrl-TJ" sz="1800" b="1" dirty="0" smtClean="0">
                <a:latin typeface="Times New Roman Tj" panose="02020603050405020304" pitchFamily="18" charset="-52"/>
              </a:rPr>
              <a:t>	Банди </a:t>
            </a:r>
            <a:r>
              <a:rPr lang="tg-Cyrl-TJ" sz="1800" b="1" dirty="0">
                <a:latin typeface="Times New Roman Tj" panose="02020603050405020304" pitchFamily="18" charset="-52"/>
              </a:rPr>
              <a:t>10.</a:t>
            </a:r>
            <a:r>
              <a:rPr lang="tg-Cyrl-TJ" sz="1800" dirty="0">
                <a:latin typeface="Times New Roman Tj" panose="02020603050405020304" pitchFamily="18" charset="-52"/>
              </a:rPr>
              <a:t> Мутобиќ ба низоми кумаки унвонии иљтимої якљоя бо маќомоти иљроияи мањаллии њокимияти давлатї такмил додани механизми муайянсозии кӯдакон аз табақаҳои осебпазири аҳолӣ.</a:t>
            </a:r>
            <a:endParaRPr lang="ru-RU" sz="1800" dirty="0">
              <a:latin typeface="Times New Roman Tj" panose="02020603050405020304" pitchFamily="18" charset="-52"/>
            </a:endParaRPr>
          </a:p>
          <a:p>
            <a:pPr algn="just"/>
            <a:r>
              <a:rPr lang="tg-Cyrl-TJ" sz="1800" b="1" dirty="0" smtClean="0">
                <a:latin typeface="Times New Roman Tj" panose="02020603050405020304" pitchFamily="18" charset="-52"/>
              </a:rPr>
              <a:t>	 </a:t>
            </a:r>
            <a:r>
              <a:rPr lang="tg-Cyrl-TJ" sz="1800" b="1" dirty="0">
                <a:latin typeface="Times New Roman Tj" panose="02020603050405020304" pitchFamily="18" charset="-52"/>
              </a:rPr>
              <a:t>Банди 31.</a:t>
            </a:r>
            <a:r>
              <a:rPr lang="tg-Cyrl-TJ" sz="1800" dirty="0">
                <a:latin typeface="Times New Roman Tj" panose="02020603050405020304" pitchFamily="18" charset="-52"/>
              </a:rPr>
              <a:t> Коркарди воситаи арзёбии сифати хидматњои ба тањсилоти томактабї пешнињодшаванда ва тасдиќи он дар мушовараи Вазорати маориф ва илми Љумњурии Тољикистон (замимаи дастурњо: барои бањодињии натиљаи таълим дар муассисањои таълимии томактабї, барои бањодињии њифз ва бехатарии кўдакон, барои бањодињии инфрасохтор, таълими фарогир дар муассисањои таълимии томактабї).</a:t>
            </a:r>
            <a:endParaRPr lang="ru-RU" sz="1800" dirty="0">
              <a:latin typeface="Times New Roman Tj" panose="02020603050405020304" pitchFamily="18" charset="-52"/>
            </a:endParaRPr>
          </a:p>
          <a:p>
            <a:pPr algn="just"/>
            <a:r>
              <a:rPr lang="tg-Cyrl-TJ" sz="1800" b="1" dirty="0" smtClean="0">
                <a:latin typeface="Times New Roman Tj" panose="02020603050405020304" pitchFamily="18" charset="-52"/>
              </a:rPr>
              <a:t>	 </a:t>
            </a:r>
            <a:r>
              <a:rPr lang="tg-Cyrl-TJ" sz="1800" b="1" dirty="0">
                <a:latin typeface="Times New Roman Tj" panose="02020603050405020304" pitchFamily="18" charset="-52"/>
              </a:rPr>
              <a:t>Банди 132.</a:t>
            </a:r>
            <a:r>
              <a:rPr lang="tg-Cyrl-TJ" sz="1800" dirty="0">
                <a:latin typeface="Times New Roman Tj" panose="02020603050405020304" pitchFamily="18" charset="-52"/>
              </a:rPr>
              <a:t> Коркард ва љорї намудани низоми (механизми) одии ташаккул, таќсимот ва истифодаи маблаѓњои ѓайрибуљетї, ки дастрасии муассисањои таълимии тањсилотиро ба захирањои ѓайрибуљетии молиявї осон карда, сармоягузориро ба маориф њавасманд менамояд.</a:t>
            </a:r>
            <a:endParaRPr lang="ru-RU" sz="1800" dirty="0">
              <a:latin typeface="Times New Roman Tj" panose="02020603050405020304" pitchFamily="18" charset="-52"/>
            </a:endParaRPr>
          </a:p>
          <a:p>
            <a:pPr algn="just"/>
            <a:r>
              <a:rPr lang="tg-Cyrl-TJ" sz="1800" b="1" dirty="0" smtClean="0">
                <a:latin typeface="Times New Roman Tj" panose="02020603050405020304" pitchFamily="18" charset="-52"/>
              </a:rPr>
              <a:t>	Банди </a:t>
            </a:r>
            <a:r>
              <a:rPr lang="tg-Cyrl-TJ" sz="1800" b="1" dirty="0">
                <a:latin typeface="Times New Roman Tj" panose="02020603050405020304" pitchFamily="18" charset="-52"/>
              </a:rPr>
              <a:t>135.</a:t>
            </a:r>
            <a:r>
              <a:rPr lang="tg-Cyrl-TJ" sz="1800" dirty="0">
                <a:latin typeface="Times New Roman Tj" panose="02020603050405020304" pitchFamily="18" charset="-52"/>
              </a:rPr>
              <a:t> Такмили механизми шарикии давлат ва бахши хусусї дар соњаи маориф</a:t>
            </a:r>
            <a:endParaRPr lang="ru-RU" sz="1800" dirty="0">
              <a:latin typeface="Times New Roman Tj" panose="02020603050405020304" pitchFamily="18" charset="-52"/>
            </a:endParaRPr>
          </a:p>
          <a:p>
            <a:pPr algn="just"/>
            <a:r>
              <a:rPr lang="tg-Cyrl-TJ" sz="1800" b="1" dirty="0" smtClean="0">
                <a:latin typeface="Times New Roman Tj" panose="02020603050405020304" pitchFamily="18" charset="-52"/>
              </a:rPr>
              <a:t>	Банди </a:t>
            </a:r>
            <a:r>
              <a:rPr lang="tg-Cyrl-TJ" sz="1800" b="1" dirty="0">
                <a:latin typeface="Times New Roman Tj" panose="02020603050405020304" pitchFamily="18" charset="-52"/>
              </a:rPr>
              <a:t>140.</a:t>
            </a:r>
            <a:r>
              <a:rPr lang="tg-Cyrl-TJ" sz="1800" dirty="0">
                <a:latin typeface="Times New Roman Tj" panose="02020603050405020304" pitchFamily="18" charset="-52"/>
              </a:rPr>
              <a:t> Тањияи санадњои меъёрии њуќуќии нав оид ба такмили идоракунии давлатию љамъиятии муассисањои таълимї</a:t>
            </a:r>
            <a:endParaRPr lang="ru-RU" sz="1800" dirty="0">
              <a:latin typeface="Times New Roman Tj" panose="02020603050405020304" pitchFamily="18" charset="-52"/>
            </a:endParaRPr>
          </a:p>
        </p:txBody>
      </p:sp>
    </p:spTree>
    <p:extLst>
      <p:ext uri="{BB962C8B-B14F-4D97-AF65-F5344CB8AC3E}">
        <p14:creationId xmlns:p14="http://schemas.microsoft.com/office/powerpoint/2010/main" val="3704907991"/>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422298" y="7142938"/>
            <a:ext cx="9950718" cy="320534"/>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63390210"/>
              </p:ext>
            </p:extLst>
          </p:nvPr>
        </p:nvGraphicFramePr>
        <p:xfrm>
          <a:off x="159743" y="1311046"/>
          <a:ext cx="10441159" cy="5983410"/>
        </p:xfrm>
        <a:graphic>
          <a:graphicData uri="http://schemas.openxmlformats.org/drawingml/2006/table">
            <a:tbl>
              <a:tblPr firstRow="1" firstCol="1" bandRow="1">
                <a:tableStyleId>{5C22544A-7EE6-4342-B048-85BDC9FD1C3A}</a:tableStyleId>
              </a:tblPr>
              <a:tblGrid>
                <a:gridCol w="326212">
                  <a:extLst>
                    <a:ext uri="{9D8B030D-6E8A-4147-A177-3AD203B41FA5}">
                      <a16:colId xmlns:a16="http://schemas.microsoft.com/office/drawing/2014/main" val="3384859312"/>
                    </a:ext>
                  </a:extLst>
                </a:gridCol>
                <a:gridCol w="8376692">
                  <a:extLst>
                    <a:ext uri="{9D8B030D-6E8A-4147-A177-3AD203B41FA5}">
                      <a16:colId xmlns:a16="http://schemas.microsoft.com/office/drawing/2014/main" val="2900881564"/>
                    </a:ext>
                  </a:extLst>
                </a:gridCol>
                <a:gridCol w="1738255">
                  <a:extLst>
                    <a:ext uri="{9D8B030D-6E8A-4147-A177-3AD203B41FA5}">
                      <a16:colId xmlns:a16="http://schemas.microsoft.com/office/drawing/2014/main" val="2474213800"/>
                    </a:ext>
                  </a:extLst>
                </a:gridCol>
              </a:tblGrid>
              <a:tr h="504057">
                <a:tc>
                  <a:txBody>
                    <a:bodyPr/>
                    <a:lstStyle/>
                    <a:p>
                      <a:pPr algn="ctr">
                        <a:lnSpc>
                          <a:spcPct val="107000"/>
                        </a:lnSpc>
                        <a:spcAft>
                          <a:spcPts val="0"/>
                        </a:spcAft>
                      </a:pPr>
                      <a:r>
                        <a:rPr lang="ru-RU" sz="1400">
                          <a:effectLst/>
                          <a:latin typeface="Times New Roman Tj" panose="02020603050405020304" pitchFamily="18" charset="-52"/>
                        </a:rPr>
                        <a:t>№</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200" dirty="0" err="1">
                          <a:effectLst/>
                          <a:latin typeface="Times New Roman Tj" panose="02020603050405020304" pitchFamily="18" charset="-52"/>
                        </a:rPr>
                        <a:t>Номгуи</a:t>
                      </a:r>
                      <a:r>
                        <a:rPr lang="ru-RU" sz="1200" dirty="0">
                          <a:effectLst/>
                          <a:latin typeface="Times New Roman Tj" panose="02020603050405020304" pitchFamily="18" charset="-52"/>
                        </a:rPr>
                        <a:t> </a:t>
                      </a:r>
                      <a:r>
                        <a:rPr lang="ru-RU" sz="1200" dirty="0" err="1">
                          <a:effectLst/>
                          <a:latin typeface="Times New Roman Tj" panose="02020603050405020304" pitchFamily="18" charset="-52"/>
                        </a:rPr>
                        <a:t>Барнома</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200" dirty="0" err="1">
                          <a:effectLst/>
                          <a:latin typeface="Times New Roman Tj" panose="02020603050405020304" pitchFamily="18" charset="-52"/>
                        </a:rPr>
                        <a:t>Маблағи</a:t>
                      </a:r>
                      <a:r>
                        <a:rPr lang="ru-RU" sz="1200" dirty="0">
                          <a:effectLst/>
                          <a:latin typeface="Times New Roman Tj" panose="02020603050405020304" pitchFamily="18" charset="-52"/>
                        </a:rPr>
                        <a:t> </a:t>
                      </a:r>
                      <a:endParaRPr lang="ru-RU" sz="1200" dirty="0" smtClean="0">
                        <a:effectLst/>
                        <a:latin typeface="Times New Roman Tj" panose="02020603050405020304" pitchFamily="18" charset="-52"/>
                      </a:endParaRPr>
                    </a:p>
                    <a:p>
                      <a:pPr algn="ctr">
                        <a:lnSpc>
                          <a:spcPct val="107000"/>
                        </a:lnSpc>
                        <a:spcAft>
                          <a:spcPts val="0"/>
                        </a:spcAft>
                      </a:pPr>
                      <a:r>
                        <a:rPr lang="ru-RU" sz="1200" dirty="0" err="1" smtClean="0">
                          <a:effectLst/>
                          <a:latin typeface="Times New Roman Tj" panose="02020603050405020304" pitchFamily="18" charset="-52"/>
                        </a:rPr>
                        <a:t>Барнома</a:t>
                      </a:r>
                      <a:r>
                        <a:rPr lang="ru-RU" sz="1200" dirty="0" smtClean="0">
                          <a:effectLst/>
                          <a:latin typeface="Times New Roman Tj" panose="02020603050405020304" pitchFamily="18" charset="-52"/>
                        </a:rPr>
                        <a:t> </a:t>
                      </a:r>
                      <a:r>
                        <a:rPr lang="ru-RU" sz="1200" dirty="0">
                          <a:effectLst/>
                          <a:latin typeface="Times New Roman Tj" panose="02020603050405020304" pitchFamily="18" charset="-52"/>
                        </a:rPr>
                        <a:t>дар соли 2023 </a:t>
                      </a:r>
                      <a:endParaRPr lang="ru-RU" sz="1200" dirty="0" smtClean="0">
                        <a:effectLst/>
                        <a:latin typeface="Times New Roman Tj" panose="02020603050405020304" pitchFamily="18" charset="-52"/>
                      </a:endParaRPr>
                    </a:p>
                  </a:txBody>
                  <a:tcPr marL="37244" marR="37244" marT="0" marB="0" anchor="ctr"/>
                </a:tc>
                <a:extLst>
                  <a:ext uri="{0D108BD9-81ED-4DB2-BD59-A6C34878D82A}">
                    <a16:rowId xmlns:a16="http://schemas.microsoft.com/office/drawing/2014/main" val="635492343"/>
                  </a:ext>
                </a:extLst>
              </a:tr>
              <a:tr h="478880">
                <a:tc>
                  <a:txBody>
                    <a:bodyPr/>
                    <a:lstStyle/>
                    <a:p>
                      <a:pPr algn="ctr">
                        <a:lnSpc>
                          <a:spcPct val="107000"/>
                        </a:lnSpc>
                        <a:spcAft>
                          <a:spcPts val="0"/>
                        </a:spcAft>
                      </a:pPr>
                      <a:r>
                        <a:rPr lang="ru-RU" sz="1400">
                          <a:effectLst/>
                          <a:latin typeface="Times New Roman Tj" panose="02020603050405020304" pitchFamily="18" charset="-52"/>
                        </a:rPr>
                        <a:t>1</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dirty="0" err="1">
                          <a:effectLst/>
                          <a:latin typeface="Times New Roman Tj" panose="02020603050405020304" pitchFamily="18" charset="-52"/>
                        </a:rPr>
                        <a:t>Барномаи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давлатии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рушди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тањсилоти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томактабї</a:t>
                      </a:r>
                      <a:r>
                        <a:rPr lang="ru-RU" sz="1600" dirty="0">
                          <a:effectLst/>
                          <a:latin typeface="Times New Roman Tj" panose="02020603050405020304" pitchFamily="18" charset="-52"/>
                        </a:rPr>
                        <a:t> дар </a:t>
                      </a:r>
                      <a:r>
                        <a:rPr lang="ru-RU" sz="1600" dirty="0" err="1">
                          <a:effectLst/>
                          <a:latin typeface="Times New Roman Tj" panose="02020603050405020304" pitchFamily="18" charset="-52"/>
                        </a:rPr>
                        <a:t>Љумњурии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Тољикистон</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барои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солњои</a:t>
                      </a:r>
                      <a:r>
                        <a:rPr lang="ru-RU" sz="1600" dirty="0">
                          <a:effectLst/>
                          <a:latin typeface="Times New Roman Tj" panose="02020603050405020304" pitchFamily="18" charset="-52"/>
                        </a:rPr>
                        <a:t> 2020-2025</a:t>
                      </a:r>
                      <a:r>
                        <a:rPr lang="tg-Cyrl-TJ" sz="1600" dirty="0">
                          <a:effectLst/>
                          <a:latin typeface="Times New Roman Tj" panose="02020603050405020304" pitchFamily="18" charset="-52"/>
                        </a:rPr>
                        <a:t> (қарори Ҳукумати Ҷумҳурии Тоҷикистон аз 22 июни соли 2019, №316)</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6 706 030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924560540"/>
                  </a:ext>
                </a:extLst>
              </a:tr>
              <a:tr h="726842">
                <a:tc>
                  <a:txBody>
                    <a:bodyPr/>
                    <a:lstStyle/>
                    <a:p>
                      <a:pPr algn="ctr">
                        <a:lnSpc>
                          <a:spcPct val="107000"/>
                        </a:lnSpc>
                        <a:spcAft>
                          <a:spcPts val="0"/>
                        </a:spcAft>
                      </a:pPr>
                      <a:r>
                        <a:rPr lang="ru-RU" sz="1400">
                          <a:effectLst/>
                          <a:latin typeface="Times New Roman Tj" panose="02020603050405020304" pitchFamily="18" charset="-52"/>
                        </a:rPr>
                        <a:t>2</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dirty="0" err="1">
                          <a:effectLst/>
                          <a:latin typeface="Times New Roman Tj" panose="02020603050405020304" pitchFamily="18" charset="-52"/>
                        </a:rPr>
                        <a:t>Барномаи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давлатии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такмили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таълим</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ва</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омўзиши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забонњои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русї</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ва</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англисї</a:t>
                      </a:r>
                      <a:r>
                        <a:rPr lang="ru-RU" sz="1600" dirty="0">
                          <a:effectLst/>
                          <a:latin typeface="Times New Roman Tj" panose="02020603050405020304" pitchFamily="18" charset="-52"/>
                        </a:rPr>
                        <a:t> дар </a:t>
                      </a:r>
                      <a:r>
                        <a:rPr lang="ru-RU" sz="1600" dirty="0" err="1">
                          <a:effectLst/>
                          <a:latin typeface="Times New Roman Tj" panose="02020603050405020304" pitchFamily="18" charset="-52"/>
                        </a:rPr>
                        <a:t>Љумњурии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Тољикистон</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барои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давраи</a:t>
                      </a:r>
                      <a:r>
                        <a:rPr lang="ru-RU" sz="1600" dirty="0">
                          <a:effectLst/>
                          <a:latin typeface="Times New Roman Tj" panose="02020603050405020304" pitchFamily="18" charset="-52"/>
                        </a:rPr>
                        <a:t> то соли 2030</a:t>
                      </a:r>
                      <a:r>
                        <a:rPr lang="tg-Cyrl-TJ" sz="1600" dirty="0">
                          <a:effectLst/>
                          <a:latin typeface="Times New Roman Tj" panose="02020603050405020304" pitchFamily="18" charset="-52"/>
                        </a:rPr>
                        <a:t> (қарори Ҳукумати Ҷумҳурии Тоҷикистон аз 30 августи соли 2019 №438)</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7 554 000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620619770"/>
                  </a:ext>
                </a:extLst>
              </a:tr>
              <a:tr h="478880">
                <a:tc>
                  <a:txBody>
                    <a:bodyPr/>
                    <a:lstStyle/>
                    <a:p>
                      <a:pPr algn="ctr">
                        <a:lnSpc>
                          <a:spcPct val="107000"/>
                        </a:lnSpc>
                        <a:spcAft>
                          <a:spcPts val="0"/>
                        </a:spcAft>
                      </a:pPr>
                      <a:r>
                        <a:rPr lang="ru-RU" sz="1400">
                          <a:effectLst/>
                          <a:latin typeface="Times New Roman Tj" panose="02020603050405020304" pitchFamily="18" charset="-52"/>
                        </a:rPr>
                        <a:t>3</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a:effectLst/>
                          <a:latin typeface="Times New Roman Tj" panose="02020603050405020304" pitchFamily="18" charset="-52"/>
                        </a:rPr>
                        <a:t>Стратегияи миллии рушди маориф барои давраи то соли 2030</a:t>
                      </a:r>
                      <a:r>
                        <a:rPr lang="tg-Cyrl-TJ" sz="1600">
                          <a:effectLst/>
                          <a:latin typeface="Times New Roman Tj" panose="02020603050405020304" pitchFamily="18" charset="-52"/>
                        </a:rPr>
                        <a:t> (қарори Ҳукумати Ҷумҳурии Тоҷикистон аз 29 сентябри соли 2020, №526)</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3309806649"/>
                  </a:ext>
                </a:extLst>
              </a:tr>
              <a:tr h="726842">
                <a:tc>
                  <a:txBody>
                    <a:bodyPr/>
                    <a:lstStyle/>
                    <a:p>
                      <a:pPr algn="ctr">
                        <a:lnSpc>
                          <a:spcPct val="107000"/>
                        </a:lnSpc>
                        <a:spcAft>
                          <a:spcPts val="0"/>
                        </a:spcAft>
                      </a:pPr>
                      <a:r>
                        <a:rPr lang="ru-RU" sz="1400">
                          <a:effectLst/>
                          <a:latin typeface="Times New Roman Tj" panose="02020603050405020304" pitchFamily="18" charset="-52"/>
                        </a:rPr>
                        <a:t>4</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dirty="0" err="1">
                          <a:effectLst/>
                          <a:latin typeface="Times New Roman Tj" panose="02020603050405020304" pitchFamily="18" charset="-52"/>
                        </a:rPr>
                        <a:t>Стратегияи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омӯзиш</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ва</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рушди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фанҳои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табиатшиносӣ</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дақиқ</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ва</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риёзӣ</a:t>
                      </a:r>
                      <a:r>
                        <a:rPr lang="ru-RU" sz="1600" dirty="0">
                          <a:effectLst/>
                          <a:latin typeface="Times New Roman Tj" panose="02020603050405020304" pitchFamily="18" charset="-52"/>
                        </a:rPr>
                        <a:t> дар </a:t>
                      </a:r>
                      <a:r>
                        <a:rPr lang="ru-RU" sz="1600" dirty="0" err="1">
                          <a:effectLst/>
                          <a:latin typeface="Times New Roman Tj" panose="02020603050405020304" pitchFamily="18" charset="-52"/>
                        </a:rPr>
                        <a:t>соҳаи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маориф</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барои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солҳои</a:t>
                      </a:r>
                      <a:r>
                        <a:rPr lang="ru-RU" sz="1600" dirty="0">
                          <a:effectLst/>
                          <a:latin typeface="Times New Roman Tj" panose="02020603050405020304" pitchFamily="18" charset="-52"/>
                        </a:rPr>
                        <a:t> 2021-2023</a:t>
                      </a:r>
                      <a:r>
                        <a:rPr lang="tg-Cyrl-TJ" sz="1600" dirty="0">
                          <a:effectLst/>
                          <a:latin typeface="Times New Roman Tj" panose="02020603050405020304" pitchFamily="18" charset="-52"/>
                        </a:rPr>
                        <a:t> (қарори Ҳукумати Ҷумҳурии Тоҷикистон аз 27 апрели соли 2021, №165)</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2315746728"/>
                  </a:ext>
                </a:extLst>
              </a:tr>
              <a:tr h="478880">
                <a:tc>
                  <a:txBody>
                    <a:bodyPr/>
                    <a:lstStyle/>
                    <a:p>
                      <a:pPr algn="ctr">
                        <a:lnSpc>
                          <a:spcPct val="107000"/>
                        </a:lnSpc>
                        <a:spcAft>
                          <a:spcPts val="0"/>
                        </a:spcAft>
                      </a:pPr>
                      <a:r>
                        <a:rPr lang="ru-RU" sz="1400">
                          <a:effectLst/>
                          <a:latin typeface="Times New Roman Tj" panose="02020603050405020304" pitchFamily="18" charset="-52"/>
                        </a:rPr>
                        <a:t>5</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a:effectLst/>
                          <a:latin typeface="Times New Roman Tj" panose="02020603050405020304" pitchFamily="18" charset="-52"/>
                        </a:rPr>
                        <a:t>Барномаи давлатии маќсадноки рушди илмњои  риёзї, даќиќ ва табиї барои солњои 2021-2025</a:t>
                      </a:r>
                      <a:r>
                        <a:rPr lang="tg-Cyrl-TJ" sz="1600">
                          <a:effectLst/>
                          <a:latin typeface="Times New Roman Tj" panose="02020603050405020304" pitchFamily="18" charset="-52"/>
                        </a:rPr>
                        <a:t> (қарори Ҳукумати Ҷумҳурии Тоҷикистон аз 30 апрели соли 2021 №170)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1 891 940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930515630"/>
                  </a:ext>
                </a:extLst>
              </a:tr>
              <a:tr h="726842">
                <a:tc>
                  <a:txBody>
                    <a:bodyPr/>
                    <a:lstStyle/>
                    <a:p>
                      <a:pPr algn="ctr">
                        <a:lnSpc>
                          <a:spcPct val="107000"/>
                        </a:lnSpc>
                        <a:spcAft>
                          <a:spcPts val="0"/>
                        </a:spcAft>
                      </a:pPr>
                      <a:r>
                        <a:rPr lang="ru-RU" sz="1400">
                          <a:effectLst/>
                          <a:latin typeface="Times New Roman Tj" panose="02020603050405020304" pitchFamily="18" charset="-52"/>
                        </a:rPr>
                        <a:t>6</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a:effectLst/>
                          <a:latin typeface="Times New Roman Tj" panose="02020603050405020304" pitchFamily="18" charset="-52"/>
                        </a:rPr>
                        <a:t>Барномаи таъмини муассисањои таълимї бо кабинетњои фаннї ва озмоишгоњњои муљањњази таълимї барои солњои 2021-2025</a:t>
                      </a:r>
                      <a:r>
                        <a:rPr lang="tg-Cyrl-TJ" sz="1600">
                          <a:effectLst/>
                          <a:latin typeface="Times New Roman Tj" panose="02020603050405020304" pitchFamily="18" charset="-52"/>
                        </a:rPr>
                        <a:t> (қарори Ҳукумати Ҷумҳурии Тоҷикистон аз 27апрели соли 2021, №114)</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17 656 030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3374047948"/>
                  </a:ext>
                </a:extLst>
              </a:tr>
              <a:tr h="478880">
                <a:tc>
                  <a:txBody>
                    <a:bodyPr/>
                    <a:lstStyle/>
                    <a:p>
                      <a:pPr algn="ctr">
                        <a:lnSpc>
                          <a:spcPct val="107000"/>
                        </a:lnSpc>
                        <a:spcAft>
                          <a:spcPts val="0"/>
                        </a:spcAft>
                      </a:pPr>
                      <a:r>
                        <a:rPr lang="ru-RU" sz="1400">
                          <a:effectLst/>
                          <a:latin typeface="Times New Roman Tj" panose="02020603050405020304" pitchFamily="18" charset="-52"/>
                        </a:rPr>
                        <a:t>7</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ru-RU" sz="1600" dirty="0" err="1">
                          <a:effectLst/>
                          <a:latin typeface="Times New Roman Tj" panose="02020603050405020304" pitchFamily="18" charset="-52"/>
                        </a:rPr>
                        <a:t>Барномаи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давлатии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дарёфт</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ва</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рушди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истеъдодњо</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барои</a:t>
                      </a:r>
                      <a:r>
                        <a:rPr lang="ru-RU" sz="1600" dirty="0">
                          <a:effectLst/>
                          <a:latin typeface="Times New Roman Tj" panose="02020603050405020304" pitchFamily="18" charset="-52"/>
                        </a:rPr>
                        <a:t> </a:t>
                      </a:r>
                      <a:r>
                        <a:rPr lang="ru-RU" sz="1600" dirty="0" err="1">
                          <a:effectLst/>
                          <a:latin typeface="Times New Roman Tj" panose="02020603050405020304" pitchFamily="18" charset="-52"/>
                        </a:rPr>
                        <a:t>солњои</a:t>
                      </a:r>
                      <a:r>
                        <a:rPr lang="ru-RU" sz="1600" dirty="0">
                          <a:effectLst/>
                          <a:latin typeface="Times New Roman Tj" panose="02020603050405020304" pitchFamily="18" charset="-52"/>
                        </a:rPr>
                        <a:t> 2021-2025</a:t>
                      </a:r>
                      <a:r>
                        <a:rPr lang="tg-Cyrl-TJ" sz="1600" dirty="0">
                          <a:effectLst/>
                          <a:latin typeface="Times New Roman Tj" panose="02020603050405020304" pitchFamily="18" charset="-52"/>
                        </a:rPr>
                        <a:t> (қарори Ҳукумати Ҷумҳурии Тоҷикистон аз3 апрели соли 2021, №113)</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ctr">
                        <a:lnSpc>
                          <a:spcPct val="107000"/>
                        </a:lnSpc>
                        <a:spcAft>
                          <a:spcPts val="0"/>
                        </a:spcAft>
                      </a:pPr>
                      <a:r>
                        <a:rPr lang="ru-RU" sz="1400">
                          <a:effectLst/>
                          <a:latin typeface="Times New Roman Tj" panose="02020603050405020304" pitchFamily="18" charset="-52"/>
                        </a:rPr>
                        <a:t>1 146 800</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1698555693"/>
                  </a:ext>
                </a:extLst>
              </a:tr>
              <a:tr h="479362">
                <a:tc>
                  <a:txBody>
                    <a:bodyPr/>
                    <a:lstStyle/>
                    <a:p>
                      <a:pPr algn="ctr">
                        <a:lnSpc>
                          <a:spcPct val="107000"/>
                        </a:lnSpc>
                        <a:spcAft>
                          <a:spcPts val="0"/>
                        </a:spcAft>
                      </a:pPr>
                      <a:r>
                        <a:rPr lang="ru-RU" sz="1400">
                          <a:effectLst/>
                          <a:latin typeface="Times New Roman Tj" panose="02020603050405020304" pitchFamily="18" charset="-52"/>
                        </a:rPr>
                        <a:t>8</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tg-Cyrl-TJ" sz="1600">
                          <a:effectLst/>
                          <a:latin typeface="Times New Roman Tj" panose="02020603050405020304" pitchFamily="18" charset="-52"/>
                        </a:rPr>
                        <a:t>Барномаи давлатии рушди муассисањои соњаи маорифи вилояти Хатлон барои солњои 2022-2027 (ќарори Њукумати Љумњурии Тољикистон аз 31 октябри соли 2022, №533)</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tc>
                <a:tc>
                  <a:txBody>
                    <a:bodyPr/>
                    <a:lstStyle/>
                    <a:p>
                      <a:pPr algn="ctr">
                        <a:lnSpc>
                          <a:spcPct val="107000"/>
                        </a:lnSpc>
                        <a:spcAft>
                          <a:spcPts val="0"/>
                        </a:spcAft>
                      </a:pPr>
                      <a:r>
                        <a:rPr lang="tg-Cyrl-TJ" sz="1400">
                          <a:effectLst/>
                          <a:latin typeface="Times New Roman Tj" panose="02020603050405020304" pitchFamily="18" charset="-52"/>
                        </a:rPr>
                        <a:t> </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1594159266"/>
                  </a:ext>
                </a:extLst>
              </a:tr>
              <a:tr h="478880">
                <a:tc>
                  <a:txBody>
                    <a:bodyPr/>
                    <a:lstStyle/>
                    <a:p>
                      <a:pPr algn="ctr">
                        <a:lnSpc>
                          <a:spcPct val="107000"/>
                        </a:lnSpc>
                        <a:spcAft>
                          <a:spcPts val="0"/>
                        </a:spcAft>
                      </a:pPr>
                      <a:r>
                        <a:rPr lang="ru-RU" sz="1400">
                          <a:effectLst/>
                          <a:latin typeface="Times New Roman Tj" panose="02020603050405020304" pitchFamily="18" charset="-52"/>
                        </a:rPr>
                        <a:t>9</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tc>
                  <a:txBody>
                    <a:bodyPr/>
                    <a:lstStyle/>
                    <a:p>
                      <a:pPr algn="just">
                        <a:lnSpc>
                          <a:spcPct val="107000"/>
                        </a:lnSpc>
                        <a:spcAft>
                          <a:spcPts val="0"/>
                        </a:spcAft>
                      </a:pPr>
                      <a:r>
                        <a:rPr lang="tg-Cyrl-TJ" sz="1600">
                          <a:effectLst/>
                          <a:latin typeface="Times New Roman Tj" panose="02020603050405020304" pitchFamily="18" charset="-52"/>
                        </a:rPr>
                        <a:t>Барномаи рушди муассисаҳои томактабӣ ва таҳсилоти умумии хусусӣ барои солҳои 2022-2027 (қарори Њукумати Љумњурии Тољикистон аз 30 сентябри соли 2022, №484) </a:t>
                      </a:r>
                      <a:endParaRPr lang="ru-RU" sz="140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tc>
                <a:tc>
                  <a:txBody>
                    <a:bodyPr/>
                    <a:lstStyle/>
                    <a:p>
                      <a:pPr algn="ctr">
                        <a:lnSpc>
                          <a:spcPct val="107000"/>
                        </a:lnSpc>
                        <a:spcAft>
                          <a:spcPts val="0"/>
                        </a:spcAft>
                      </a:pPr>
                      <a:r>
                        <a:rPr lang="ru-RU" sz="1400" dirty="0">
                          <a:effectLst/>
                          <a:latin typeface="Times New Roman Tj" panose="02020603050405020304" pitchFamily="18" charset="-52"/>
                        </a:rPr>
                        <a:t> </a:t>
                      </a:r>
                      <a:endParaRPr lang="ru-RU" sz="1400" dirty="0">
                        <a:effectLst/>
                        <a:latin typeface="Times New Roman Tj" panose="02020603050405020304" pitchFamily="18" charset="-52"/>
                        <a:ea typeface="Calibri" panose="020F0502020204030204" pitchFamily="34" charset="0"/>
                        <a:cs typeface="Times New Roman" panose="02020603050405020304" pitchFamily="18" charset="0"/>
                      </a:endParaRPr>
                    </a:p>
                  </a:txBody>
                  <a:tcPr marL="37244" marR="37244" marT="0" marB="0" anchor="ctr"/>
                </a:tc>
                <a:extLst>
                  <a:ext uri="{0D108BD9-81ED-4DB2-BD59-A6C34878D82A}">
                    <a16:rowId xmlns:a16="http://schemas.microsoft.com/office/drawing/2014/main" val="277416108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9" y="6924697"/>
            <a:ext cx="9950718"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334154" y="1638728"/>
            <a:ext cx="9953126" cy="513979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ctr"/>
            <a:r>
              <a:rPr lang="tt-RU" sz="2000" dirty="0" smtClean="0">
                <a:latin typeface="Times New Roman Tj" panose="02020603050405020304" pitchFamily="18" charset="-52"/>
              </a:rPr>
              <a:t>	</a:t>
            </a:r>
            <a:r>
              <a:rPr lang="ru-RU" sz="2000" b="1" dirty="0">
                <a:latin typeface="Times New Roman Tj" panose="02020603050405020304" pitchFamily="18" charset="-52"/>
              </a:rPr>
              <a:t>Дар </a:t>
            </a:r>
            <a:r>
              <a:rPr lang="ru-RU" sz="2000" b="1" dirty="0" err="1">
                <a:latin typeface="Times New Roman Tj" panose="02020603050405020304" pitchFamily="18" charset="-52"/>
              </a:rPr>
              <a:t>самти</a:t>
            </a:r>
            <a:r>
              <a:rPr lang="ru-RU" sz="2000" b="1" dirty="0">
                <a:latin typeface="Times New Roman Tj" panose="02020603050405020304" pitchFamily="18" charset="-52"/>
              </a:rPr>
              <a:t> </a:t>
            </a:r>
            <a:r>
              <a:rPr lang="ru-RU" sz="2000" b="1" dirty="0" err="1">
                <a:latin typeface="Times New Roman Tj" panose="02020603050405020304" pitchFamily="18" charset="-52"/>
              </a:rPr>
              <a:t>тањсилоти</a:t>
            </a:r>
            <a:r>
              <a:rPr lang="ru-RU" sz="2000" b="1" dirty="0">
                <a:latin typeface="Times New Roman Tj" panose="02020603050405020304" pitchFamily="18" charset="-52"/>
              </a:rPr>
              <a:t> </a:t>
            </a:r>
            <a:r>
              <a:rPr lang="ru-RU" sz="2000" b="1" dirty="0" err="1">
                <a:latin typeface="Times New Roman Tj" panose="02020603050405020304" pitchFamily="18" charset="-52"/>
              </a:rPr>
              <a:t>томактабї</a:t>
            </a:r>
            <a:r>
              <a:rPr lang="ru-RU" sz="2000" b="1" dirty="0">
                <a:latin typeface="Times New Roman Tj" panose="02020603050405020304" pitchFamily="18" charset="-52"/>
              </a:rPr>
              <a:t> </a:t>
            </a:r>
            <a:r>
              <a:rPr lang="tg-Cyrl-TJ" sz="2000" b="1" dirty="0">
                <a:latin typeface="Times New Roman Tj" panose="02020603050405020304" pitchFamily="18" charset="-52"/>
              </a:rPr>
              <a:t>дар раванди татбиќи </a:t>
            </a:r>
            <a:endParaRPr lang="tg-Cyrl-TJ" sz="2000" b="1" dirty="0" smtClean="0">
              <a:latin typeface="Times New Roman Tj" panose="02020603050405020304" pitchFamily="18" charset="-52"/>
            </a:endParaRPr>
          </a:p>
          <a:p>
            <a:pPr algn="ctr"/>
            <a:r>
              <a:rPr lang="tg-Cyrl-TJ" sz="2000" b="1" dirty="0" smtClean="0">
                <a:latin typeface="Times New Roman Tj" panose="02020603050405020304" pitchFamily="18" charset="-52"/>
              </a:rPr>
              <a:t>Стратегия </a:t>
            </a:r>
            <a:r>
              <a:rPr lang="ru-RU" sz="2000" b="1" dirty="0" err="1">
                <a:latin typeface="Times New Roman Tj" panose="02020603050405020304" pitchFamily="18" charset="-52"/>
              </a:rPr>
              <a:t>таѓйироти</a:t>
            </a:r>
            <a:r>
              <a:rPr lang="ru-RU" sz="2000" b="1" dirty="0">
                <a:latin typeface="Times New Roman Tj" panose="02020603050405020304" pitchFamily="18" charset="-52"/>
              </a:rPr>
              <a:t> </a:t>
            </a:r>
            <a:r>
              <a:rPr lang="ru-RU" sz="2000" b="1" dirty="0" err="1">
                <a:latin typeface="Times New Roman Tj" panose="02020603050405020304" pitchFamily="18" charset="-52"/>
              </a:rPr>
              <a:t>зерин</a:t>
            </a:r>
            <a:r>
              <a:rPr lang="ru-RU" sz="2000" b="1" dirty="0">
                <a:latin typeface="Times New Roman Tj" panose="02020603050405020304" pitchFamily="18" charset="-52"/>
              </a:rPr>
              <a:t> ба </a:t>
            </a:r>
            <a:r>
              <a:rPr lang="ru-RU" sz="2000" b="1" dirty="0" err="1">
                <a:latin typeface="Times New Roman Tj" panose="02020603050405020304" pitchFamily="18" charset="-52"/>
              </a:rPr>
              <a:t>амал</a:t>
            </a:r>
            <a:r>
              <a:rPr lang="ru-RU" sz="2000" b="1" dirty="0">
                <a:latin typeface="Times New Roman Tj" panose="02020603050405020304" pitchFamily="18" charset="-52"/>
              </a:rPr>
              <a:t> </a:t>
            </a:r>
            <a:r>
              <a:rPr lang="ru-RU" sz="2000" b="1" dirty="0" err="1">
                <a:latin typeface="Times New Roman Tj" panose="02020603050405020304" pitchFamily="18" charset="-52"/>
              </a:rPr>
              <a:t>омад</a:t>
            </a:r>
            <a:r>
              <a:rPr lang="ru-RU" sz="2000" b="1" dirty="0">
                <a:latin typeface="Times New Roman Tj" panose="02020603050405020304" pitchFamily="18" charset="-52"/>
              </a:rPr>
              <a:t>:</a:t>
            </a:r>
          </a:p>
          <a:p>
            <a:r>
              <a:rPr lang="ru-RU" sz="2000" b="1" dirty="0" smtClean="0">
                <a:latin typeface="Times New Roman Tj" panose="02020603050405020304" pitchFamily="18" charset="-52"/>
              </a:rPr>
              <a:t>	1</a:t>
            </a:r>
            <a:r>
              <a:rPr lang="ru-RU" sz="2000" dirty="0">
                <a:latin typeface="Times New Roman Tj" panose="02020603050405020304" pitchFamily="18" charset="-52"/>
              </a:rPr>
              <a:t>. Дар </a:t>
            </a:r>
            <a:r>
              <a:rPr lang="ru-RU" sz="2000" dirty="0" err="1">
                <a:latin typeface="Times New Roman Tj" panose="02020603050405020304" pitchFamily="18" charset="-52"/>
              </a:rPr>
              <a:t>зинаи</a:t>
            </a:r>
            <a:r>
              <a:rPr lang="ru-RU" sz="2000" dirty="0">
                <a:latin typeface="Times New Roman Tj" panose="02020603050405020304" pitchFamily="18" charset="-52"/>
              </a:rPr>
              <a:t> </a:t>
            </a:r>
            <a:r>
              <a:rPr lang="ru-RU" sz="2000" dirty="0" err="1">
                <a:latin typeface="Times New Roman Tj" panose="02020603050405020304" pitchFamily="18" charset="-52"/>
              </a:rPr>
              <a:t>тањсилоти</a:t>
            </a:r>
            <a:r>
              <a:rPr lang="ru-RU" sz="2000" dirty="0">
                <a:latin typeface="Times New Roman Tj" panose="02020603050405020304" pitchFamily="18" charset="-52"/>
              </a:rPr>
              <a:t> </a:t>
            </a:r>
            <a:r>
              <a:rPr lang="ru-RU" sz="2000" dirty="0" err="1">
                <a:latin typeface="Times New Roman Tj" panose="02020603050405020304" pitchFamily="18" charset="-52"/>
              </a:rPr>
              <a:t>томактабї</a:t>
            </a:r>
            <a:r>
              <a:rPr lang="ru-RU" sz="2000" dirty="0">
                <a:latin typeface="Times New Roman Tj" panose="02020603050405020304" pitchFamily="18" charset="-52"/>
              </a:rPr>
              <a:t> </a:t>
            </a:r>
            <a:r>
              <a:rPr lang="ru-RU" sz="2000" dirty="0" err="1">
                <a:latin typeface="Times New Roman Tj" panose="02020603050405020304" pitchFamily="18" charset="-52"/>
              </a:rPr>
              <a:t>таѓйироти</a:t>
            </a:r>
            <a:r>
              <a:rPr lang="ru-RU" sz="2000" dirty="0">
                <a:latin typeface="Times New Roman Tj" panose="02020603050405020304" pitchFamily="18" charset="-52"/>
              </a:rPr>
              <a:t> </a:t>
            </a:r>
            <a:r>
              <a:rPr lang="ru-RU" sz="2000" dirty="0" err="1">
                <a:latin typeface="Times New Roman Tj" panose="02020603050405020304" pitchFamily="18" charset="-52"/>
              </a:rPr>
              <a:t>инфрасохторї</a:t>
            </a:r>
            <a:r>
              <a:rPr lang="ru-RU" sz="2000" dirty="0">
                <a:latin typeface="Times New Roman Tj" panose="02020603050405020304" pitchFamily="18" charset="-52"/>
              </a:rPr>
              <a:t> ба </a:t>
            </a:r>
            <a:r>
              <a:rPr lang="ru-RU" sz="2000" dirty="0" err="1">
                <a:latin typeface="Times New Roman Tj" panose="02020603050405020304" pitchFamily="18" charset="-52"/>
              </a:rPr>
              <a:t>амал</a:t>
            </a:r>
            <a:r>
              <a:rPr lang="ru-RU" sz="2000" dirty="0">
                <a:latin typeface="Times New Roman Tj" panose="02020603050405020304" pitchFamily="18" charset="-52"/>
              </a:rPr>
              <a:t> </a:t>
            </a:r>
            <a:r>
              <a:rPr lang="ru-RU" sz="2000" dirty="0" err="1">
                <a:latin typeface="Times New Roman Tj" panose="02020603050405020304" pitchFamily="18" charset="-52"/>
              </a:rPr>
              <a:t>омада</a:t>
            </a:r>
            <a:r>
              <a:rPr lang="ru-RU" sz="2000" dirty="0">
                <a:latin typeface="Times New Roman Tj" panose="02020603050405020304" pitchFamily="18" charset="-52"/>
              </a:rPr>
              <a:t>, </a:t>
            </a:r>
            <a:r>
              <a:rPr lang="ru-RU" sz="2000" dirty="0" err="1">
                <a:latin typeface="Times New Roman Tj" panose="02020603050405020304" pitchFamily="18" charset="-52"/>
              </a:rPr>
              <a:t>заминањои</a:t>
            </a:r>
            <a:r>
              <a:rPr lang="ru-RU" sz="2000" dirty="0">
                <a:latin typeface="Times New Roman Tj" panose="02020603050405020304" pitchFamily="18" charset="-52"/>
              </a:rPr>
              <a:t> </a:t>
            </a:r>
            <a:r>
              <a:rPr lang="ru-RU" sz="2000" dirty="0" err="1">
                <a:latin typeface="Times New Roman Tj" panose="02020603050405020304" pitchFamily="18" charset="-52"/>
              </a:rPr>
              <a:t>меъёрии</a:t>
            </a:r>
            <a:r>
              <a:rPr lang="ru-RU" sz="2000" dirty="0">
                <a:latin typeface="Times New Roman Tj" panose="02020603050405020304" pitchFamily="18" charset="-52"/>
              </a:rPr>
              <a:t> </a:t>
            </a:r>
            <a:r>
              <a:rPr lang="ru-RU" sz="2000" dirty="0" err="1">
                <a:latin typeface="Times New Roman Tj" panose="02020603050405020304" pitchFamily="18" charset="-52"/>
              </a:rPr>
              <a:t>њуќуќї</a:t>
            </a:r>
            <a:r>
              <a:rPr lang="ru-RU" sz="2000" dirty="0">
                <a:latin typeface="Times New Roman Tj" panose="02020603050405020304" pitchFamily="18" charset="-52"/>
              </a:rPr>
              <a:t> </a:t>
            </a:r>
            <a:r>
              <a:rPr lang="ru-RU" sz="2000" dirty="0" err="1">
                <a:latin typeface="Times New Roman Tj" panose="02020603050405020304" pitchFamily="18" charset="-52"/>
              </a:rPr>
              <a:t>мустањкам</a:t>
            </a:r>
            <a:r>
              <a:rPr lang="ru-RU" sz="2000" dirty="0">
                <a:latin typeface="Times New Roman Tj" panose="02020603050405020304" pitchFamily="18" charset="-52"/>
              </a:rPr>
              <a:t> </a:t>
            </a:r>
            <a:r>
              <a:rPr lang="ru-RU" sz="2000" dirty="0" err="1">
                <a:latin typeface="Times New Roman Tj" panose="02020603050405020304" pitchFamily="18" charset="-52"/>
              </a:rPr>
              <a:t>гардид</a:t>
            </a:r>
            <a:r>
              <a:rPr lang="ru-RU" sz="2000" dirty="0">
                <a:latin typeface="Times New Roman Tj" panose="02020603050405020304" pitchFamily="18" charset="-52"/>
              </a:rPr>
              <a:t>. Дар ин </a:t>
            </a:r>
            <a:r>
              <a:rPr lang="ru-RU" sz="2000" dirty="0" err="1">
                <a:latin typeface="Times New Roman Tj" panose="02020603050405020304" pitchFamily="18" charset="-52"/>
              </a:rPr>
              <a:t>давра</a:t>
            </a:r>
            <a:r>
              <a:rPr lang="ru-RU" sz="2000" dirty="0">
                <a:latin typeface="Times New Roman Tj" panose="02020603050405020304" pitchFamily="18" charset="-52"/>
              </a:rPr>
              <a:t> </a:t>
            </a:r>
            <a:r>
              <a:rPr lang="ru-RU" sz="2000" dirty="0" err="1">
                <a:latin typeface="Times New Roman Tj" panose="02020603050405020304" pitchFamily="18" charset="-52"/>
              </a:rPr>
              <a:t>вобаста</a:t>
            </a:r>
            <a:r>
              <a:rPr lang="ru-RU" sz="2000" dirty="0">
                <a:latin typeface="Times New Roman Tj" panose="02020603050405020304" pitchFamily="18" charset="-52"/>
              </a:rPr>
              <a:t> ба </a:t>
            </a:r>
            <a:r>
              <a:rPr lang="ru-RU" sz="2000" dirty="0" err="1">
                <a:latin typeface="Times New Roman Tj" panose="02020603050405020304" pitchFamily="18" charset="-52"/>
              </a:rPr>
              <a:t>рушди</a:t>
            </a:r>
            <a:r>
              <a:rPr lang="ru-RU" sz="2000" dirty="0">
                <a:latin typeface="Times New Roman Tj" panose="02020603050405020304" pitchFamily="18" charset="-52"/>
              </a:rPr>
              <a:t> ин </a:t>
            </a:r>
            <a:r>
              <a:rPr lang="ru-RU" sz="2000" dirty="0" err="1">
                <a:latin typeface="Times New Roman Tj" panose="02020603050405020304" pitchFamily="18" charset="-52"/>
              </a:rPr>
              <a:t>зинаи</a:t>
            </a:r>
            <a:r>
              <a:rPr lang="ru-RU" sz="2000" dirty="0">
                <a:latin typeface="Times New Roman Tj" panose="02020603050405020304" pitchFamily="18" charset="-52"/>
              </a:rPr>
              <a:t> </a:t>
            </a:r>
            <a:r>
              <a:rPr lang="ru-RU" sz="2000" dirty="0" err="1">
                <a:latin typeface="Times New Roman Tj" panose="02020603050405020304" pitchFamily="18" charset="-52"/>
              </a:rPr>
              <a:t>тањсилот</a:t>
            </a:r>
            <a:r>
              <a:rPr lang="ru-RU" sz="2000" dirty="0">
                <a:latin typeface="Times New Roman Tj" panose="02020603050405020304" pitchFamily="18" charset="-52"/>
              </a:rPr>
              <a:t> 10 </a:t>
            </a:r>
            <a:r>
              <a:rPr lang="ru-RU" sz="2000" dirty="0" err="1">
                <a:latin typeface="Times New Roman Tj" panose="02020603050405020304" pitchFamily="18" charset="-52"/>
              </a:rPr>
              <a:t>санади</a:t>
            </a:r>
            <a:r>
              <a:rPr lang="ru-RU" sz="2000" dirty="0">
                <a:latin typeface="Times New Roman Tj" panose="02020603050405020304" pitchFamily="18" charset="-52"/>
              </a:rPr>
              <a:t> </a:t>
            </a:r>
            <a:r>
              <a:rPr lang="ru-RU" sz="2000" dirty="0" err="1">
                <a:latin typeface="Times New Roman Tj" panose="02020603050405020304" pitchFamily="18" charset="-52"/>
              </a:rPr>
              <a:t>меъёрї</a:t>
            </a:r>
            <a:r>
              <a:rPr lang="ru-RU" sz="2000" dirty="0">
                <a:latin typeface="Times New Roman Tj" panose="02020603050405020304" pitchFamily="18" charset="-52"/>
              </a:rPr>
              <a:t> </a:t>
            </a:r>
            <a:r>
              <a:rPr lang="ru-RU" sz="2000" dirty="0" err="1">
                <a:latin typeface="Times New Roman Tj" panose="02020603050405020304" pitchFamily="18" charset="-52"/>
              </a:rPr>
              <a:t>ќабул</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 (</a:t>
            </a:r>
            <a:r>
              <a:rPr lang="ru-RU" sz="2000" dirty="0" err="1">
                <a:latin typeface="Times New Roman Tj" panose="02020603050405020304" pitchFamily="18" charset="-52"/>
              </a:rPr>
              <a:t>солњои</a:t>
            </a:r>
            <a:r>
              <a:rPr lang="ru-RU" sz="2000" dirty="0">
                <a:latin typeface="Times New Roman Tj" panose="02020603050405020304" pitchFamily="18" charset="-52"/>
              </a:rPr>
              <a:t> 2021-2023).</a:t>
            </a:r>
          </a:p>
          <a:p>
            <a:r>
              <a:rPr lang="ru-RU" sz="2000" b="1" dirty="0" smtClean="0">
                <a:latin typeface="Times New Roman Tj" panose="02020603050405020304" pitchFamily="18" charset="-52"/>
              </a:rPr>
              <a:t>	2</a:t>
            </a:r>
            <a:r>
              <a:rPr lang="ru-RU" sz="2000" dirty="0">
                <a:latin typeface="Times New Roman Tj" panose="02020603050405020304" pitchFamily="18" charset="-52"/>
              </a:rPr>
              <a:t>. </a:t>
            </a:r>
            <a:r>
              <a:rPr lang="ru-RU" sz="2000" dirty="0" err="1">
                <a:latin typeface="Times New Roman Tj" panose="02020603050405020304" pitchFamily="18" charset="-52"/>
              </a:rPr>
              <a:t>Афзоиши</a:t>
            </a:r>
            <a:r>
              <a:rPr lang="ru-RU" sz="2000" dirty="0">
                <a:latin typeface="Times New Roman Tj" panose="02020603050405020304" pitchFamily="18" charset="-52"/>
              </a:rPr>
              <a:t> </a:t>
            </a:r>
            <a:r>
              <a:rPr lang="ru-RU" sz="2000" dirty="0" err="1">
                <a:latin typeface="Times New Roman Tj" panose="02020603050405020304" pitchFamily="18" charset="-52"/>
              </a:rPr>
              <a:t>фарогирии</a:t>
            </a:r>
            <a:r>
              <a:rPr lang="ru-RU" sz="2000" dirty="0">
                <a:latin typeface="Times New Roman Tj" panose="02020603050405020304" pitchFamily="18" charset="-52"/>
              </a:rPr>
              <a:t> </a:t>
            </a:r>
            <a:r>
              <a:rPr lang="ru-RU" sz="2000" dirty="0" err="1">
                <a:latin typeface="Times New Roman Tj" panose="02020603050405020304" pitchFamily="18" charset="-52"/>
              </a:rPr>
              <a:t>кўдакон</a:t>
            </a:r>
            <a:r>
              <a:rPr lang="ru-RU" sz="2000" dirty="0">
                <a:latin typeface="Times New Roman Tj" panose="02020603050405020304" pitchFamily="18" charset="-52"/>
              </a:rPr>
              <a:t> ба </a:t>
            </a:r>
            <a:r>
              <a:rPr lang="ru-RU" sz="2000" dirty="0" err="1">
                <a:latin typeface="Times New Roman Tj" panose="02020603050405020304" pitchFamily="18" charset="-52"/>
              </a:rPr>
              <a:t>кўдакистон</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марказњои</a:t>
            </a:r>
            <a:r>
              <a:rPr lang="ru-RU" sz="2000" dirty="0">
                <a:latin typeface="Times New Roman Tj" panose="02020603050405020304" pitchFamily="18" charset="-52"/>
              </a:rPr>
              <a:t> </a:t>
            </a:r>
            <a:r>
              <a:rPr lang="ru-RU" sz="2000" dirty="0" err="1">
                <a:latin typeface="Times New Roman Tj" panose="02020603050405020304" pitchFamily="18" charset="-52"/>
              </a:rPr>
              <a:t>рушди</a:t>
            </a:r>
            <a:r>
              <a:rPr lang="ru-RU" sz="2000" dirty="0">
                <a:latin typeface="Times New Roman Tj" panose="02020603050405020304" pitchFamily="18" charset="-52"/>
              </a:rPr>
              <a:t> </a:t>
            </a:r>
            <a:r>
              <a:rPr lang="ru-RU" sz="2000" dirty="0" err="1">
                <a:latin typeface="Times New Roman Tj" panose="02020603050405020304" pitchFamily="18" charset="-52"/>
              </a:rPr>
              <a:t>кўдакон</a:t>
            </a:r>
            <a:r>
              <a:rPr lang="ru-RU" sz="2000" dirty="0">
                <a:latin typeface="Times New Roman Tj" panose="02020603050405020304" pitchFamily="18" charset="-52"/>
              </a:rPr>
              <a:t> аз 15,6%-и соли 2021 ба 20,2% дар соли 2023 </a:t>
            </a:r>
            <a:r>
              <a:rPr lang="ru-RU" sz="2000" dirty="0" err="1">
                <a:latin typeface="Times New Roman Tj" panose="02020603050405020304" pitchFamily="18" charset="-52"/>
              </a:rPr>
              <a:t>расонида</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3</a:t>
            </a:r>
            <a:r>
              <a:rPr lang="ru-RU" sz="2000" b="1" dirty="0">
                <a:latin typeface="Times New Roman Tj" panose="02020603050405020304" pitchFamily="18" charset="-52"/>
              </a:rPr>
              <a:t>. </a:t>
            </a:r>
            <a:r>
              <a:rPr lang="ru-RU" sz="2000" dirty="0" err="1">
                <a:latin typeface="Times New Roman Tj" panose="02020603050405020304" pitchFamily="18" charset="-52"/>
              </a:rPr>
              <a:t>Тањияи</a:t>
            </a:r>
            <a:r>
              <a:rPr lang="ru-RU" sz="2000" dirty="0">
                <a:latin typeface="Times New Roman Tj" panose="02020603050405020304" pitchFamily="18" charset="-52"/>
              </a:rPr>
              <a:t> </a:t>
            </a:r>
            <a:r>
              <a:rPr lang="ru-RU" sz="2000" dirty="0" err="1">
                <a:latin typeface="Times New Roman Tj" panose="02020603050405020304" pitchFamily="18" charset="-52"/>
              </a:rPr>
              <a:t>барномањои</a:t>
            </a:r>
            <a:r>
              <a:rPr lang="ru-RU" sz="2000" dirty="0">
                <a:latin typeface="Times New Roman Tj" panose="02020603050405020304" pitchFamily="18" charset="-52"/>
              </a:rPr>
              <a:t> </a:t>
            </a:r>
            <a:r>
              <a:rPr lang="ru-RU" sz="2000" dirty="0" err="1">
                <a:latin typeface="Times New Roman Tj" panose="02020603050405020304" pitchFamily="18" charset="-52"/>
              </a:rPr>
              <a:t>тарбиявї</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таълимии</a:t>
            </a:r>
            <a:r>
              <a:rPr lang="ru-RU" sz="2000" dirty="0">
                <a:latin typeface="Times New Roman Tj" panose="02020603050405020304" pitchFamily="18" charset="-52"/>
              </a:rPr>
              <a:t> </a:t>
            </a:r>
            <a:r>
              <a:rPr lang="ru-RU" sz="2000" dirty="0" err="1">
                <a:latin typeface="Times New Roman Tj" panose="02020603050405020304" pitchFamily="18" charset="-52"/>
              </a:rPr>
              <a:t>муассисањои</a:t>
            </a:r>
            <a:r>
              <a:rPr lang="ru-RU" sz="2000" dirty="0">
                <a:latin typeface="Times New Roman Tj" panose="02020603050405020304" pitchFamily="18" charset="-52"/>
              </a:rPr>
              <a:t> </a:t>
            </a:r>
            <a:r>
              <a:rPr lang="ru-RU" sz="2000" dirty="0" err="1">
                <a:latin typeface="Times New Roman Tj" panose="02020603050405020304" pitchFamily="18" charset="-52"/>
              </a:rPr>
              <a:t>томактабї</a:t>
            </a:r>
            <a:r>
              <a:rPr lang="ru-RU" sz="2000" dirty="0">
                <a:latin typeface="Times New Roman Tj" panose="02020603050405020304" pitchFamily="18" charset="-52"/>
              </a:rPr>
              <a:t> </a:t>
            </a:r>
            <a:r>
              <a:rPr lang="ru-RU" sz="2000" dirty="0" err="1">
                <a:latin typeface="Times New Roman Tj" panose="02020603050405020304" pitchFamily="18" charset="-52"/>
              </a:rPr>
              <a:t>тањким</a:t>
            </a:r>
            <a:r>
              <a:rPr lang="ru-RU" sz="2000" dirty="0">
                <a:latin typeface="Times New Roman Tj" panose="02020603050405020304" pitchFamily="18" charset="-52"/>
              </a:rPr>
              <a:t> </a:t>
            </a:r>
            <a:r>
              <a:rPr lang="ru-RU" sz="2000" dirty="0" err="1">
                <a:latin typeface="Times New Roman Tj" panose="02020603050405020304" pitchFamily="18" charset="-52"/>
              </a:rPr>
              <a:t>ёфта</a:t>
            </a:r>
            <a:r>
              <a:rPr lang="ru-RU" sz="2000" dirty="0">
                <a:latin typeface="Times New Roman Tj" panose="02020603050405020304" pitchFamily="18" charset="-52"/>
              </a:rPr>
              <a:t>, </a:t>
            </a:r>
            <a:r>
              <a:rPr lang="ru-RU" sz="2000" dirty="0" err="1">
                <a:latin typeface="Times New Roman Tj" panose="02020603050405020304" pitchFamily="18" charset="-52"/>
              </a:rPr>
              <a:t>кор</a:t>
            </a:r>
            <a:r>
              <a:rPr lang="ru-RU" sz="2000" dirty="0">
                <a:latin typeface="Times New Roman Tj" panose="02020603050405020304" pitchFamily="18" charset="-52"/>
              </a:rPr>
              <a:t> </a:t>
            </a:r>
            <a:r>
              <a:rPr lang="ru-RU" sz="2000" dirty="0" err="1">
                <a:latin typeface="Times New Roman Tj" panose="02020603050405020304" pitchFamily="18" charset="-52"/>
              </a:rPr>
              <a:t>бо</a:t>
            </a:r>
            <a:r>
              <a:rPr lang="ru-RU" sz="2000" dirty="0">
                <a:latin typeface="Times New Roman Tj" panose="02020603050405020304" pitchFamily="18" charset="-52"/>
              </a:rPr>
              <a:t> </a:t>
            </a:r>
            <a:r>
              <a:rPr lang="ru-RU" sz="2000" dirty="0" err="1">
                <a:latin typeface="Times New Roman Tj" panose="02020603050405020304" pitchFamily="18" charset="-52"/>
              </a:rPr>
              <a:t>волидон</a:t>
            </a:r>
            <a:r>
              <a:rPr lang="ru-RU" sz="2000" dirty="0">
                <a:latin typeface="Times New Roman Tj" panose="02020603050405020304" pitchFamily="18" charset="-52"/>
              </a:rPr>
              <a:t> </a:t>
            </a:r>
            <a:r>
              <a:rPr lang="ru-RU" sz="2000" dirty="0" err="1">
                <a:latin typeface="Times New Roman Tj" panose="02020603050405020304" pitchFamily="18" charset="-52"/>
              </a:rPr>
              <a:t>куллан</a:t>
            </a:r>
            <a:r>
              <a:rPr lang="ru-RU" sz="2000" dirty="0">
                <a:latin typeface="Times New Roman Tj" panose="02020603050405020304" pitchFamily="18" charset="-52"/>
              </a:rPr>
              <a:t> </a:t>
            </a:r>
            <a:r>
              <a:rPr lang="ru-RU" sz="2000" dirty="0" err="1">
                <a:latin typeface="Times New Roman Tj" panose="02020603050405020304" pitchFamily="18" charset="-52"/>
              </a:rPr>
              <a:t>таѓйир</a:t>
            </a:r>
            <a:r>
              <a:rPr lang="ru-RU" sz="2000" dirty="0">
                <a:latin typeface="Times New Roman Tj" panose="02020603050405020304" pitchFamily="18" charset="-52"/>
              </a:rPr>
              <a:t> </a:t>
            </a:r>
            <a:r>
              <a:rPr lang="ru-RU" sz="2000" dirty="0" err="1">
                <a:latin typeface="Times New Roman Tj" panose="02020603050405020304" pitchFamily="18" charset="-52"/>
              </a:rPr>
              <a:t>ёфт</a:t>
            </a:r>
            <a:r>
              <a:rPr lang="ru-RU" sz="2000" dirty="0">
                <a:latin typeface="Times New Roman Tj" panose="02020603050405020304" pitchFamily="18" charset="-52"/>
              </a:rPr>
              <a:t>.</a:t>
            </a:r>
          </a:p>
          <a:p>
            <a:r>
              <a:rPr lang="ru-RU" sz="2000" b="1" dirty="0" smtClean="0">
                <a:latin typeface="Times New Roman Tj" panose="02020603050405020304" pitchFamily="18" charset="-52"/>
              </a:rPr>
              <a:t>	4</a:t>
            </a:r>
            <a:r>
              <a:rPr lang="ru-RU" sz="2000" dirty="0">
                <a:latin typeface="Times New Roman Tj" panose="02020603050405020304" pitchFamily="18" charset="-52"/>
              </a:rPr>
              <a:t>. </a:t>
            </a:r>
            <a:r>
              <a:rPr lang="ru-RU" sz="2000" dirty="0" err="1">
                <a:latin typeface="Times New Roman Tj" panose="02020603050405020304" pitchFamily="18" charset="-52"/>
              </a:rPr>
              <a:t>Таваљљуњ</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корбарї</a:t>
            </a:r>
            <a:r>
              <a:rPr lang="ru-RU" sz="2000" dirty="0">
                <a:latin typeface="Times New Roman Tj" panose="02020603050405020304" pitchFamily="18" charset="-52"/>
              </a:rPr>
              <a:t> </a:t>
            </a:r>
            <a:r>
              <a:rPr lang="ru-RU" sz="2000" dirty="0" err="1">
                <a:latin typeface="Times New Roman Tj" panose="02020603050405020304" pitchFamily="18" charset="-52"/>
              </a:rPr>
              <a:t>бо</a:t>
            </a:r>
            <a:r>
              <a:rPr lang="ru-RU" sz="2000" dirty="0">
                <a:latin typeface="Times New Roman Tj" panose="02020603050405020304" pitchFamily="18" charset="-52"/>
              </a:rPr>
              <a:t> </a:t>
            </a:r>
            <a:r>
              <a:rPr lang="ru-RU" sz="2000" dirty="0" err="1">
                <a:latin typeface="Times New Roman Tj" panose="02020603050405020304" pitchFamily="18" charset="-52"/>
              </a:rPr>
              <a:t>кўдакони</a:t>
            </a:r>
            <a:r>
              <a:rPr lang="ru-RU" sz="2000" dirty="0">
                <a:latin typeface="Times New Roman Tj" panose="02020603050405020304" pitchFamily="18" charset="-52"/>
              </a:rPr>
              <a:t> </a:t>
            </a:r>
            <a:r>
              <a:rPr lang="ru-RU" sz="2000" dirty="0" err="1">
                <a:latin typeface="Times New Roman Tj" panose="02020603050405020304" pitchFamily="18" charset="-52"/>
              </a:rPr>
              <a:t>дорои</a:t>
            </a:r>
            <a:r>
              <a:rPr lang="ru-RU" sz="2000" dirty="0">
                <a:latin typeface="Times New Roman Tj" panose="02020603050405020304" pitchFamily="18" charset="-52"/>
              </a:rPr>
              <a:t> </a:t>
            </a:r>
            <a:r>
              <a:rPr lang="ru-RU" sz="2000" dirty="0" err="1">
                <a:latin typeface="Times New Roman Tj" panose="02020603050405020304" pitchFamily="18" charset="-52"/>
              </a:rPr>
              <a:t>талаботи</a:t>
            </a:r>
            <a:r>
              <a:rPr lang="ru-RU" sz="2000" dirty="0">
                <a:latin typeface="Times New Roman Tj" panose="02020603050405020304" pitchFamily="18" charset="-52"/>
              </a:rPr>
              <a:t> </a:t>
            </a:r>
            <a:r>
              <a:rPr lang="ru-RU" sz="2000" dirty="0" err="1">
                <a:latin typeface="Times New Roman Tj" panose="02020603050405020304" pitchFamily="18" charset="-52"/>
              </a:rPr>
              <a:t>махсус</a:t>
            </a:r>
            <a:r>
              <a:rPr lang="ru-RU" sz="2000" dirty="0">
                <a:latin typeface="Times New Roman Tj" panose="02020603050405020304" pitchFamily="18" charset="-52"/>
              </a:rPr>
              <a:t> </a:t>
            </a:r>
            <a:r>
              <a:rPr lang="ru-RU" sz="2000" dirty="0" err="1">
                <a:latin typeface="Times New Roman Tj" panose="02020603050405020304" pitchFamily="18" charset="-52"/>
              </a:rPr>
              <a:t>таќвият</a:t>
            </a:r>
            <a:r>
              <a:rPr lang="ru-RU" sz="2000" dirty="0">
                <a:latin typeface="Times New Roman Tj" panose="02020603050405020304" pitchFamily="18" charset="-52"/>
              </a:rPr>
              <a:t> </a:t>
            </a:r>
            <a:r>
              <a:rPr lang="ru-RU" sz="2000" dirty="0" err="1">
                <a:latin typeface="Times New Roman Tj" panose="02020603050405020304" pitchFamily="18" charset="-52"/>
              </a:rPr>
              <a:t>ёфта</a:t>
            </a:r>
            <a:r>
              <a:rPr lang="ru-RU" sz="2000" dirty="0">
                <a:latin typeface="Times New Roman Tj" panose="02020603050405020304" pitchFamily="18" charset="-52"/>
              </a:rPr>
              <a:t>, </a:t>
            </a:r>
            <a:r>
              <a:rPr lang="ru-RU" sz="2000" dirty="0" err="1">
                <a:latin typeface="Times New Roman Tj" panose="02020603050405020304" pitchFamily="18" charset="-52"/>
              </a:rPr>
              <a:t>санадњои</a:t>
            </a:r>
            <a:r>
              <a:rPr lang="ru-RU" sz="2000" dirty="0">
                <a:latin typeface="Times New Roman Tj" panose="02020603050405020304" pitchFamily="18" charset="-52"/>
              </a:rPr>
              <a:t> нави </a:t>
            </a:r>
            <a:r>
              <a:rPr lang="ru-RU" sz="2000" dirty="0" err="1">
                <a:latin typeface="Times New Roman Tj" panose="02020603050405020304" pitchFamily="18" charset="-52"/>
              </a:rPr>
              <a:t>меъёрї</a:t>
            </a:r>
            <a:r>
              <a:rPr lang="ru-RU" sz="2000" dirty="0">
                <a:latin typeface="Times New Roman Tj" panose="02020603050405020304" pitchFamily="18" charset="-52"/>
              </a:rPr>
              <a:t> </a:t>
            </a:r>
            <a:r>
              <a:rPr lang="ru-RU" sz="2000" dirty="0" err="1">
                <a:latin typeface="Times New Roman Tj" panose="02020603050405020304" pitchFamily="18" charset="-52"/>
              </a:rPr>
              <a:t>тањия</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 </a:t>
            </a:r>
            <a:r>
              <a:rPr lang="ru-RU" sz="2000" dirty="0" err="1">
                <a:latin typeface="Times New Roman Tj" panose="02020603050405020304" pitchFamily="18" charset="-52"/>
              </a:rPr>
              <a:t>заминаи</a:t>
            </a:r>
            <a:r>
              <a:rPr lang="ru-RU" sz="2000" dirty="0">
                <a:latin typeface="Times New Roman Tj" panose="02020603050405020304" pitchFamily="18" charset="-52"/>
              </a:rPr>
              <a:t> </a:t>
            </a:r>
            <a:r>
              <a:rPr lang="ru-RU" sz="2000" dirty="0" err="1">
                <a:latin typeface="Times New Roman Tj" panose="02020603050405020304" pitchFamily="18" charset="-52"/>
              </a:rPr>
              <a:t>моддї</a:t>
            </a:r>
            <a:r>
              <a:rPr lang="ru-RU" sz="2000" dirty="0">
                <a:latin typeface="Times New Roman Tj" panose="02020603050405020304" pitchFamily="18" charset="-52"/>
              </a:rPr>
              <a:t>- </a:t>
            </a:r>
            <a:r>
              <a:rPr lang="ru-RU" sz="2000" dirty="0" err="1">
                <a:latin typeface="Times New Roman Tj" panose="02020603050405020304" pitchFamily="18" charset="-52"/>
              </a:rPr>
              <a:t>техникї</a:t>
            </a:r>
            <a:r>
              <a:rPr lang="ru-RU" sz="2000" dirty="0">
                <a:latin typeface="Times New Roman Tj" panose="02020603050405020304" pitchFamily="18" charset="-52"/>
              </a:rPr>
              <a:t> дар ин </a:t>
            </a:r>
            <a:r>
              <a:rPr lang="ru-RU" sz="2000" dirty="0" err="1">
                <a:latin typeface="Times New Roman Tj" panose="02020603050405020304" pitchFamily="18" charset="-52"/>
              </a:rPr>
              <a:t>самт</a:t>
            </a:r>
            <a:r>
              <a:rPr lang="ru-RU" sz="2000" dirty="0">
                <a:latin typeface="Times New Roman Tj" panose="02020603050405020304" pitchFamily="18" charset="-52"/>
              </a:rPr>
              <a:t> </a:t>
            </a:r>
            <a:r>
              <a:rPr lang="ru-RU" sz="2000" dirty="0" err="1">
                <a:latin typeface="Times New Roman Tj" panose="02020603050405020304" pitchFamily="18" charset="-52"/>
              </a:rPr>
              <a:t>такмил</a:t>
            </a:r>
            <a:r>
              <a:rPr lang="ru-RU" sz="2000" dirty="0">
                <a:latin typeface="Times New Roman Tj" panose="02020603050405020304" pitchFamily="18" charset="-52"/>
              </a:rPr>
              <a:t> </a:t>
            </a:r>
            <a:r>
              <a:rPr lang="ru-RU" sz="2000" dirty="0" err="1">
                <a:latin typeface="Times New Roman Tj" panose="02020603050405020304" pitchFamily="18" charset="-52"/>
              </a:rPr>
              <a:t>ёфт</a:t>
            </a:r>
            <a:r>
              <a:rPr lang="ru-RU" sz="2000" dirty="0">
                <a:latin typeface="Times New Roman Tj" panose="02020603050405020304" pitchFamily="18" charset="-52"/>
              </a:rPr>
              <a:t>.</a:t>
            </a:r>
          </a:p>
          <a:p>
            <a:r>
              <a:rPr lang="ru-RU" sz="2000" b="1" dirty="0" smtClean="0">
                <a:latin typeface="Times New Roman Tj" panose="02020603050405020304" pitchFamily="18" charset="-52"/>
              </a:rPr>
              <a:t>	5</a:t>
            </a:r>
            <a:r>
              <a:rPr lang="ru-RU" sz="2000" dirty="0">
                <a:latin typeface="Times New Roman Tj" panose="02020603050405020304" pitchFamily="18" charset="-52"/>
              </a:rPr>
              <a:t>. </a:t>
            </a:r>
            <a:r>
              <a:rPr lang="ru-RU" sz="2000" dirty="0" err="1">
                <a:latin typeface="Times New Roman Tj" panose="02020603050405020304" pitchFamily="18" charset="-52"/>
              </a:rPr>
              <a:t>Вобаста</a:t>
            </a:r>
            <a:r>
              <a:rPr lang="ru-RU" sz="2000" dirty="0">
                <a:latin typeface="Times New Roman Tj" panose="02020603050405020304" pitchFamily="18" charset="-52"/>
              </a:rPr>
              <a:t> ба </a:t>
            </a:r>
            <a:r>
              <a:rPr lang="ru-RU" sz="2000" dirty="0" err="1">
                <a:latin typeface="Times New Roman Tj" panose="02020603050405020304" pitchFamily="18" charset="-52"/>
              </a:rPr>
              <a:t>рушди</a:t>
            </a:r>
            <a:r>
              <a:rPr lang="ru-RU" sz="2000" dirty="0">
                <a:latin typeface="Times New Roman Tj" panose="02020603050405020304" pitchFamily="18" charset="-52"/>
              </a:rPr>
              <a:t> </a:t>
            </a:r>
            <a:r>
              <a:rPr lang="ru-RU" sz="2000" dirty="0" err="1">
                <a:latin typeface="Times New Roman Tj" panose="02020603050405020304" pitchFamily="18" charset="-52"/>
              </a:rPr>
              <a:t>соња</a:t>
            </a:r>
            <a:r>
              <a:rPr lang="ru-RU" sz="2000" dirty="0">
                <a:latin typeface="Times New Roman Tj" panose="02020603050405020304" pitchFamily="18" charset="-52"/>
              </a:rPr>
              <a:t> 5 </a:t>
            </a:r>
            <a:r>
              <a:rPr lang="ru-RU" sz="2000" dirty="0" err="1">
                <a:latin typeface="Times New Roman Tj" panose="02020603050405020304" pitchFamily="18" charset="-52"/>
              </a:rPr>
              <a:t>барномаи</a:t>
            </a:r>
            <a:r>
              <a:rPr lang="ru-RU" sz="2000" dirty="0">
                <a:latin typeface="Times New Roman Tj" panose="02020603050405020304" pitchFamily="18" charset="-52"/>
              </a:rPr>
              <a:t> </a:t>
            </a:r>
            <a:r>
              <a:rPr lang="ru-RU" sz="2000" dirty="0" err="1">
                <a:latin typeface="Times New Roman Tj" panose="02020603050405020304" pitchFamily="18" charset="-52"/>
              </a:rPr>
              <a:t>давлатии</a:t>
            </a:r>
            <a:r>
              <a:rPr lang="ru-RU" sz="2000" dirty="0">
                <a:latin typeface="Times New Roman Tj" panose="02020603050405020304" pitchFamily="18" charset="-52"/>
              </a:rPr>
              <a:t> </a:t>
            </a:r>
            <a:r>
              <a:rPr lang="ru-RU" sz="2000" dirty="0" err="1">
                <a:latin typeface="Times New Roman Tj" panose="02020603050405020304" pitchFamily="18" charset="-52"/>
              </a:rPr>
              <a:t>соњавї</a:t>
            </a:r>
            <a:r>
              <a:rPr lang="ru-RU" sz="2000" dirty="0">
                <a:latin typeface="Times New Roman Tj" panose="02020603050405020304" pitchFamily="18" charset="-52"/>
              </a:rPr>
              <a:t>, 5 </a:t>
            </a:r>
            <a:r>
              <a:rPr lang="ru-RU" sz="2000" dirty="0" err="1">
                <a:latin typeface="Times New Roman Tj" panose="02020603050405020304" pitchFamily="18" charset="-52"/>
              </a:rPr>
              <a:t>лоињаи</a:t>
            </a:r>
            <a:r>
              <a:rPr lang="ru-RU" sz="2000" dirty="0">
                <a:latin typeface="Times New Roman Tj" panose="02020603050405020304" pitchFamily="18" charset="-52"/>
              </a:rPr>
              <a:t> </a:t>
            </a:r>
            <a:r>
              <a:rPr lang="ru-RU" sz="2000" dirty="0" err="1">
                <a:latin typeface="Times New Roman Tj" panose="02020603050405020304" pitchFamily="18" charset="-52"/>
              </a:rPr>
              <a:t>байналмилалї</a:t>
            </a:r>
            <a:r>
              <a:rPr lang="ru-RU" sz="2000" dirty="0">
                <a:latin typeface="Times New Roman Tj" panose="02020603050405020304" pitchFamily="18" charset="-52"/>
              </a:rPr>
              <a:t> </a:t>
            </a:r>
            <a:r>
              <a:rPr lang="ru-RU" sz="2000" dirty="0" err="1">
                <a:latin typeface="Times New Roman Tj" panose="02020603050405020304" pitchFamily="18" charset="-52"/>
              </a:rPr>
              <a:t>бо</a:t>
            </a:r>
            <a:r>
              <a:rPr lang="ru-RU" sz="2000" dirty="0">
                <a:latin typeface="Times New Roman Tj" panose="02020603050405020304" pitchFamily="18" charset="-52"/>
              </a:rPr>
              <a:t> </a:t>
            </a:r>
            <a:r>
              <a:rPr lang="ru-RU" sz="2000" dirty="0" err="1">
                <a:latin typeface="Times New Roman Tj" panose="02020603050405020304" pitchFamily="18" charset="-52"/>
              </a:rPr>
              <a:t>шарикони</a:t>
            </a:r>
            <a:r>
              <a:rPr lang="ru-RU" sz="2000" dirty="0">
                <a:latin typeface="Times New Roman Tj" panose="02020603050405020304" pitchFamily="18" charset="-52"/>
              </a:rPr>
              <a:t> </a:t>
            </a:r>
            <a:r>
              <a:rPr lang="ru-RU" sz="2000" dirty="0" err="1">
                <a:latin typeface="Times New Roman Tj" panose="02020603050405020304" pitchFamily="18" charset="-52"/>
              </a:rPr>
              <a:t>рушд</a:t>
            </a:r>
            <a:r>
              <a:rPr lang="ru-RU" sz="2000" dirty="0">
                <a:latin typeface="Times New Roman Tj" panose="02020603050405020304" pitchFamily="18" charset="-52"/>
              </a:rPr>
              <a:t> </a:t>
            </a:r>
            <a:r>
              <a:rPr lang="ru-RU" sz="2000" dirty="0" err="1">
                <a:latin typeface="Times New Roman Tj" panose="02020603050405020304" pitchFamily="18" charset="-52"/>
              </a:rPr>
              <a:t>ќабул</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татбиќ</a:t>
            </a:r>
            <a:r>
              <a:rPr lang="ru-RU" sz="2000" dirty="0">
                <a:latin typeface="Times New Roman Tj" panose="02020603050405020304" pitchFamily="18" charset="-52"/>
              </a:rPr>
              <a:t> </a:t>
            </a:r>
            <a:r>
              <a:rPr lang="ru-RU" sz="2000" dirty="0" err="1">
                <a:latin typeface="Times New Roman Tj" panose="02020603050405020304" pitchFamily="18" charset="-52"/>
              </a:rPr>
              <a:t>гардид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6</a:t>
            </a:r>
            <a:r>
              <a:rPr lang="ru-RU" sz="2000" dirty="0">
                <a:latin typeface="Times New Roman Tj" panose="02020603050405020304" pitchFamily="18" charset="-52"/>
              </a:rPr>
              <a:t>. </a:t>
            </a:r>
            <a:r>
              <a:rPr lang="ru-RU" sz="2000" dirty="0" err="1">
                <a:latin typeface="Times New Roman Tj" panose="02020603050405020304" pitchFamily="18" charset="-52"/>
              </a:rPr>
              <a:t>Њамкории</a:t>
            </a:r>
            <a:r>
              <a:rPr lang="ru-RU" sz="2000" dirty="0">
                <a:latin typeface="Times New Roman Tj" panose="02020603050405020304" pitchFamily="18" charset="-52"/>
              </a:rPr>
              <a:t> </a:t>
            </a:r>
            <a:r>
              <a:rPr lang="ru-RU" sz="2000" dirty="0" err="1">
                <a:latin typeface="Times New Roman Tj" panose="02020603050405020304" pitchFamily="18" charset="-52"/>
              </a:rPr>
              <a:t>давлат</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шарикони</a:t>
            </a:r>
            <a:r>
              <a:rPr lang="ru-RU" sz="2000" dirty="0">
                <a:latin typeface="Times New Roman Tj" panose="02020603050405020304" pitchFamily="18" charset="-52"/>
              </a:rPr>
              <a:t> </a:t>
            </a:r>
            <a:r>
              <a:rPr lang="ru-RU" sz="2000" dirty="0" err="1">
                <a:latin typeface="Times New Roman Tj" panose="02020603050405020304" pitchFamily="18" charset="-52"/>
              </a:rPr>
              <a:t>рушд</a:t>
            </a:r>
            <a:r>
              <a:rPr lang="ru-RU" sz="2000" dirty="0">
                <a:latin typeface="Times New Roman Tj" panose="02020603050405020304" pitchFamily="18" charset="-52"/>
              </a:rPr>
              <a:t> дар </a:t>
            </a:r>
            <a:r>
              <a:rPr lang="ru-RU" sz="2000" dirty="0" err="1">
                <a:latin typeface="Times New Roman Tj" panose="02020603050405020304" pitchFamily="18" charset="-52"/>
              </a:rPr>
              <a:t>љодаи</a:t>
            </a:r>
            <a:r>
              <a:rPr lang="ru-RU" sz="2000" dirty="0">
                <a:latin typeface="Times New Roman Tj" panose="02020603050405020304" pitchFamily="18" charset="-52"/>
              </a:rPr>
              <a:t> </a:t>
            </a:r>
            <a:r>
              <a:rPr lang="ru-RU" sz="2000" dirty="0" err="1">
                <a:latin typeface="Times New Roman Tj" panose="02020603050405020304" pitchFamily="18" charset="-52"/>
              </a:rPr>
              <a:t>таљдиду</a:t>
            </a:r>
            <a:r>
              <a:rPr lang="ru-RU" sz="2000" dirty="0">
                <a:latin typeface="Times New Roman Tj" panose="02020603050405020304" pitchFamily="18" charset="-52"/>
              </a:rPr>
              <a:t> </a:t>
            </a:r>
            <a:r>
              <a:rPr lang="ru-RU" sz="2000" dirty="0" err="1">
                <a:latin typeface="Times New Roman Tj" panose="02020603050405020304" pitchFamily="18" charset="-52"/>
              </a:rPr>
              <a:t>сохтмони</a:t>
            </a:r>
            <a:r>
              <a:rPr lang="ru-RU" sz="2000" dirty="0">
                <a:latin typeface="Times New Roman Tj" panose="02020603050405020304" pitchFamily="18" charset="-52"/>
              </a:rPr>
              <a:t> </a:t>
            </a:r>
            <a:r>
              <a:rPr lang="ru-RU" sz="2000" dirty="0" err="1">
                <a:latin typeface="Times New Roman Tj" panose="02020603050405020304" pitchFamily="18" charset="-52"/>
              </a:rPr>
              <a:t>муассисањо</a:t>
            </a:r>
            <a:r>
              <a:rPr lang="ru-RU" sz="2000" dirty="0">
                <a:latin typeface="Times New Roman Tj" panose="02020603050405020304" pitchFamily="18" charset="-52"/>
              </a:rPr>
              <a:t> </a:t>
            </a:r>
            <a:r>
              <a:rPr lang="ru-RU" sz="2000" dirty="0" err="1">
                <a:latin typeface="Times New Roman Tj" panose="02020603050405020304" pitchFamily="18" charset="-52"/>
              </a:rPr>
              <a:t>таќвият</a:t>
            </a:r>
            <a:r>
              <a:rPr lang="ru-RU" sz="2000" dirty="0">
                <a:latin typeface="Times New Roman Tj" panose="02020603050405020304" pitchFamily="18" charset="-52"/>
              </a:rPr>
              <a:t> </a:t>
            </a:r>
            <a:r>
              <a:rPr lang="ru-RU" sz="2000" dirty="0" err="1">
                <a:latin typeface="Times New Roman Tj" panose="02020603050405020304" pitchFamily="18" charset="-52"/>
              </a:rPr>
              <a:t>ёфта</a:t>
            </a:r>
            <a:r>
              <a:rPr lang="ru-RU" sz="2000" dirty="0">
                <a:latin typeface="Times New Roman Tj" panose="02020603050405020304" pitchFamily="18" charset="-52"/>
              </a:rPr>
              <a:t>, дар ин </a:t>
            </a:r>
            <a:r>
              <a:rPr lang="ru-RU" sz="2000" dirty="0" err="1">
                <a:latin typeface="Times New Roman Tj" panose="02020603050405020304" pitchFamily="18" charset="-52"/>
              </a:rPr>
              <a:t>марњила</a:t>
            </a:r>
            <a:r>
              <a:rPr lang="ru-RU" sz="2000" dirty="0">
                <a:latin typeface="Times New Roman Tj" panose="02020603050405020304" pitchFamily="18" charset="-52"/>
              </a:rPr>
              <a:t>, </a:t>
            </a:r>
            <a:r>
              <a:rPr lang="ru-RU" sz="2000" dirty="0" err="1">
                <a:latin typeface="Times New Roman Tj" panose="02020603050405020304" pitchFamily="18" charset="-52"/>
              </a:rPr>
              <a:t>яъне</a:t>
            </a:r>
            <a:r>
              <a:rPr lang="ru-RU" sz="2000" dirty="0">
                <a:latin typeface="Times New Roman Tj" panose="02020603050405020304" pitchFamily="18" charset="-52"/>
              </a:rPr>
              <a:t>, </a:t>
            </a:r>
            <a:r>
              <a:rPr lang="ru-RU" sz="2000" dirty="0" err="1">
                <a:latin typeface="Times New Roman Tj" panose="02020603050405020304" pitchFamily="18" charset="-52"/>
              </a:rPr>
              <a:t>солњои</a:t>
            </a:r>
            <a:r>
              <a:rPr lang="ru-RU" sz="2000" dirty="0">
                <a:latin typeface="Times New Roman Tj" panose="02020603050405020304" pitchFamily="18" charset="-52"/>
              </a:rPr>
              <a:t> 2021-2023-ум 50 </a:t>
            </a:r>
            <a:r>
              <a:rPr lang="ru-RU" sz="2000" dirty="0" err="1">
                <a:latin typeface="Times New Roman Tj" panose="02020603050405020304" pitchFamily="18" charset="-52"/>
              </a:rPr>
              <a:t>кўдакистони</a:t>
            </a:r>
            <a:r>
              <a:rPr lang="ru-RU" sz="2000" dirty="0">
                <a:latin typeface="Times New Roman Tj" panose="02020603050405020304" pitchFamily="18" charset="-52"/>
              </a:rPr>
              <a:t> </a:t>
            </a:r>
            <a:r>
              <a:rPr lang="ru-RU" sz="2000" dirty="0" err="1">
                <a:latin typeface="Times New Roman Tj" panose="02020603050405020304" pitchFamily="18" charset="-52"/>
              </a:rPr>
              <a:t>хусусї</a:t>
            </a:r>
            <a:r>
              <a:rPr lang="ru-RU" sz="2000" dirty="0">
                <a:latin typeface="Times New Roman Tj" panose="02020603050405020304" pitchFamily="18" charset="-52"/>
              </a:rPr>
              <a:t> </a:t>
            </a:r>
            <a:r>
              <a:rPr lang="ru-RU" sz="2000" dirty="0" err="1">
                <a:latin typeface="Times New Roman Tj" panose="02020603050405020304" pitchFamily="18" charset="-52"/>
              </a:rPr>
              <a:t>сохта</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a:t>
            </a:r>
            <a:r>
              <a:rPr lang="tt-RU" sz="2000" dirty="0">
                <a:latin typeface="Times New Roman Tj" panose="02020603050405020304" pitchFamily="18" charset="-52"/>
              </a:rPr>
              <a:t>	</a:t>
            </a:r>
            <a:endParaRPr lang="uk-UA" sz="2000" dirty="0" smtClean="0">
              <a:latin typeface="Times New Roman Tj" pitchFamily="18" charset="-52"/>
            </a:endParaRPr>
          </a:p>
        </p:txBody>
      </p:sp>
    </p:spTree>
    <p:extLst>
      <p:ext uri="{BB962C8B-B14F-4D97-AF65-F5344CB8AC3E}">
        <p14:creationId xmlns:p14="http://schemas.microsoft.com/office/powerpoint/2010/main" val="348782397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3659" y="434100"/>
            <a:ext cx="10072758" cy="709076"/>
          </a:xfrm>
          <a:prstGeom prst="rect">
            <a:avLst/>
          </a:prstGeom>
          <a:ln/>
        </p:spPr>
        <p:style>
          <a:lnRef idx="0">
            <a:schemeClr val="accent1"/>
          </a:lnRef>
          <a:fillRef idx="3">
            <a:schemeClr val="accent1"/>
          </a:fillRef>
          <a:effectRef idx="3">
            <a:schemeClr val="accent1"/>
          </a:effectRef>
          <a:fontRef idx="minor">
            <a:schemeClr val="lt1"/>
          </a:fontRef>
        </p:style>
        <p:txBody>
          <a:bodyPr lIns="101062" tIns="50531" rIns="101062" bIns="50531" anchor="ctr"/>
          <a:lstStyle/>
          <a:p>
            <a:pPr algn="ctr">
              <a:defRPr/>
            </a:pPr>
            <a:endParaRPr lang="ru-RU" dirty="0">
              <a:solidFill>
                <a:schemeClr val="accent1">
                  <a:lumMod val="60000"/>
                  <a:lumOff val="40000"/>
                </a:schemeClr>
              </a:solidFill>
            </a:endParaRPr>
          </a:p>
        </p:txBody>
      </p:sp>
      <p:sp>
        <p:nvSpPr>
          <p:cNvPr id="8" name="Овал 7"/>
          <p:cNvSpPr/>
          <p:nvPr/>
        </p:nvSpPr>
        <p:spPr>
          <a:xfrm>
            <a:off x="4744482" y="140053"/>
            <a:ext cx="1192729" cy="1409282"/>
          </a:xfrm>
          <a:prstGeom prst="ellipse">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062" tIns="50531" rIns="101062" bIns="50531" anchor="ctr"/>
          <a:lstStyle/>
          <a:p>
            <a:pPr algn="ctr">
              <a:defRPr/>
            </a:pPr>
            <a:endParaRPr lang="ru-RU" dirty="0"/>
          </a:p>
        </p:txBody>
      </p:sp>
      <p:sp>
        <p:nvSpPr>
          <p:cNvPr id="12" name="TextBox 11"/>
          <p:cNvSpPr txBox="1"/>
          <p:nvPr/>
        </p:nvSpPr>
        <p:spPr>
          <a:xfrm>
            <a:off x="457281" y="491814"/>
            <a:ext cx="382961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ru-RU"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ВАЗОРАТИ МАОРИФ ВА ИЛМИ</a:t>
            </a:r>
            <a:r>
              <a:rPr lang="ru-RU" sz="1500" b="1" spc="55" dirty="0" smtClean="0">
                <a:ln w="0"/>
                <a:solidFill>
                  <a:schemeClr val="tx1"/>
                </a:solidFill>
                <a:effectLst>
                  <a:innerShdw blurRad="63500" dist="50800" dir="13500000">
                    <a:srgbClr val="000000">
                      <a:alpha val="50000"/>
                    </a:srgbClr>
                  </a:innerShdw>
                </a:effectLst>
                <a:latin typeface="Times New Roman Tj" pitchFamily="18" charset="-52"/>
              </a:rPr>
              <a:t> ЉУМЊУРИИ ТОЉИКИСТОН</a:t>
            </a:r>
            <a:endParaRPr lang="ru-RU" sz="1500" dirty="0">
              <a:solidFill>
                <a:schemeClr val="tx1"/>
              </a:solidFill>
              <a:latin typeface="Times New Roman Tj" pitchFamily="18" charset="-52"/>
            </a:endParaRPr>
          </a:p>
        </p:txBody>
      </p:sp>
      <p:sp>
        <p:nvSpPr>
          <p:cNvPr id="22" name="TextBox 21"/>
          <p:cNvSpPr txBox="1"/>
          <p:nvPr/>
        </p:nvSpPr>
        <p:spPr>
          <a:xfrm>
            <a:off x="5987261" y="495277"/>
            <a:ext cx="4423146" cy="5637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01062" tIns="50531" rIns="101062" bIns="50531">
            <a:spAutoFit/>
          </a:bodyPr>
          <a:lstStyle/>
          <a:p>
            <a:pPr algn="ctr">
              <a:defRPr/>
            </a:pPr>
            <a:r>
              <a:rPr lang="tg-Cyrl-TJ" sz="1500" b="1" spc="55" dirty="0" smtClean="0">
                <a:ln w="0"/>
                <a:solidFill>
                  <a:schemeClr val="tx1"/>
                </a:solidFill>
                <a:effectLst>
                  <a:innerShdw blurRad="63500" dist="50800" dir="13500000">
                    <a:srgbClr val="000000">
                      <a:alpha val="50000"/>
                    </a:srgbClr>
                  </a:innerShdw>
                </a:effectLst>
                <a:latin typeface="Palatino Linotype" panose="02040502050505030304" pitchFamily="18" charset="0"/>
              </a:rPr>
              <a:t>МИНИСТЕРСТВО ОБРАЗОВАНИЯ И НАУКИ РЕСПУБЛИКИ ТАДЖИКИСТАН </a:t>
            </a:r>
            <a:endParaRPr lang="ru-RU" sz="1500" dirty="0">
              <a:solidFill>
                <a:schemeClr val="tx1"/>
              </a:solidFill>
              <a:latin typeface="Palatino Linotype" panose="02040502050505030304" pitchFamily="18" charset="0"/>
            </a:endParaRPr>
          </a:p>
        </p:txBody>
      </p:sp>
      <p:pic>
        <p:nvPicPr>
          <p:cNvPr id="2057" name="Рисунок 9"/>
          <p:cNvPicPr>
            <a:picLocks noChangeAspect="1"/>
          </p:cNvPicPr>
          <p:nvPr/>
        </p:nvPicPr>
        <p:blipFill>
          <a:blip r:embed="rId2" cstate="print"/>
          <a:srcRect/>
          <a:stretch>
            <a:fillRect/>
          </a:stretch>
        </p:blipFill>
        <p:spPr bwMode="auto">
          <a:xfrm>
            <a:off x="4602053" y="87827"/>
            <a:ext cx="1431523" cy="1479019"/>
          </a:xfrm>
          <a:prstGeom prst="rect">
            <a:avLst/>
          </a:prstGeom>
          <a:noFill/>
          <a:ln w="9525">
            <a:noFill/>
            <a:miter lim="800000"/>
            <a:headEnd/>
            <a:tailEnd/>
          </a:ln>
        </p:spPr>
      </p:pic>
      <p:sp>
        <p:nvSpPr>
          <p:cNvPr id="9" name="Прямоугольник 8"/>
          <p:cNvSpPr/>
          <p:nvPr/>
        </p:nvSpPr>
        <p:spPr>
          <a:xfrm flipH="1">
            <a:off x="343659" y="6924697"/>
            <a:ext cx="9950718" cy="451670"/>
          </a:xfrm>
          <a:prstGeom prst="rect">
            <a:avLst/>
          </a:prstGeom>
          <a:ln/>
        </p:spPr>
        <p:style>
          <a:lnRef idx="1">
            <a:schemeClr val="accent1"/>
          </a:lnRef>
          <a:fillRef idx="2">
            <a:schemeClr val="accent1"/>
          </a:fillRef>
          <a:effectRef idx="1">
            <a:schemeClr val="accent1"/>
          </a:effectRef>
          <a:fontRef idx="minor">
            <a:schemeClr val="dk1"/>
          </a:fontRef>
        </p:style>
        <p:txBody>
          <a:bodyPr lIns="101062" tIns="50531" rIns="101062" bIns="50531" anchor="ctr"/>
          <a:lstStyle/>
          <a:p>
            <a:pPr algn="ctr">
              <a:defRPr/>
            </a:pPr>
            <a:r>
              <a:rPr lang="ru-RU" sz="1400" b="1" dirty="0" smtClean="0">
                <a:latin typeface="Times New Roman Tj" pitchFamily="18" charset="-52"/>
              </a:rPr>
              <a:t>ДУШАНБЕ,  СОЛИ 2024</a:t>
            </a:r>
            <a:endParaRPr lang="ru-RU" sz="1400" b="1" dirty="0">
              <a:latin typeface="Times New Roman Tj" pitchFamily="18" charset="-52"/>
            </a:endParaRPr>
          </a:p>
        </p:txBody>
      </p:sp>
      <p:sp>
        <p:nvSpPr>
          <p:cNvPr id="15" name="Rectangle 1"/>
          <p:cNvSpPr>
            <a:spLocks noChangeArrowheads="1"/>
          </p:cNvSpPr>
          <p:nvPr/>
        </p:nvSpPr>
        <p:spPr bwMode="auto">
          <a:xfrm>
            <a:off x="334154" y="1546395"/>
            <a:ext cx="9953126" cy="5324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363" tIns="45681" rIns="91363" bIns="45681" numCol="1" anchor="ctr" anchorCtr="0" compatLnSpc="1">
            <a:prstTxWarp prst="textNoShape">
              <a:avLst/>
            </a:prstTxWarp>
            <a:spAutoFit/>
          </a:bodyPr>
          <a:lstStyle/>
          <a:p>
            <a:pPr algn="ctr"/>
            <a:r>
              <a:rPr lang="ru-RU" sz="2000" b="1" dirty="0">
                <a:latin typeface="Times New Roman Tj" panose="02020603050405020304" pitchFamily="18" charset="-52"/>
              </a:rPr>
              <a:t>Дар </a:t>
            </a:r>
            <a:r>
              <a:rPr lang="ru-RU" sz="2000" b="1" dirty="0" err="1">
                <a:latin typeface="Times New Roman Tj" panose="02020603050405020304" pitchFamily="18" charset="-52"/>
              </a:rPr>
              <a:t>зинаи</a:t>
            </a:r>
            <a:r>
              <a:rPr lang="ru-RU" sz="2000" b="1" dirty="0">
                <a:latin typeface="Times New Roman Tj" panose="02020603050405020304" pitchFamily="18" charset="-52"/>
              </a:rPr>
              <a:t> </a:t>
            </a:r>
            <a:r>
              <a:rPr lang="ru-RU" sz="2000" b="1" dirty="0" err="1">
                <a:latin typeface="Times New Roman Tj" panose="02020603050405020304" pitchFamily="18" charset="-52"/>
              </a:rPr>
              <a:t>тањсилоти</a:t>
            </a:r>
            <a:r>
              <a:rPr lang="ru-RU" sz="2000" b="1" dirty="0">
                <a:latin typeface="Times New Roman Tj" panose="02020603050405020304" pitchFamily="18" charset="-52"/>
              </a:rPr>
              <a:t> </a:t>
            </a:r>
            <a:r>
              <a:rPr lang="ru-RU" sz="2000" b="1" dirty="0" err="1">
                <a:latin typeface="Times New Roman Tj" panose="02020603050405020304" pitchFamily="18" charset="-52"/>
              </a:rPr>
              <a:t>миёнаи</a:t>
            </a:r>
            <a:r>
              <a:rPr lang="ru-RU" sz="2000" b="1" dirty="0">
                <a:latin typeface="Times New Roman Tj" panose="02020603050405020304" pitchFamily="18" charset="-52"/>
              </a:rPr>
              <a:t> </a:t>
            </a:r>
            <a:r>
              <a:rPr lang="ru-RU" sz="2000" b="1" dirty="0" err="1">
                <a:latin typeface="Times New Roman Tj" panose="02020603050405020304" pitchFamily="18" charset="-52"/>
              </a:rPr>
              <a:t>умумї</a:t>
            </a:r>
            <a:r>
              <a:rPr lang="ru-RU" sz="2000" b="1" dirty="0">
                <a:latin typeface="Times New Roman Tj" panose="02020603050405020304" pitchFamily="18" charset="-52"/>
              </a:rPr>
              <a:t> </a:t>
            </a:r>
            <a:r>
              <a:rPr lang="ru-RU" sz="2000" b="1" dirty="0" err="1">
                <a:latin typeface="Times New Roman Tj" panose="02020603050405020304" pitchFamily="18" charset="-52"/>
              </a:rPr>
              <a:t>чунин</a:t>
            </a:r>
            <a:r>
              <a:rPr lang="ru-RU" sz="2000" b="1" dirty="0">
                <a:latin typeface="Times New Roman Tj" panose="02020603050405020304" pitchFamily="18" charset="-52"/>
              </a:rPr>
              <a:t> </a:t>
            </a:r>
            <a:r>
              <a:rPr lang="ru-RU" sz="2000" b="1" dirty="0" err="1">
                <a:latin typeface="Times New Roman Tj" panose="02020603050405020304" pitchFamily="18" charset="-52"/>
              </a:rPr>
              <a:t>навгонињо</a:t>
            </a:r>
            <a:r>
              <a:rPr lang="ru-RU" sz="2000" b="1" dirty="0">
                <a:latin typeface="Times New Roman Tj" panose="02020603050405020304" pitchFamily="18" charset="-52"/>
              </a:rPr>
              <a:t> ба </a:t>
            </a:r>
            <a:r>
              <a:rPr lang="ru-RU" sz="2000" b="1" dirty="0" err="1">
                <a:latin typeface="Times New Roman Tj" panose="02020603050405020304" pitchFamily="18" charset="-52"/>
              </a:rPr>
              <a:t>амал</a:t>
            </a:r>
            <a:r>
              <a:rPr lang="ru-RU" sz="2000" b="1" dirty="0">
                <a:latin typeface="Times New Roman Tj" panose="02020603050405020304" pitchFamily="18" charset="-52"/>
              </a:rPr>
              <a:t> </a:t>
            </a:r>
            <a:r>
              <a:rPr lang="ru-RU" sz="2000" b="1" dirty="0" err="1">
                <a:latin typeface="Times New Roman Tj" panose="02020603050405020304" pitchFamily="18" charset="-52"/>
              </a:rPr>
              <a:t>омаданд</a:t>
            </a:r>
            <a:r>
              <a:rPr lang="ru-RU" sz="2000" b="1" dirty="0">
                <a:latin typeface="Times New Roman Tj" panose="02020603050405020304" pitchFamily="18" charset="-52"/>
              </a:rPr>
              <a:t>:</a:t>
            </a:r>
          </a:p>
          <a:p>
            <a:r>
              <a:rPr lang="ru-RU" sz="2000" b="1" dirty="0" smtClean="0">
                <a:latin typeface="Times New Roman Tj" panose="02020603050405020304" pitchFamily="18" charset="-52"/>
              </a:rPr>
              <a:t>	1</a:t>
            </a:r>
            <a:r>
              <a:rPr lang="ru-RU" sz="2000" b="1" dirty="0">
                <a:latin typeface="Times New Roman Tj" panose="02020603050405020304" pitchFamily="18" charset="-52"/>
              </a:rPr>
              <a:t>. </a:t>
            </a:r>
            <a:r>
              <a:rPr lang="ru-RU" sz="2000" dirty="0">
                <a:latin typeface="Times New Roman Tj" panose="02020603050405020304" pitchFamily="18" charset="-52"/>
              </a:rPr>
              <a:t>Дар </a:t>
            </a:r>
            <a:r>
              <a:rPr lang="ru-RU" sz="2000" dirty="0" err="1">
                <a:latin typeface="Times New Roman Tj" panose="02020603050405020304" pitchFamily="18" charset="-52"/>
              </a:rPr>
              <a:t>давраи</a:t>
            </a:r>
            <a:r>
              <a:rPr lang="ru-RU" sz="2000" dirty="0">
                <a:latin typeface="Times New Roman Tj" panose="02020603050405020304" pitchFamily="18" charset="-52"/>
              </a:rPr>
              <a:t> </a:t>
            </a:r>
            <a:r>
              <a:rPr lang="ru-RU" sz="2000" dirty="0" err="1">
                <a:latin typeface="Times New Roman Tj" panose="02020603050405020304" pitchFamily="18" charset="-52"/>
              </a:rPr>
              <a:t>солњои</a:t>
            </a:r>
            <a:r>
              <a:rPr lang="ru-RU" sz="2000" dirty="0">
                <a:latin typeface="Times New Roman Tj" panose="02020603050405020304" pitchFamily="18" charset="-52"/>
              </a:rPr>
              <a:t> 2021-2023, </a:t>
            </a:r>
            <a:r>
              <a:rPr lang="ru-RU" sz="2000" dirty="0" err="1">
                <a:latin typeface="Times New Roman Tj" panose="02020603050405020304" pitchFamily="18" charset="-52"/>
              </a:rPr>
              <a:t>яъне</a:t>
            </a:r>
            <a:r>
              <a:rPr lang="ru-RU" sz="2000" dirty="0">
                <a:latin typeface="Times New Roman Tj" panose="02020603050405020304" pitchFamily="18" charset="-52"/>
              </a:rPr>
              <a:t> </a:t>
            </a:r>
            <a:r>
              <a:rPr lang="ru-RU" sz="2000" dirty="0" err="1">
                <a:latin typeface="Times New Roman Tj" panose="02020603050405020304" pitchFamily="18" charset="-52"/>
              </a:rPr>
              <a:t>амалишавиии</a:t>
            </a:r>
            <a:r>
              <a:rPr lang="ru-RU" sz="2000" dirty="0">
                <a:latin typeface="Times New Roman Tj" panose="02020603050405020304" pitchFamily="18" charset="-52"/>
              </a:rPr>
              <a:t> </a:t>
            </a:r>
            <a:r>
              <a:rPr lang="ru-RU" sz="2000" dirty="0" err="1">
                <a:latin typeface="Times New Roman Tj" panose="02020603050405020304" pitchFamily="18" charset="-52"/>
              </a:rPr>
              <a:t>наќшаи</a:t>
            </a:r>
            <a:r>
              <a:rPr lang="ru-RU" sz="2000" dirty="0">
                <a:latin typeface="Times New Roman Tj" panose="02020603050405020304" pitchFamily="18" charset="-52"/>
              </a:rPr>
              <a:t> </a:t>
            </a:r>
            <a:r>
              <a:rPr lang="ru-RU" sz="2000" dirty="0" err="1">
                <a:latin typeface="Times New Roman Tj" panose="02020603050405020304" pitchFamily="18" charset="-52"/>
              </a:rPr>
              <a:t>миёнамуњлати</a:t>
            </a:r>
            <a:r>
              <a:rPr lang="ru-RU" sz="2000" dirty="0">
                <a:latin typeface="Times New Roman Tj" panose="02020603050405020304" pitchFamily="18" charset="-52"/>
              </a:rPr>
              <a:t> Стратегия </a:t>
            </a:r>
            <a:r>
              <a:rPr lang="ru-RU" sz="2000" dirty="0" err="1">
                <a:latin typeface="Times New Roman Tj" panose="02020603050405020304" pitchFamily="18" charset="-52"/>
              </a:rPr>
              <a:t>вобаста</a:t>
            </a:r>
            <a:r>
              <a:rPr lang="ru-RU" sz="2000" dirty="0">
                <a:latin typeface="Times New Roman Tj" panose="02020603050405020304" pitchFamily="18" charset="-52"/>
              </a:rPr>
              <a:t> ба </a:t>
            </a:r>
            <a:r>
              <a:rPr lang="ru-RU" sz="2000" dirty="0" err="1">
                <a:latin typeface="Times New Roman Tj" panose="02020603050405020304" pitchFamily="18" charset="-52"/>
              </a:rPr>
              <a:t>ислоњоти</a:t>
            </a:r>
            <a:r>
              <a:rPr lang="ru-RU" sz="2000" dirty="0">
                <a:latin typeface="Times New Roman Tj" panose="02020603050405020304" pitchFamily="18" charset="-52"/>
              </a:rPr>
              <a:t> </a:t>
            </a:r>
            <a:r>
              <a:rPr lang="ru-RU" sz="2000" dirty="0" err="1">
                <a:latin typeface="Times New Roman Tj" panose="02020603050405020304" pitchFamily="18" charset="-52"/>
              </a:rPr>
              <a:t>самт</a:t>
            </a:r>
            <a:r>
              <a:rPr lang="ru-RU" sz="2000" dirty="0">
                <a:latin typeface="Times New Roman Tj" panose="02020603050405020304" pitchFamily="18" charset="-52"/>
              </a:rPr>
              <a:t> 6 </a:t>
            </a:r>
            <a:r>
              <a:rPr lang="ru-RU" sz="2000" dirty="0" err="1">
                <a:latin typeface="Times New Roman Tj" panose="02020603050405020304" pitchFamily="18" charset="-52"/>
              </a:rPr>
              <a:t>санади</a:t>
            </a:r>
            <a:r>
              <a:rPr lang="ru-RU" sz="2000" dirty="0">
                <a:latin typeface="Times New Roman Tj" panose="02020603050405020304" pitchFamily="18" charset="-52"/>
              </a:rPr>
              <a:t> </a:t>
            </a:r>
            <a:r>
              <a:rPr lang="ru-RU" sz="2000" dirty="0" err="1">
                <a:latin typeface="Times New Roman Tj" panose="02020603050405020304" pitchFamily="18" charset="-52"/>
              </a:rPr>
              <a:t>меъёрї-њуќуќї</a:t>
            </a:r>
            <a:r>
              <a:rPr lang="ru-RU" sz="2000" dirty="0">
                <a:latin typeface="Times New Roman Tj" panose="02020603050405020304" pitchFamily="18" charset="-52"/>
              </a:rPr>
              <a:t> </a:t>
            </a:r>
            <a:r>
              <a:rPr lang="ru-RU" sz="2000" dirty="0" err="1">
                <a:latin typeface="Times New Roman Tj" panose="02020603050405020304" pitchFamily="18" charset="-52"/>
              </a:rPr>
              <a:t>ќабул</a:t>
            </a:r>
            <a:r>
              <a:rPr lang="ru-RU" sz="2000" dirty="0">
                <a:latin typeface="Times New Roman Tj" panose="02020603050405020304" pitchFamily="18" charset="-52"/>
              </a:rPr>
              <a:t> карда </a:t>
            </a:r>
            <a:r>
              <a:rPr lang="ru-RU" sz="2000" dirty="0" err="1">
                <a:latin typeface="Times New Roman Tj" panose="02020603050405020304" pitchFamily="18" charset="-52"/>
              </a:rPr>
              <a:t>шуда</a:t>
            </a:r>
            <a:r>
              <a:rPr lang="ru-RU" sz="2000" dirty="0">
                <a:latin typeface="Times New Roman Tj" panose="02020603050405020304" pitchFamily="18" charset="-52"/>
              </a:rPr>
              <a:t>, </a:t>
            </a:r>
            <a:r>
              <a:rPr lang="tg-Cyrl-TJ" sz="2000" dirty="0">
                <a:latin typeface="Times New Roman Tj" panose="02020603050405020304" pitchFamily="18" charset="-52"/>
              </a:rPr>
              <a:t>лоињаи </a:t>
            </a:r>
            <a:r>
              <a:rPr lang="ru-RU" sz="2000" dirty="0">
                <a:latin typeface="Times New Roman Tj" panose="02020603050405020304" pitchFamily="18" charset="-52"/>
              </a:rPr>
              <a:t>2 </a:t>
            </a:r>
            <a:r>
              <a:rPr lang="ru-RU" sz="2000" dirty="0" err="1">
                <a:latin typeface="Times New Roman Tj" panose="02020603050405020304" pitchFamily="18" charset="-52"/>
              </a:rPr>
              <a:t>санад</a:t>
            </a:r>
            <a:r>
              <a:rPr lang="ru-RU" sz="2000" dirty="0">
                <a:latin typeface="Times New Roman Tj" panose="02020603050405020304" pitchFamily="18" charset="-52"/>
              </a:rPr>
              <a:t> </a:t>
            </a:r>
            <a:r>
              <a:rPr lang="ru-RU" sz="2000" dirty="0" err="1">
                <a:latin typeface="Times New Roman Tj" panose="02020603050405020304" pitchFamily="18" charset="-52"/>
              </a:rPr>
              <a:t>мавриди</a:t>
            </a:r>
            <a:r>
              <a:rPr lang="ru-RU" sz="2000" dirty="0">
                <a:latin typeface="Times New Roman Tj" panose="02020603050405020304" pitchFamily="18" charset="-52"/>
              </a:rPr>
              <a:t> </a:t>
            </a:r>
            <a:r>
              <a:rPr lang="ru-RU" sz="2000" dirty="0" err="1">
                <a:latin typeface="Times New Roman Tj" panose="02020603050405020304" pitchFamily="18" charset="-52"/>
              </a:rPr>
              <a:t>баррасї</a:t>
            </a:r>
            <a:r>
              <a:rPr lang="ru-RU" sz="2000" dirty="0">
                <a:latin typeface="Times New Roman Tj" panose="02020603050405020304" pitchFamily="18" charset="-52"/>
              </a:rPr>
              <a:t> </a:t>
            </a:r>
            <a:r>
              <a:rPr lang="ru-RU" sz="2000" dirty="0" err="1">
                <a:latin typeface="Times New Roman Tj" panose="02020603050405020304" pitchFamily="18" charset="-52"/>
              </a:rPr>
              <a:t>ќарор</a:t>
            </a:r>
            <a:r>
              <a:rPr lang="ru-RU" sz="2000" dirty="0">
                <a:latin typeface="Times New Roman Tj" panose="02020603050405020304" pitchFamily="18" charset="-52"/>
              </a:rPr>
              <a:t> </a:t>
            </a:r>
            <a:r>
              <a:rPr lang="ru-RU" sz="2000" dirty="0" err="1">
                <a:latin typeface="Times New Roman Tj" panose="02020603050405020304" pitchFamily="18" charset="-52"/>
              </a:rPr>
              <a:t>дорад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2</a:t>
            </a:r>
            <a:r>
              <a:rPr lang="ru-RU" sz="2000" b="1" dirty="0">
                <a:latin typeface="Times New Roman Tj" panose="02020603050405020304" pitchFamily="18" charset="-52"/>
              </a:rPr>
              <a:t>. </a:t>
            </a:r>
            <a:r>
              <a:rPr lang="ru-RU" sz="2000" dirty="0" err="1">
                <a:latin typeface="Times New Roman Tj" panose="02020603050405020304" pitchFamily="18" charset="-52"/>
              </a:rPr>
              <a:t>Сохтмон</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таљдиди</a:t>
            </a:r>
            <a:r>
              <a:rPr lang="ru-RU" sz="2000" dirty="0">
                <a:latin typeface="Times New Roman Tj" panose="02020603050405020304" pitchFamily="18" charset="-52"/>
              </a:rPr>
              <a:t> </a:t>
            </a:r>
            <a:r>
              <a:rPr lang="ru-RU" sz="2000" dirty="0" err="1">
                <a:latin typeface="Times New Roman Tj" panose="02020603050405020304" pitchFamily="18" charset="-52"/>
              </a:rPr>
              <a:t>муассисањои</a:t>
            </a:r>
            <a:r>
              <a:rPr lang="ru-RU" sz="2000" dirty="0">
                <a:latin typeface="Times New Roman Tj" panose="02020603050405020304" pitchFamily="18" charset="-52"/>
              </a:rPr>
              <a:t> </a:t>
            </a:r>
            <a:r>
              <a:rPr lang="ru-RU" sz="2000" dirty="0" err="1">
                <a:latin typeface="Times New Roman Tj" panose="02020603050405020304" pitchFamily="18" charset="-52"/>
              </a:rPr>
              <a:t>таълимї</a:t>
            </a:r>
            <a:r>
              <a:rPr lang="ru-RU" sz="2000" dirty="0">
                <a:latin typeface="Times New Roman Tj" panose="02020603050405020304" pitchFamily="18" charset="-52"/>
              </a:rPr>
              <a:t> дар ин </a:t>
            </a:r>
            <a:r>
              <a:rPr lang="ru-RU" sz="2000" dirty="0" err="1">
                <a:latin typeface="Times New Roman Tj" panose="02020603050405020304" pitchFamily="18" charset="-52"/>
              </a:rPr>
              <a:t>марњила</a:t>
            </a:r>
            <a:r>
              <a:rPr lang="ru-RU" sz="2000" dirty="0">
                <a:latin typeface="Times New Roman Tj" panose="02020603050405020304" pitchFamily="18" charset="-52"/>
              </a:rPr>
              <a:t> </a:t>
            </a:r>
            <a:r>
              <a:rPr lang="ru-RU" sz="2000" dirty="0" err="1">
                <a:latin typeface="Times New Roman Tj" panose="02020603050405020304" pitchFamily="18" charset="-52"/>
              </a:rPr>
              <a:t>бесобиќа</a:t>
            </a:r>
            <a:r>
              <a:rPr lang="ru-RU" sz="2000" dirty="0">
                <a:latin typeface="Times New Roman Tj" panose="02020603050405020304" pitchFamily="18" charset="-52"/>
              </a:rPr>
              <a:t> </a:t>
            </a:r>
            <a:r>
              <a:rPr lang="ru-RU" sz="2000" dirty="0" err="1">
                <a:latin typeface="Times New Roman Tj" panose="02020603050405020304" pitchFamily="18" charset="-52"/>
              </a:rPr>
              <a:t>гардида</a:t>
            </a:r>
            <a:r>
              <a:rPr lang="ru-RU" sz="2000" dirty="0">
                <a:latin typeface="Times New Roman Tj" panose="02020603050405020304" pitchFamily="18" charset="-52"/>
              </a:rPr>
              <a:t>, </a:t>
            </a:r>
            <a:r>
              <a:rPr lang="ru-RU" sz="2000" dirty="0" err="1">
                <a:latin typeface="Times New Roman Tj" panose="02020603050405020304" pitchFamily="18" charset="-52"/>
              </a:rPr>
              <a:t>солњои</a:t>
            </a:r>
            <a:r>
              <a:rPr lang="ru-RU" sz="2000" dirty="0">
                <a:latin typeface="Times New Roman Tj" panose="02020603050405020304" pitchFamily="18" charset="-52"/>
              </a:rPr>
              <a:t> 2021-2023-юм 628 </a:t>
            </a:r>
            <a:r>
              <a:rPr lang="ru-RU" sz="2000" dirty="0" err="1">
                <a:latin typeface="Times New Roman Tj" panose="02020603050405020304" pitchFamily="18" charset="-52"/>
              </a:rPr>
              <a:t>муассисаи</a:t>
            </a:r>
            <a:r>
              <a:rPr lang="ru-RU" sz="2000" dirty="0">
                <a:latin typeface="Times New Roman Tj" panose="02020603050405020304" pitchFamily="18" charset="-52"/>
              </a:rPr>
              <a:t> </a:t>
            </a:r>
            <a:r>
              <a:rPr lang="ru-RU" sz="2000" dirty="0" err="1">
                <a:latin typeface="Times New Roman Tj" panose="02020603050405020304" pitchFamily="18" charset="-52"/>
              </a:rPr>
              <a:t>тањсилоти</a:t>
            </a:r>
            <a:r>
              <a:rPr lang="ru-RU" sz="2000" dirty="0">
                <a:latin typeface="Times New Roman Tj" panose="02020603050405020304" pitchFamily="18" charset="-52"/>
              </a:rPr>
              <a:t> </a:t>
            </a:r>
            <a:r>
              <a:rPr lang="ru-RU" sz="2000" dirty="0" err="1">
                <a:latin typeface="Times New Roman Tj" panose="02020603050405020304" pitchFamily="18" charset="-52"/>
              </a:rPr>
              <a:t>миёнаи</a:t>
            </a:r>
            <a:r>
              <a:rPr lang="ru-RU" sz="2000" dirty="0">
                <a:latin typeface="Times New Roman Tj" panose="02020603050405020304" pitchFamily="18" charset="-52"/>
              </a:rPr>
              <a:t> </a:t>
            </a:r>
            <a:r>
              <a:rPr lang="ru-RU" sz="2000" dirty="0" err="1">
                <a:latin typeface="Times New Roman Tj" panose="02020603050405020304" pitchFamily="18" charset="-52"/>
              </a:rPr>
              <a:t>умумї</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бинои</a:t>
            </a:r>
            <a:r>
              <a:rPr lang="ru-RU" sz="2000" dirty="0">
                <a:latin typeface="Times New Roman Tj" panose="02020603050405020304" pitchFamily="18" charset="-52"/>
              </a:rPr>
              <a:t> </a:t>
            </a:r>
            <a:r>
              <a:rPr lang="ru-RU" sz="2000" dirty="0" err="1">
                <a:latin typeface="Times New Roman Tj" panose="02020603050405020304" pitchFamily="18" charset="-52"/>
              </a:rPr>
              <a:t>иловагї</a:t>
            </a:r>
            <a:r>
              <a:rPr lang="ru-RU" sz="2000" dirty="0">
                <a:latin typeface="Times New Roman Tj" panose="02020603050405020304" pitchFamily="18" charset="-52"/>
              </a:rPr>
              <a:t> </a:t>
            </a:r>
            <a:r>
              <a:rPr lang="ru-RU" sz="2000" dirty="0" err="1">
                <a:latin typeface="Times New Roman Tj" panose="02020603050405020304" pitchFamily="18" charset="-52"/>
              </a:rPr>
              <a:t>барои</a:t>
            </a:r>
            <a:r>
              <a:rPr lang="ru-RU" sz="2000" dirty="0">
                <a:latin typeface="Times New Roman Tj" panose="02020603050405020304" pitchFamily="18" charset="-52"/>
              </a:rPr>
              <a:t> 138 755 </a:t>
            </a:r>
            <a:r>
              <a:rPr lang="ru-RU" sz="2000" dirty="0" err="1">
                <a:latin typeface="Times New Roman Tj" panose="02020603050405020304" pitchFamily="18" charset="-52"/>
              </a:rPr>
              <a:t>љойи</a:t>
            </a:r>
            <a:r>
              <a:rPr lang="ru-RU" sz="2000" dirty="0">
                <a:latin typeface="Times New Roman Tj" panose="02020603050405020304" pitchFamily="18" charset="-52"/>
              </a:rPr>
              <a:t> </a:t>
            </a:r>
            <a:r>
              <a:rPr lang="ru-RU" sz="2000" dirty="0" err="1">
                <a:latin typeface="Times New Roman Tj" panose="02020603050405020304" pitchFamily="18" charset="-52"/>
              </a:rPr>
              <a:t>нишаст</a:t>
            </a:r>
            <a:r>
              <a:rPr lang="ru-RU" sz="2000" dirty="0">
                <a:latin typeface="Times New Roman Tj" panose="02020603050405020304" pitchFamily="18" charset="-52"/>
              </a:rPr>
              <a:t> аз </a:t>
            </a:r>
            <a:r>
              <a:rPr lang="ru-RU" sz="2000" dirty="0" err="1">
                <a:latin typeface="Times New Roman Tj" panose="02020603050405020304" pitchFamily="18" charset="-52"/>
              </a:rPr>
              <a:t>њисоби</a:t>
            </a:r>
            <a:r>
              <a:rPr lang="ru-RU" sz="2000" dirty="0">
                <a:latin typeface="Times New Roman Tj" panose="02020603050405020304" pitchFamily="18" charset="-52"/>
              </a:rPr>
              <a:t> </a:t>
            </a:r>
            <a:r>
              <a:rPr lang="ru-RU" sz="2000" dirty="0" err="1">
                <a:latin typeface="Times New Roman Tj" panose="02020603050405020304" pitchFamily="18" charset="-52"/>
              </a:rPr>
              <a:t>њамаи</a:t>
            </a:r>
            <a:r>
              <a:rPr lang="ru-RU" sz="2000" dirty="0">
                <a:latin typeface="Times New Roman Tj" panose="02020603050405020304" pitchFamily="18" charset="-52"/>
              </a:rPr>
              <a:t> </a:t>
            </a:r>
            <a:r>
              <a:rPr lang="ru-RU" sz="2000" dirty="0" err="1">
                <a:latin typeface="Times New Roman Tj" panose="02020603050405020304" pitchFamily="18" charset="-52"/>
              </a:rPr>
              <a:t>сарчашмањо</a:t>
            </a:r>
            <a:r>
              <a:rPr lang="ru-RU" sz="2000" dirty="0">
                <a:latin typeface="Times New Roman Tj" panose="02020603050405020304" pitchFamily="18" charset="-52"/>
              </a:rPr>
              <a:t> </a:t>
            </a:r>
            <a:r>
              <a:rPr lang="ru-RU" sz="2000" dirty="0" err="1">
                <a:latin typeface="Times New Roman Tj" panose="02020603050405020304" pitchFamily="18" charset="-52"/>
              </a:rPr>
              <a:t>сохта</a:t>
            </a:r>
            <a:r>
              <a:rPr lang="ru-RU" sz="2000" dirty="0">
                <a:latin typeface="Times New Roman Tj" panose="02020603050405020304" pitchFamily="18" charset="-52"/>
              </a:rPr>
              <a:t> </a:t>
            </a:r>
            <a:r>
              <a:rPr lang="ru-RU" sz="2000" dirty="0" err="1">
                <a:latin typeface="Times New Roman Tj" panose="02020603050405020304" pitchFamily="18" charset="-52"/>
              </a:rPr>
              <a:t>шуданд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3</a:t>
            </a:r>
            <a:r>
              <a:rPr lang="ru-RU" sz="2000" b="1" dirty="0">
                <a:latin typeface="Times New Roman Tj" panose="02020603050405020304" pitchFamily="18" charset="-52"/>
              </a:rPr>
              <a:t>. </a:t>
            </a:r>
            <a:r>
              <a:rPr lang="ru-RU" sz="2000" dirty="0">
                <a:latin typeface="Times New Roman Tj" panose="02020603050405020304" pitchFamily="18" charset="-52"/>
              </a:rPr>
              <a:t>Дар </a:t>
            </a:r>
            <a:r>
              <a:rPr lang="ru-RU" sz="2000" dirty="0" err="1">
                <a:latin typeface="Times New Roman Tj" panose="02020603050405020304" pitchFamily="18" charset="-52"/>
              </a:rPr>
              <a:t>раванди</a:t>
            </a:r>
            <a:r>
              <a:rPr lang="ru-RU" sz="2000" dirty="0">
                <a:latin typeface="Times New Roman Tj" panose="02020603050405020304" pitchFamily="18" charset="-52"/>
              </a:rPr>
              <a:t> </a:t>
            </a:r>
            <a:r>
              <a:rPr lang="ru-RU" sz="2000" dirty="0" err="1">
                <a:latin typeface="Times New Roman Tj" panose="02020603050405020304" pitchFamily="18" charset="-52"/>
              </a:rPr>
              <a:t>амалишавии</a:t>
            </a:r>
            <a:r>
              <a:rPr lang="ru-RU" sz="2000" dirty="0">
                <a:latin typeface="Times New Roman Tj" panose="02020603050405020304" pitchFamily="18" charset="-52"/>
              </a:rPr>
              <a:t> Стратегия </a:t>
            </a:r>
            <a:r>
              <a:rPr lang="ru-RU" sz="2000" dirty="0" err="1">
                <a:latin typeface="Times New Roman Tj" panose="02020603050405020304" pitchFamily="18" charset="-52"/>
              </a:rPr>
              <a:t>мактабњои</a:t>
            </a:r>
            <a:r>
              <a:rPr lang="ru-RU" sz="2000" dirty="0">
                <a:latin typeface="Times New Roman Tj" panose="02020603050405020304" pitchFamily="18" charset="-52"/>
              </a:rPr>
              <a:t> </a:t>
            </a:r>
            <a:r>
              <a:rPr lang="ru-RU" sz="2000" dirty="0" err="1">
                <a:latin typeface="Times New Roman Tj" panose="02020603050405020304" pitchFamily="18" charset="-52"/>
              </a:rPr>
              <a:t>садамавї</a:t>
            </a:r>
            <a:r>
              <a:rPr lang="ru-RU" sz="2000" dirty="0">
                <a:latin typeface="Times New Roman Tj" panose="02020603050405020304" pitchFamily="18" charset="-52"/>
              </a:rPr>
              <a:t> аз 280 </a:t>
            </a:r>
            <a:r>
              <a:rPr lang="ru-RU" sz="2000" dirty="0" err="1">
                <a:latin typeface="Times New Roman Tj" panose="02020603050405020304" pitchFamily="18" charset="-52"/>
              </a:rPr>
              <a:t>адад</a:t>
            </a:r>
            <a:r>
              <a:rPr lang="ru-RU" sz="2000" dirty="0">
                <a:latin typeface="Times New Roman Tj" panose="02020603050405020304" pitchFamily="18" charset="-52"/>
              </a:rPr>
              <a:t> дар соли 2021 ба 236 </a:t>
            </a:r>
            <a:r>
              <a:rPr lang="ru-RU" sz="2000" dirty="0" err="1">
                <a:latin typeface="Times New Roman Tj" panose="02020603050405020304" pitchFamily="18" charset="-52"/>
              </a:rPr>
              <a:t>адад</a:t>
            </a:r>
            <a:r>
              <a:rPr lang="ru-RU" sz="2000" dirty="0">
                <a:latin typeface="Times New Roman Tj" panose="02020603050405020304" pitchFamily="18" charset="-52"/>
              </a:rPr>
              <a:t> дар соли 2023 </a:t>
            </a:r>
            <a:r>
              <a:rPr lang="ru-RU" sz="2000" dirty="0" err="1">
                <a:latin typeface="Times New Roman Tj" panose="02020603050405020304" pitchFamily="18" charset="-52"/>
              </a:rPr>
              <a:t>кам</a:t>
            </a:r>
            <a:r>
              <a:rPr lang="ru-RU" sz="2000" dirty="0">
                <a:latin typeface="Times New Roman Tj" panose="02020603050405020304" pitchFamily="18" charset="-52"/>
              </a:rPr>
              <a:t> </a:t>
            </a:r>
            <a:r>
              <a:rPr lang="ru-RU" sz="2000" dirty="0" err="1">
                <a:latin typeface="Times New Roman Tj" panose="02020603050405020304" pitchFamily="18" charset="-52"/>
              </a:rPr>
              <a:t>шуданд</a:t>
            </a:r>
            <a:r>
              <a:rPr lang="ru-RU" sz="2000" dirty="0">
                <a:latin typeface="Times New Roman Tj" panose="02020603050405020304" pitchFamily="18" charset="-52"/>
              </a:rPr>
              <a:t>, </a:t>
            </a:r>
            <a:r>
              <a:rPr lang="ru-RU" sz="2000" dirty="0" err="1">
                <a:latin typeface="Times New Roman Tj" panose="02020603050405020304" pitchFamily="18" charset="-52"/>
              </a:rPr>
              <a:t>теъдоди</a:t>
            </a:r>
            <a:r>
              <a:rPr lang="ru-RU" sz="2000" dirty="0">
                <a:latin typeface="Times New Roman Tj" panose="02020603050405020304" pitchFamily="18" charset="-52"/>
              </a:rPr>
              <a:t> </a:t>
            </a:r>
            <a:r>
              <a:rPr lang="ru-RU" sz="2000" dirty="0" err="1">
                <a:latin typeface="Times New Roman Tj" panose="02020603050405020304" pitchFamily="18" charset="-52"/>
              </a:rPr>
              <a:t>мактабњои</a:t>
            </a:r>
            <a:r>
              <a:rPr lang="ru-RU" sz="2000" dirty="0">
                <a:latin typeface="Times New Roman Tj" panose="02020603050405020304" pitchFamily="18" charset="-52"/>
              </a:rPr>
              <a:t> </a:t>
            </a:r>
            <a:r>
              <a:rPr lang="ru-RU" sz="2000" dirty="0" err="1">
                <a:latin typeface="Times New Roman Tj" panose="02020603050405020304" pitchFamily="18" charset="-52"/>
              </a:rPr>
              <a:t>басти</a:t>
            </a:r>
            <a:r>
              <a:rPr lang="ru-RU" sz="2000" dirty="0">
                <a:latin typeface="Times New Roman Tj" panose="02020603050405020304" pitchFamily="18" charset="-52"/>
              </a:rPr>
              <a:t> </a:t>
            </a:r>
            <a:r>
              <a:rPr lang="ru-RU" sz="2000" dirty="0" err="1">
                <a:latin typeface="Times New Roman Tj" panose="02020603050405020304" pitchFamily="18" charset="-52"/>
              </a:rPr>
              <a:t>сеюм</a:t>
            </a:r>
            <a:r>
              <a:rPr lang="ru-RU" sz="2000" dirty="0">
                <a:latin typeface="Times New Roman Tj" panose="02020603050405020304" pitchFamily="18" charset="-52"/>
              </a:rPr>
              <a:t> аз 69 </a:t>
            </a:r>
            <a:r>
              <a:rPr lang="ru-RU" sz="2000" dirty="0" err="1">
                <a:latin typeface="Times New Roman Tj" panose="02020603050405020304" pitchFamily="18" charset="-52"/>
              </a:rPr>
              <a:t>адад</a:t>
            </a:r>
            <a:r>
              <a:rPr lang="ru-RU" sz="2000" dirty="0">
                <a:latin typeface="Times New Roman Tj" panose="02020603050405020304" pitchFamily="18" charset="-52"/>
              </a:rPr>
              <a:t> дар соли 2021 ба 43 </a:t>
            </a:r>
            <a:r>
              <a:rPr lang="ru-RU" sz="2000" dirty="0" err="1">
                <a:latin typeface="Times New Roman Tj" panose="02020603050405020304" pitchFamily="18" charset="-52"/>
              </a:rPr>
              <a:t>адад</a:t>
            </a:r>
            <a:r>
              <a:rPr lang="ru-RU" sz="2000" dirty="0">
                <a:latin typeface="Times New Roman Tj" panose="02020603050405020304" pitchFamily="18" charset="-52"/>
              </a:rPr>
              <a:t> дар соли 2023 </a:t>
            </a:r>
            <a:r>
              <a:rPr lang="ru-RU" sz="2000" dirty="0" err="1">
                <a:latin typeface="Times New Roman Tj" panose="02020603050405020304" pitchFamily="18" charset="-52"/>
              </a:rPr>
              <a:t>коњиш</a:t>
            </a:r>
            <a:r>
              <a:rPr lang="ru-RU" sz="2000" dirty="0">
                <a:latin typeface="Times New Roman Tj" panose="02020603050405020304" pitchFamily="18" charset="-52"/>
              </a:rPr>
              <a:t> </a:t>
            </a:r>
            <a:r>
              <a:rPr lang="ru-RU" sz="2000" dirty="0" err="1">
                <a:latin typeface="Times New Roman Tj" panose="02020603050405020304" pitchFamily="18" charset="-52"/>
              </a:rPr>
              <a:t>ёфт</a:t>
            </a:r>
            <a:r>
              <a:rPr lang="ru-RU" sz="2000" dirty="0">
                <a:latin typeface="Times New Roman Tj" panose="02020603050405020304" pitchFamily="18" charset="-52"/>
              </a:rPr>
              <a:t>.</a:t>
            </a:r>
          </a:p>
          <a:p>
            <a:r>
              <a:rPr lang="ru-RU" sz="2000" b="1" dirty="0" smtClean="0">
                <a:latin typeface="Times New Roman Tj" panose="02020603050405020304" pitchFamily="18" charset="-52"/>
              </a:rPr>
              <a:t>	4</a:t>
            </a:r>
            <a:r>
              <a:rPr lang="ru-RU" sz="2000" b="1" dirty="0">
                <a:latin typeface="Times New Roman Tj" panose="02020603050405020304" pitchFamily="18" charset="-52"/>
              </a:rPr>
              <a:t>. </a:t>
            </a:r>
            <a:r>
              <a:rPr lang="ru-RU" sz="2000" dirty="0" err="1">
                <a:latin typeface="Times New Roman Tj" panose="02020603050405020304" pitchFamily="18" charset="-52"/>
              </a:rPr>
              <a:t>Барои</a:t>
            </a:r>
            <a:r>
              <a:rPr lang="ru-RU" sz="2000" dirty="0">
                <a:latin typeface="Times New Roman Tj" panose="02020603050405020304" pitchFamily="18" charset="-52"/>
              </a:rPr>
              <a:t> </a:t>
            </a:r>
            <a:r>
              <a:rPr lang="ru-RU" sz="2000" dirty="0" err="1">
                <a:latin typeface="Times New Roman Tj" panose="02020603050405020304" pitchFamily="18" charset="-52"/>
              </a:rPr>
              <a:t>куллан</a:t>
            </a:r>
            <a:r>
              <a:rPr lang="ru-RU" sz="2000" dirty="0">
                <a:latin typeface="Times New Roman Tj" panose="02020603050405020304" pitchFamily="18" charset="-52"/>
              </a:rPr>
              <a:t> </a:t>
            </a:r>
            <a:r>
              <a:rPr lang="ru-RU" sz="2000" dirty="0" err="1">
                <a:latin typeface="Times New Roman Tj" panose="02020603050405020304" pitchFamily="18" charset="-52"/>
              </a:rPr>
              <a:t>дигаргун</a:t>
            </a:r>
            <a:r>
              <a:rPr lang="ru-RU" sz="2000" dirty="0">
                <a:latin typeface="Times New Roman Tj" panose="02020603050405020304" pitchFamily="18" charset="-52"/>
              </a:rPr>
              <a:t> </a:t>
            </a:r>
            <a:r>
              <a:rPr lang="ru-RU" sz="2000" dirty="0" err="1">
                <a:latin typeface="Times New Roman Tj" panose="02020603050405020304" pitchFamily="18" charset="-52"/>
              </a:rPr>
              <a:t>шудани</a:t>
            </a:r>
            <a:r>
              <a:rPr lang="ru-RU" sz="2000" dirty="0">
                <a:latin typeface="Times New Roman Tj" panose="02020603050405020304" pitchFamily="18" charset="-52"/>
              </a:rPr>
              <a:t> </a:t>
            </a:r>
            <a:r>
              <a:rPr lang="ru-RU" sz="2000" dirty="0" err="1">
                <a:latin typeface="Times New Roman Tj" panose="02020603050405020304" pitchFamily="18" charset="-52"/>
              </a:rPr>
              <a:t>самти</a:t>
            </a:r>
            <a:r>
              <a:rPr lang="ru-RU" sz="2000" dirty="0">
                <a:latin typeface="Times New Roman Tj" panose="02020603050405020304" pitchFamily="18" charset="-52"/>
              </a:rPr>
              <a:t> </a:t>
            </a:r>
            <a:r>
              <a:rPr lang="ru-RU" sz="2000" dirty="0" err="1">
                <a:latin typeface="Times New Roman Tj" panose="02020603050405020304" pitchFamily="18" charset="-52"/>
              </a:rPr>
              <a:t>арзёбии</a:t>
            </a:r>
            <a:r>
              <a:rPr lang="ru-RU" sz="2000" dirty="0">
                <a:latin typeface="Times New Roman Tj" panose="02020603050405020304" pitchFamily="18" charset="-52"/>
              </a:rPr>
              <a:t> </a:t>
            </a:r>
            <a:r>
              <a:rPr lang="ru-RU" sz="2000" dirty="0" err="1">
                <a:latin typeface="Times New Roman Tj" panose="02020603050405020304" pitchFamily="18" charset="-52"/>
              </a:rPr>
              <a:t>сифати</a:t>
            </a:r>
            <a:r>
              <a:rPr lang="ru-RU" sz="2000" dirty="0">
                <a:latin typeface="Times New Roman Tj" panose="02020603050405020304" pitchFamily="18" charset="-52"/>
              </a:rPr>
              <a:t> </a:t>
            </a:r>
            <a:r>
              <a:rPr lang="ru-RU" sz="2000" dirty="0" err="1">
                <a:latin typeface="Times New Roman Tj" panose="02020603050405020304" pitchFamily="18" charset="-52"/>
              </a:rPr>
              <a:t>тањсилот</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дар </a:t>
            </a:r>
            <a:r>
              <a:rPr lang="ru-RU" sz="2000" dirty="0" err="1">
                <a:latin typeface="Times New Roman Tj" panose="02020603050405020304" pitchFamily="18" charset="-52"/>
              </a:rPr>
              <a:t>сатњи</a:t>
            </a:r>
            <a:r>
              <a:rPr lang="ru-RU" sz="2000" dirty="0">
                <a:latin typeface="Times New Roman Tj" panose="02020603050405020304" pitchFamily="18" charset="-52"/>
              </a:rPr>
              <a:t> </a:t>
            </a:r>
            <a:r>
              <a:rPr lang="ru-RU" sz="2000" dirty="0" err="1">
                <a:latin typeface="Times New Roman Tj" panose="02020603050405020304" pitchFamily="18" charset="-52"/>
              </a:rPr>
              <a:t>миллї</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байналмилалї</a:t>
            </a:r>
            <a:r>
              <a:rPr lang="ru-RU" sz="2000" dirty="0">
                <a:latin typeface="Times New Roman Tj" panose="02020603050405020304" pitchFamily="18" charset="-52"/>
              </a:rPr>
              <a:t> ба </a:t>
            </a:r>
            <a:r>
              <a:rPr lang="ru-RU" sz="2000" dirty="0" err="1">
                <a:latin typeface="Times New Roman Tj" panose="02020603050405020304" pitchFamily="18" charset="-52"/>
              </a:rPr>
              <a:t>роњ</a:t>
            </a:r>
            <a:r>
              <a:rPr lang="ru-RU" sz="2000" dirty="0">
                <a:latin typeface="Times New Roman Tj" panose="02020603050405020304" pitchFamily="18" charset="-52"/>
              </a:rPr>
              <a:t> </a:t>
            </a:r>
            <a:r>
              <a:rPr lang="ru-RU" sz="2000" dirty="0" err="1">
                <a:latin typeface="Times New Roman Tj" panose="02020603050405020304" pitchFamily="18" charset="-52"/>
              </a:rPr>
              <a:t>монда</a:t>
            </a:r>
            <a:r>
              <a:rPr lang="ru-RU" sz="2000" dirty="0">
                <a:latin typeface="Times New Roman Tj" panose="02020603050405020304" pitchFamily="18" charset="-52"/>
              </a:rPr>
              <a:t> </a:t>
            </a:r>
            <a:r>
              <a:rPr lang="ru-RU" sz="2000" dirty="0" err="1">
                <a:latin typeface="Times New Roman Tj" panose="02020603050405020304" pitchFamily="18" charset="-52"/>
              </a:rPr>
              <a:t>шудани</a:t>
            </a:r>
            <a:r>
              <a:rPr lang="ru-RU" sz="2000" dirty="0">
                <a:latin typeface="Times New Roman Tj" panose="02020603050405020304" pitchFamily="18" charset="-52"/>
              </a:rPr>
              <a:t> он </a:t>
            </a:r>
            <a:r>
              <a:rPr lang="ru-RU" sz="2000" dirty="0" err="1">
                <a:latin typeface="Times New Roman Tj" panose="02020603050405020304" pitchFamily="18" charset="-52"/>
              </a:rPr>
              <a:t>тадбирњои</a:t>
            </a:r>
            <a:r>
              <a:rPr lang="ru-RU" sz="2000" dirty="0">
                <a:latin typeface="Times New Roman Tj" panose="02020603050405020304" pitchFamily="18" charset="-52"/>
              </a:rPr>
              <a:t> </a:t>
            </a:r>
            <a:r>
              <a:rPr lang="ru-RU" sz="2000" dirty="0" err="1">
                <a:latin typeface="Times New Roman Tj" panose="02020603050405020304" pitchFamily="18" charset="-52"/>
              </a:rPr>
              <a:t>судманд</a:t>
            </a:r>
            <a:r>
              <a:rPr lang="ru-RU" sz="2000" dirty="0">
                <a:latin typeface="Times New Roman Tj" panose="02020603050405020304" pitchFamily="18" charset="-52"/>
              </a:rPr>
              <a:t> </a:t>
            </a:r>
            <a:r>
              <a:rPr lang="ru-RU" sz="2000" dirty="0" err="1">
                <a:latin typeface="Times New Roman Tj" panose="02020603050405020304" pitchFamily="18" charset="-52"/>
              </a:rPr>
              <a:t>андешида</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5</a:t>
            </a:r>
            <a:r>
              <a:rPr lang="ru-RU" sz="2000" b="1" dirty="0">
                <a:latin typeface="Times New Roman Tj" panose="02020603050405020304" pitchFamily="18" charset="-52"/>
              </a:rPr>
              <a:t>. </a:t>
            </a:r>
            <a:r>
              <a:rPr lang="ru-RU" sz="2000" dirty="0" err="1">
                <a:latin typeface="Times New Roman Tj" panose="02020603050405020304" pitchFamily="18" charset="-52"/>
              </a:rPr>
              <a:t>Иќдомњои</a:t>
            </a:r>
            <a:r>
              <a:rPr lang="ru-RU" sz="2000" dirty="0">
                <a:latin typeface="Times New Roman Tj" panose="02020603050405020304" pitchFamily="18" charset="-52"/>
              </a:rPr>
              <a:t> </a:t>
            </a:r>
            <a:r>
              <a:rPr lang="ru-RU" sz="2000" dirty="0" err="1">
                <a:latin typeface="Times New Roman Tj" panose="02020603050405020304" pitchFamily="18" charset="-52"/>
              </a:rPr>
              <a:t>љиддї</a:t>
            </a:r>
            <a:r>
              <a:rPr lang="ru-RU" sz="2000" dirty="0">
                <a:latin typeface="Times New Roman Tj" panose="02020603050405020304" pitchFamily="18" charset="-52"/>
              </a:rPr>
              <a:t> дар </a:t>
            </a:r>
            <a:r>
              <a:rPr lang="ru-RU" sz="2000" dirty="0" err="1">
                <a:latin typeface="Times New Roman Tj" panose="02020603050405020304" pitchFamily="18" charset="-52"/>
              </a:rPr>
              <a:t>самти</a:t>
            </a:r>
            <a:r>
              <a:rPr lang="ru-RU" sz="2000" dirty="0">
                <a:latin typeface="Times New Roman Tj" panose="02020603050405020304" pitchFamily="18" charset="-52"/>
              </a:rPr>
              <a:t> </a:t>
            </a:r>
            <a:r>
              <a:rPr lang="ru-RU" sz="2000" dirty="0" err="1">
                <a:latin typeface="Times New Roman Tj" panose="02020603050405020304" pitchFamily="18" charset="-52"/>
              </a:rPr>
              <a:t>тањияи</a:t>
            </a:r>
            <a:r>
              <a:rPr lang="ru-RU" sz="2000" dirty="0">
                <a:latin typeface="Times New Roman Tj" panose="02020603050405020304" pitchFamily="18" charset="-52"/>
              </a:rPr>
              <a:t> стандарту </a:t>
            </a:r>
            <a:r>
              <a:rPr lang="ru-RU" sz="2000" dirty="0" err="1">
                <a:latin typeface="Times New Roman Tj" panose="02020603050405020304" pitchFamily="18" charset="-52"/>
              </a:rPr>
              <a:t>барномањои</a:t>
            </a:r>
            <a:r>
              <a:rPr lang="ru-RU" sz="2000" dirty="0">
                <a:latin typeface="Times New Roman Tj" panose="02020603050405020304" pitchFamily="18" charset="-52"/>
              </a:rPr>
              <a:t> </a:t>
            </a:r>
            <a:r>
              <a:rPr lang="ru-RU" sz="2000" dirty="0" err="1">
                <a:latin typeface="Times New Roman Tj" panose="02020603050405020304" pitchFamily="18" charset="-52"/>
              </a:rPr>
              <a:t>таълимї</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китобњои</a:t>
            </a:r>
            <a:r>
              <a:rPr lang="ru-RU" sz="2000" dirty="0">
                <a:latin typeface="Times New Roman Tj" panose="02020603050405020304" pitchFamily="18" charset="-52"/>
              </a:rPr>
              <a:t> </a:t>
            </a:r>
            <a:r>
              <a:rPr lang="ru-RU" sz="2000" dirty="0" err="1">
                <a:latin typeface="Times New Roman Tj" panose="02020603050405020304" pitchFamily="18" charset="-52"/>
              </a:rPr>
              <a:t>насли</a:t>
            </a:r>
            <a:r>
              <a:rPr lang="ru-RU" sz="2000" dirty="0">
                <a:latin typeface="Times New Roman Tj" panose="02020603050405020304" pitchFamily="18" charset="-52"/>
              </a:rPr>
              <a:t> нави ба </a:t>
            </a:r>
            <a:r>
              <a:rPr lang="ru-RU" sz="2000" dirty="0" err="1">
                <a:latin typeface="Times New Roman Tj" panose="02020603050405020304" pitchFamily="18" charset="-52"/>
              </a:rPr>
              <a:t>муносибати</a:t>
            </a:r>
            <a:r>
              <a:rPr lang="ru-RU" sz="2000" dirty="0">
                <a:latin typeface="Times New Roman Tj" panose="02020603050405020304" pitchFamily="18" charset="-52"/>
              </a:rPr>
              <a:t> </a:t>
            </a:r>
            <a:r>
              <a:rPr lang="ru-RU" sz="2000" dirty="0" err="1">
                <a:latin typeface="Times New Roman Tj" panose="02020603050405020304" pitchFamily="18" charset="-52"/>
              </a:rPr>
              <a:t>салоњиятнок</a:t>
            </a:r>
            <a:r>
              <a:rPr lang="ru-RU" sz="2000" dirty="0">
                <a:latin typeface="Times New Roman Tj" panose="02020603050405020304" pitchFamily="18" charset="-52"/>
              </a:rPr>
              <a:t> </a:t>
            </a:r>
            <a:r>
              <a:rPr lang="ru-RU" sz="2000" dirty="0" err="1">
                <a:latin typeface="Times New Roman Tj" panose="02020603050405020304" pitchFamily="18" charset="-52"/>
              </a:rPr>
              <a:t>асосёфта</a:t>
            </a:r>
            <a:r>
              <a:rPr lang="ru-RU" sz="2000" dirty="0">
                <a:latin typeface="Times New Roman Tj" panose="02020603050405020304" pitchFamily="18" charset="-52"/>
              </a:rPr>
              <a:t> </a:t>
            </a:r>
            <a:r>
              <a:rPr lang="ru-RU" sz="2000" dirty="0" err="1">
                <a:latin typeface="Times New Roman Tj" panose="02020603050405020304" pitchFamily="18" charset="-52"/>
              </a:rPr>
              <a:t>амалї</a:t>
            </a:r>
            <a:r>
              <a:rPr lang="ru-RU" sz="2000" dirty="0">
                <a:latin typeface="Times New Roman Tj" panose="02020603050405020304" pitchFamily="18" charset="-52"/>
              </a:rPr>
              <a:t> </a:t>
            </a:r>
            <a:r>
              <a:rPr lang="ru-RU" sz="2000" dirty="0" err="1">
                <a:latin typeface="Times New Roman Tj" panose="02020603050405020304" pitchFamily="18" charset="-52"/>
              </a:rPr>
              <a:t>гардиданд</a:t>
            </a:r>
            <a:r>
              <a:rPr lang="ru-RU" sz="2000" dirty="0">
                <a:latin typeface="Times New Roman Tj" panose="02020603050405020304" pitchFamily="18" charset="-52"/>
              </a:rPr>
              <a:t>.</a:t>
            </a:r>
          </a:p>
          <a:p>
            <a:r>
              <a:rPr lang="ru-RU" sz="2000" b="1" dirty="0" smtClean="0">
                <a:latin typeface="Times New Roman Tj" panose="02020603050405020304" pitchFamily="18" charset="-52"/>
              </a:rPr>
              <a:t>	6</a:t>
            </a:r>
            <a:r>
              <a:rPr lang="ru-RU" sz="2000" b="1" dirty="0">
                <a:latin typeface="Times New Roman Tj" panose="02020603050405020304" pitchFamily="18" charset="-52"/>
              </a:rPr>
              <a:t>. </a:t>
            </a:r>
            <a:r>
              <a:rPr lang="ru-RU" sz="2000" dirty="0" err="1">
                <a:latin typeface="Times New Roman Tj" panose="02020603050405020304" pitchFamily="18" charset="-52"/>
              </a:rPr>
              <a:t>Механизми</a:t>
            </a:r>
            <a:r>
              <a:rPr lang="ru-RU" sz="2000" dirty="0">
                <a:latin typeface="Times New Roman Tj" panose="02020603050405020304" pitchFamily="18" charset="-52"/>
              </a:rPr>
              <a:t> нави </a:t>
            </a:r>
            <a:r>
              <a:rPr lang="ru-RU" sz="2000" dirty="0" err="1">
                <a:latin typeface="Times New Roman Tj" panose="02020603050405020304" pitchFamily="18" charset="-52"/>
              </a:rPr>
              <a:t>такмили</a:t>
            </a:r>
            <a:r>
              <a:rPr lang="ru-RU" sz="2000" dirty="0">
                <a:latin typeface="Times New Roman Tj" panose="02020603050405020304" pitchFamily="18" charset="-52"/>
              </a:rPr>
              <a:t> </a:t>
            </a:r>
            <a:r>
              <a:rPr lang="ru-RU" sz="2000" dirty="0" err="1">
                <a:latin typeface="Times New Roman Tj" panose="02020603050405020304" pitchFamily="18" charset="-52"/>
              </a:rPr>
              <a:t>ихтисос</a:t>
            </a:r>
            <a:r>
              <a:rPr lang="ru-RU" sz="2000" dirty="0">
                <a:latin typeface="Times New Roman Tj" panose="02020603050405020304" pitchFamily="18" charset="-52"/>
              </a:rPr>
              <a:t> </a:t>
            </a:r>
            <a:r>
              <a:rPr lang="ru-RU" sz="2000" dirty="0" err="1">
                <a:latin typeface="Times New Roman Tj" panose="02020603050405020304" pitchFamily="18" charset="-52"/>
              </a:rPr>
              <a:t>давоми</a:t>
            </a:r>
            <a:r>
              <a:rPr lang="ru-RU" sz="2000" dirty="0">
                <a:latin typeface="Times New Roman Tj" panose="02020603050405020304" pitchFamily="18" charset="-52"/>
              </a:rPr>
              <a:t> </a:t>
            </a:r>
            <a:r>
              <a:rPr lang="ru-RU" sz="2000" dirty="0" err="1">
                <a:latin typeface="Times New Roman Tj" panose="02020603050405020304" pitchFamily="18" charset="-52"/>
              </a:rPr>
              <a:t>њар</a:t>
            </a:r>
            <a:r>
              <a:rPr lang="ru-RU" sz="2000" dirty="0">
                <a:latin typeface="Times New Roman Tj" panose="02020603050405020304" pitchFamily="18" charset="-52"/>
              </a:rPr>
              <a:t> се </a:t>
            </a:r>
            <a:r>
              <a:rPr lang="ru-RU" sz="2000" dirty="0" err="1">
                <a:latin typeface="Times New Roman Tj" panose="02020603050405020304" pitchFamily="18" charset="-52"/>
              </a:rPr>
              <a:t>сол</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дар </a:t>
            </a:r>
            <a:r>
              <a:rPr lang="ru-RU" sz="2000" dirty="0" err="1">
                <a:latin typeface="Times New Roman Tj" panose="02020603050405020304" pitchFamily="18" charset="-52"/>
              </a:rPr>
              <a:t>заминаи</a:t>
            </a:r>
            <a:r>
              <a:rPr lang="ru-RU" sz="2000" dirty="0">
                <a:latin typeface="Times New Roman Tj" panose="02020603050405020304" pitchFamily="18" charset="-52"/>
              </a:rPr>
              <a:t> </a:t>
            </a:r>
            <a:r>
              <a:rPr lang="ru-RU" sz="2000" dirty="0" err="1">
                <a:latin typeface="Times New Roman Tj" panose="02020603050405020304" pitchFamily="18" charset="-52"/>
              </a:rPr>
              <a:t>усули</a:t>
            </a:r>
            <a:r>
              <a:rPr lang="ru-RU" sz="2000" dirty="0">
                <a:latin typeface="Times New Roman Tj" panose="02020603050405020304" pitchFamily="18" charset="-52"/>
              </a:rPr>
              <a:t> </a:t>
            </a:r>
            <a:r>
              <a:rPr lang="ru-RU" sz="2000" dirty="0" err="1">
                <a:latin typeface="Times New Roman Tj" panose="02020603050405020304" pitchFamily="18" charset="-52"/>
              </a:rPr>
              <a:t>омехта</a:t>
            </a:r>
            <a:r>
              <a:rPr lang="ru-RU" sz="2000" dirty="0">
                <a:latin typeface="Times New Roman Tj" panose="02020603050405020304" pitchFamily="18" charset="-52"/>
              </a:rPr>
              <a:t> </a:t>
            </a:r>
            <a:r>
              <a:rPr lang="ru-RU" sz="2000" dirty="0" err="1">
                <a:latin typeface="Times New Roman Tj" panose="02020603050405020304" pitchFamily="18" charset="-52"/>
              </a:rPr>
              <a:t>ва</a:t>
            </a:r>
            <a:r>
              <a:rPr lang="ru-RU" sz="2000" dirty="0">
                <a:latin typeface="Times New Roman Tj" panose="02020603050405020304" pitchFamily="18" charset="-52"/>
              </a:rPr>
              <a:t> </a:t>
            </a:r>
            <a:r>
              <a:rPr lang="ru-RU" sz="2000" dirty="0" err="1">
                <a:latin typeface="Times New Roman Tj" panose="02020603050405020304" pitchFamily="18" charset="-52"/>
              </a:rPr>
              <a:t>бо</a:t>
            </a:r>
            <a:r>
              <a:rPr lang="ru-RU" sz="2000" dirty="0">
                <a:latin typeface="Times New Roman Tj" panose="02020603050405020304" pitchFamily="18" charset="-52"/>
              </a:rPr>
              <a:t> </a:t>
            </a:r>
            <a:r>
              <a:rPr lang="ru-RU" sz="2000" dirty="0" err="1">
                <a:latin typeface="Times New Roman Tj" panose="02020603050405020304" pitchFamily="18" charset="-52"/>
              </a:rPr>
              <a:t>истифодаи</a:t>
            </a:r>
            <a:r>
              <a:rPr lang="ru-RU" sz="2000" dirty="0">
                <a:latin typeface="Times New Roman Tj" panose="02020603050405020304" pitchFamily="18" charset="-52"/>
              </a:rPr>
              <a:t> </a:t>
            </a:r>
            <a:r>
              <a:rPr lang="ru-RU" sz="2000" dirty="0" err="1">
                <a:latin typeface="Times New Roman Tj" panose="02020603050405020304" pitchFamily="18" charset="-52"/>
              </a:rPr>
              <a:t>технологияи</a:t>
            </a:r>
            <a:r>
              <a:rPr lang="ru-RU" sz="2000" dirty="0">
                <a:latin typeface="Times New Roman Tj" panose="02020603050405020304" pitchFamily="18" charset="-52"/>
              </a:rPr>
              <a:t> </a:t>
            </a:r>
            <a:r>
              <a:rPr lang="ru-RU" sz="2000" dirty="0" err="1">
                <a:latin typeface="Times New Roman Tj" panose="02020603050405020304" pitchFamily="18" charset="-52"/>
              </a:rPr>
              <a:t>раќамї</a:t>
            </a:r>
            <a:r>
              <a:rPr lang="ru-RU" sz="2000" dirty="0">
                <a:latin typeface="Times New Roman Tj" panose="02020603050405020304" pitchFamily="18" charset="-52"/>
              </a:rPr>
              <a:t> ба </a:t>
            </a:r>
            <a:r>
              <a:rPr lang="ru-RU" sz="2000" dirty="0" err="1">
                <a:latin typeface="Times New Roman Tj" panose="02020603050405020304" pitchFamily="18" charset="-52"/>
              </a:rPr>
              <a:t>роњ</a:t>
            </a:r>
            <a:r>
              <a:rPr lang="ru-RU" sz="2000" dirty="0">
                <a:latin typeface="Times New Roman Tj" panose="02020603050405020304" pitchFamily="18" charset="-52"/>
              </a:rPr>
              <a:t> </a:t>
            </a:r>
            <a:r>
              <a:rPr lang="ru-RU" sz="2000" dirty="0" err="1">
                <a:latin typeface="Times New Roman Tj" panose="02020603050405020304" pitchFamily="18" charset="-52"/>
              </a:rPr>
              <a:t>монда</a:t>
            </a:r>
            <a:r>
              <a:rPr lang="ru-RU" sz="2000" dirty="0">
                <a:latin typeface="Times New Roman Tj" panose="02020603050405020304" pitchFamily="18" charset="-52"/>
              </a:rPr>
              <a:t> </a:t>
            </a:r>
            <a:r>
              <a:rPr lang="ru-RU" sz="2000" dirty="0" err="1">
                <a:latin typeface="Times New Roman Tj" panose="02020603050405020304" pitchFamily="18" charset="-52"/>
              </a:rPr>
              <a:t>шуд</a:t>
            </a:r>
            <a:r>
              <a:rPr lang="ru-RU" sz="2000" dirty="0">
                <a:latin typeface="Times New Roman Tj" panose="02020603050405020304" pitchFamily="18" charset="-52"/>
              </a:rPr>
              <a:t>.</a:t>
            </a:r>
            <a:r>
              <a:rPr lang="tt-RU" sz="2000" dirty="0">
                <a:latin typeface="Times New Roman Tj" panose="02020603050405020304" pitchFamily="18" charset="-52"/>
              </a:rPr>
              <a:t>	</a:t>
            </a:r>
            <a:endParaRPr lang="uk-UA" sz="2000" dirty="0" smtClean="0">
              <a:latin typeface="Times New Roman Tj" pitchFamily="18" charset="-52"/>
            </a:endParaRPr>
          </a:p>
        </p:txBody>
      </p:sp>
    </p:spTree>
    <p:extLst>
      <p:ext uri="{BB962C8B-B14F-4D97-AF65-F5344CB8AC3E}">
        <p14:creationId xmlns:p14="http://schemas.microsoft.com/office/powerpoint/2010/main" val="841039460"/>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39B1AE2F1EA54BBF4DAACA50C39F2C" ma:contentTypeVersion="0" ma:contentTypeDescription="Create a new document." ma:contentTypeScope="" ma:versionID="c1e69ba3b0171aadbb6aae7d5f961a0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2C995-910E-4284-970B-6758446BA1EE}">
  <ds:schemaRefs>
    <ds:schemaRef ds:uri="http://schemas.microsoft.com/sharepoint/v3/contenttype/forms"/>
  </ds:schemaRefs>
</ds:datastoreItem>
</file>

<file path=customXml/itemProps2.xml><?xml version="1.0" encoding="utf-8"?>
<ds:datastoreItem xmlns:ds="http://schemas.openxmlformats.org/officeDocument/2006/customXml" ds:itemID="{0AA07953-88F2-4A26-95EC-CABF5A5A71DB}">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61AEBE-1AB7-4442-8AA0-919EF4B740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Wisp</Template>
  <TotalTime>10267</TotalTime>
  <Words>588</Words>
  <Application>Microsoft Office PowerPoint</Application>
  <PresentationFormat>Произвольный</PresentationFormat>
  <Paragraphs>129</Paragraphs>
  <Slides>12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vt:i4>
      </vt:variant>
    </vt:vector>
  </HeadingPairs>
  <TitlesOfParts>
    <vt:vector size="22" baseType="lpstr">
      <vt:lpstr>Arial</vt:lpstr>
      <vt:lpstr>Calibri</vt:lpstr>
      <vt:lpstr>Cambria</vt:lpstr>
      <vt:lpstr>Century Gothic</vt:lpstr>
      <vt:lpstr>MS Sans Serif</vt:lpstr>
      <vt:lpstr>Palatino Linotype</vt:lpstr>
      <vt:lpstr>Times New Roman</vt:lpstr>
      <vt:lpstr>Times New Roman Tj</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Berger</dc:title>
  <dc:creator>Paul Bonaventura</dc:creator>
  <cp:lastModifiedBy>Пользователь</cp:lastModifiedBy>
  <cp:revision>477</cp:revision>
  <dcterms:created xsi:type="dcterms:W3CDTF">2013-11-11T22:17:26Z</dcterms:created>
  <dcterms:modified xsi:type="dcterms:W3CDTF">2024-06-25T11:39:51Z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0x0101003639B1AE2F1EA54BBF4DAACA50C39F2C</vt:lpwstr>
  </property>
</Properties>
</file>