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5" r:id="rId4"/>
    <p:sldId id="257" r:id="rId5"/>
    <p:sldId id="269" r:id="rId6"/>
    <p:sldId id="268" r:id="rId7"/>
    <p:sldId id="266" r:id="rId8"/>
    <p:sldId id="267" r:id="rId9"/>
    <p:sldId id="273" r:id="rId10"/>
    <p:sldId id="275" r:id="rId11"/>
    <p:sldId id="276" r:id="rId12"/>
    <p:sldId id="270" r:id="rId13"/>
    <p:sldId id="271" r:id="rId14"/>
    <p:sldId id="272" r:id="rId15"/>
    <p:sldId id="277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B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9" autoAdjust="0"/>
    <p:restoredTop sz="94620" autoAdjust="0"/>
  </p:normalViewPr>
  <p:slideViewPr>
    <p:cSldViewPr snapToGrid="0">
      <p:cViewPr varScale="1">
        <p:scale>
          <a:sx n="75" d="100"/>
          <a:sy n="75" d="100"/>
        </p:scale>
        <p:origin x="44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C67A7C-1171-4FC5-8B88-2666B2BAF487}" type="doc">
      <dgm:prSet loTypeId="urn:microsoft.com/office/officeart/2011/layout/HexagonRadial" loCatId="officeonline" qsTypeId="urn:microsoft.com/office/officeart/2005/8/quickstyle/3d6" qsCatId="3D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BCD47BDD-012F-428A-AF38-8D654B9E3699}">
      <dgm:prSet phldrT="[Text]"/>
      <dgm:spPr/>
      <dgm:t>
        <a:bodyPr/>
        <a:lstStyle/>
        <a:p>
          <a:r>
            <a:rPr lang="en-US" dirty="0">
              <a:latin typeface="Aptos Display" panose="020B0004020202020204" pitchFamily="34" charset="0"/>
            </a:rPr>
            <a:t>Command</a:t>
          </a:r>
        </a:p>
        <a:p>
          <a:r>
            <a:rPr lang="en-US" dirty="0">
              <a:latin typeface="Aptos Display" panose="020B0004020202020204" pitchFamily="34" charset="0"/>
            </a:rPr>
            <a:t>ITS/DSS Centre</a:t>
          </a:r>
          <a:endParaRPr lang="en-IN" dirty="0">
            <a:latin typeface="Aptos Display" panose="020B0004020202020204" pitchFamily="34" charset="0"/>
          </a:endParaRPr>
        </a:p>
      </dgm:t>
    </dgm:pt>
    <dgm:pt modelId="{FDA75A9A-B36B-46A4-BAC6-A664300FD95C}" type="parTrans" cxnId="{8EDA3E5A-361A-4802-9C66-2242E651DB53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07DDC1A7-34AC-48FA-AA4B-8E5AAC753CBE}" type="sibTrans" cxnId="{8EDA3E5A-361A-4802-9C66-2242E651DB53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EB60276B-C914-4907-B227-6A60418DD9BF}">
      <dgm:prSet phldrT="[Text]"/>
      <dgm:spPr/>
      <dgm:t>
        <a:bodyPr/>
        <a:lstStyle/>
        <a:p>
          <a:r>
            <a:rPr lang="en-US" dirty="0">
              <a:latin typeface="Aptos Display" panose="020B0004020202020204" pitchFamily="34" charset="0"/>
            </a:rPr>
            <a:t>Regional Architecture</a:t>
          </a:r>
          <a:endParaRPr lang="en-IN" dirty="0">
            <a:latin typeface="Aptos Display" panose="020B0004020202020204" pitchFamily="34" charset="0"/>
          </a:endParaRPr>
        </a:p>
      </dgm:t>
    </dgm:pt>
    <dgm:pt modelId="{98AF8087-B5A4-43DC-BFAD-3860D96C5099}" type="parTrans" cxnId="{448FC8E9-23A5-4A99-ACFC-9374DDCECB75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26B373B7-C07E-4F28-954E-17CEFF795FB5}" type="sibTrans" cxnId="{448FC8E9-23A5-4A99-ACFC-9374DDCECB75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4CB15A17-F431-4E31-AF32-89F8ACFE664D}">
      <dgm:prSet phldrT="[Text]"/>
      <dgm:spPr/>
      <dgm:t>
        <a:bodyPr/>
        <a:lstStyle/>
        <a:p>
          <a:r>
            <a:rPr lang="en-US" dirty="0">
              <a:latin typeface="Aptos Display" panose="020B0004020202020204" pitchFamily="34" charset="0"/>
            </a:rPr>
            <a:t>Road</a:t>
          </a:r>
          <a:endParaRPr lang="en-IN" dirty="0">
            <a:latin typeface="Aptos Display" panose="020B0004020202020204" pitchFamily="34" charset="0"/>
          </a:endParaRPr>
        </a:p>
      </dgm:t>
    </dgm:pt>
    <dgm:pt modelId="{D77E78B2-2805-4AB6-AC43-CD78C649003B}" type="parTrans" cxnId="{AD2566A8-2FAD-409E-AE17-4263411ABC90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170EB165-78AF-4D49-9896-6B4D5C991C73}" type="sibTrans" cxnId="{AD2566A8-2FAD-409E-AE17-4263411ABC90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989E8011-B0C4-40B1-B9E0-160AA2F574D9}">
      <dgm:prSet phldrT="[Text]"/>
      <dgm:spPr/>
      <dgm:t>
        <a:bodyPr/>
        <a:lstStyle/>
        <a:p>
          <a:r>
            <a:rPr lang="en-US" dirty="0">
              <a:latin typeface="Aptos Display" panose="020B0004020202020204" pitchFamily="34" charset="0"/>
            </a:rPr>
            <a:t>Rail</a:t>
          </a:r>
          <a:endParaRPr lang="en-IN" dirty="0">
            <a:latin typeface="Aptos Display" panose="020B0004020202020204" pitchFamily="34" charset="0"/>
          </a:endParaRPr>
        </a:p>
      </dgm:t>
    </dgm:pt>
    <dgm:pt modelId="{F2AB4625-9342-4E66-9A1B-3E50DE0C57A6}" type="parTrans" cxnId="{F5E3F7AB-7310-43CB-ABB7-FA5FB980C7D9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1B9D2821-19CD-4A08-A60C-FAA05FCC5E6B}" type="sibTrans" cxnId="{F5E3F7AB-7310-43CB-ABB7-FA5FB980C7D9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632A6EBF-A733-445D-91EE-0B5C63665E8B}">
      <dgm:prSet phldrT="[Text]"/>
      <dgm:spPr/>
      <dgm:t>
        <a:bodyPr/>
        <a:lstStyle/>
        <a:p>
          <a:r>
            <a:rPr lang="en-US" dirty="0">
              <a:latin typeface="Aptos Display" panose="020B0004020202020204" pitchFamily="34" charset="0"/>
            </a:rPr>
            <a:t>Airport</a:t>
          </a:r>
          <a:endParaRPr lang="en-IN" dirty="0">
            <a:latin typeface="Aptos Display" panose="020B0004020202020204" pitchFamily="34" charset="0"/>
          </a:endParaRPr>
        </a:p>
      </dgm:t>
    </dgm:pt>
    <dgm:pt modelId="{817A8E4F-D24C-40AB-88AB-9C10B74D4B1A}" type="parTrans" cxnId="{7A16E6ED-9249-4822-A86F-D6FD58769524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264EAFF3-CBE3-4B05-8AB2-212A47D8C626}" type="sibTrans" cxnId="{7A16E6ED-9249-4822-A86F-D6FD58769524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345FE85E-19BC-43DD-AA07-C2065709B7F7}">
      <dgm:prSet phldrT="[Text]"/>
      <dgm:spPr/>
      <dgm:t>
        <a:bodyPr/>
        <a:lstStyle/>
        <a:p>
          <a:r>
            <a:rPr lang="en-US" dirty="0">
              <a:latin typeface="Aptos Display" panose="020B0004020202020204" pitchFamily="34" charset="0"/>
            </a:rPr>
            <a:t>Multimodal Hub</a:t>
          </a:r>
          <a:endParaRPr lang="en-IN" dirty="0">
            <a:latin typeface="Aptos Display" panose="020B0004020202020204" pitchFamily="34" charset="0"/>
          </a:endParaRPr>
        </a:p>
      </dgm:t>
    </dgm:pt>
    <dgm:pt modelId="{7B0ED7E4-C9A6-4A2B-ADE1-E03EFF28C4FE}" type="parTrans" cxnId="{A50EF0DC-35D6-4BC9-B531-D5C0C30B9663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5FC27861-BA5E-4E1F-A510-361A678B23C6}" type="sibTrans" cxnId="{A50EF0DC-35D6-4BC9-B531-D5C0C30B9663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2046C202-03F2-40E0-B42E-1320094694CE}">
      <dgm:prSet phldrT="[Text]"/>
      <dgm:spPr/>
      <dgm:t>
        <a:bodyPr/>
        <a:lstStyle/>
        <a:p>
          <a:r>
            <a:rPr lang="en-US" dirty="0">
              <a:latin typeface="Aptos Display" panose="020B0004020202020204" pitchFamily="34" charset="0"/>
            </a:rPr>
            <a:t>Logistics Parks</a:t>
          </a:r>
          <a:endParaRPr lang="en-IN" dirty="0">
            <a:latin typeface="Aptos Display" panose="020B0004020202020204" pitchFamily="34" charset="0"/>
          </a:endParaRPr>
        </a:p>
      </dgm:t>
    </dgm:pt>
    <dgm:pt modelId="{F91267BE-D6F1-46F3-A66A-85A4078886CD}" type="parTrans" cxnId="{E558D3D6-04F3-4149-898E-1881D7FB6C1F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E755D44D-04B8-4509-80F9-E60BC7EE257F}" type="sibTrans" cxnId="{E558D3D6-04F3-4149-898E-1881D7FB6C1F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52406467-FF25-412A-A958-D99AC0D03713}" type="pres">
      <dgm:prSet presAssocID="{FEC67A7C-1171-4FC5-8B88-2666B2BAF48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EECDA74-19AD-48FD-9CBE-99903DEC1824}" type="pres">
      <dgm:prSet presAssocID="{BCD47BDD-012F-428A-AF38-8D654B9E3699}" presName="Parent" presStyleLbl="node0" presStyleIdx="0" presStyleCnt="1">
        <dgm:presLayoutVars>
          <dgm:chMax val="6"/>
          <dgm:chPref val="6"/>
        </dgm:presLayoutVars>
      </dgm:prSet>
      <dgm:spPr/>
    </dgm:pt>
    <dgm:pt modelId="{1AE82517-44EB-4DDE-AAD9-E31C4C50BD1B}" type="pres">
      <dgm:prSet presAssocID="{EB60276B-C914-4907-B227-6A60418DD9BF}" presName="Accent1" presStyleCnt="0"/>
      <dgm:spPr/>
    </dgm:pt>
    <dgm:pt modelId="{171E7FC5-8906-4AD9-BE70-6F4CF96D2F08}" type="pres">
      <dgm:prSet presAssocID="{EB60276B-C914-4907-B227-6A60418DD9BF}" presName="Accent" presStyleLbl="bgShp" presStyleIdx="0" presStyleCnt="6"/>
      <dgm:spPr/>
    </dgm:pt>
    <dgm:pt modelId="{395DA25B-0172-456E-B5B2-B564E916D404}" type="pres">
      <dgm:prSet presAssocID="{EB60276B-C914-4907-B227-6A60418DD9BF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9888F41C-0C47-49C7-862C-23C2531FCD99}" type="pres">
      <dgm:prSet presAssocID="{4CB15A17-F431-4E31-AF32-89F8ACFE664D}" presName="Accent2" presStyleCnt="0"/>
      <dgm:spPr/>
    </dgm:pt>
    <dgm:pt modelId="{8BD86EDB-93A0-42FB-BA16-369AC3EAACD7}" type="pres">
      <dgm:prSet presAssocID="{4CB15A17-F431-4E31-AF32-89F8ACFE664D}" presName="Accent" presStyleLbl="bgShp" presStyleIdx="1" presStyleCnt="6"/>
      <dgm:spPr/>
    </dgm:pt>
    <dgm:pt modelId="{2B2182D2-A0F8-4923-8494-220DB5A1C576}" type="pres">
      <dgm:prSet presAssocID="{4CB15A17-F431-4E31-AF32-89F8ACFE664D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1E3468E4-4C60-4DEE-A16B-70C9CCE98BA8}" type="pres">
      <dgm:prSet presAssocID="{989E8011-B0C4-40B1-B9E0-160AA2F574D9}" presName="Accent3" presStyleCnt="0"/>
      <dgm:spPr/>
    </dgm:pt>
    <dgm:pt modelId="{4D595E63-DF8F-4364-B628-CDCB7811FA2A}" type="pres">
      <dgm:prSet presAssocID="{989E8011-B0C4-40B1-B9E0-160AA2F574D9}" presName="Accent" presStyleLbl="bgShp" presStyleIdx="2" presStyleCnt="6"/>
      <dgm:spPr/>
    </dgm:pt>
    <dgm:pt modelId="{9F25DC7C-854B-4F7A-8F54-B56D8BC006C7}" type="pres">
      <dgm:prSet presAssocID="{989E8011-B0C4-40B1-B9E0-160AA2F574D9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9D235B35-B513-42F2-8D2B-1B586B356D95}" type="pres">
      <dgm:prSet presAssocID="{632A6EBF-A733-445D-91EE-0B5C63665E8B}" presName="Accent4" presStyleCnt="0"/>
      <dgm:spPr/>
    </dgm:pt>
    <dgm:pt modelId="{3D03F97F-5ABF-43EE-B6CF-D8A086339E2A}" type="pres">
      <dgm:prSet presAssocID="{632A6EBF-A733-445D-91EE-0B5C63665E8B}" presName="Accent" presStyleLbl="bgShp" presStyleIdx="3" presStyleCnt="6"/>
      <dgm:spPr/>
    </dgm:pt>
    <dgm:pt modelId="{95F80042-F00C-4053-8873-1F765652A3B1}" type="pres">
      <dgm:prSet presAssocID="{632A6EBF-A733-445D-91EE-0B5C63665E8B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60B2536-05AE-4FDA-8666-0A85BDBE8F0D}" type="pres">
      <dgm:prSet presAssocID="{345FE85E-19BC-43DD-AA07-C2065709B7F7}" presName="Accent5" presStyleCnt="0"/>
      <dgm:spPr/>
    </dgm:pt>
    <dgm:pt modelId="{5BE78312-7D51-46ED-A0A7-4D4A5FB7574F}" type="pres">
      <dgm:prSet presAssocID="{345FE85E-19BC-43DD-AA07-C2065709B7F7}" presName="Accent" presStyleLbl="bgShp" presStyleIdx="4" presStyleCnt="6"/>
      <dgm:spPr/>
    </dgm:pt>
    <dgm:pt modelId="{7D37737C-66ED-40F7-86CD-FFEBBE7412C7}" type="pres">
      <dgm:prSet presAssocID="{345FE85E-19BC-43DD-AA07-C2065709B7F7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A4EC3E44-12CC-44CC-B2E9-EA862E1DE38B}" type="pres">
      <dgm:prSet presAssocID="{2046C202-03F2-40E0-B42E-1320094694CE}" presName="Accent6" presStyleCnt="0"/>
      <dgm:spPr/>
    </dgm:pt>
    <dgm:pt modelId="{6753542F-EB70-4932-B83F-EC27464F6EF3}" type="pres">
      <dgm:prSet presAssocID="{2046C202-03F2-40E0-B42E-1320094694CE}" presName="Accent" presStyleLbl="bgShp" presStyleIdx="5" presStyleCnt="6"/>
      <dgm:spPr/>
    </dgm:pt>
    <dgm:pt modelId="{7F420DA4-3615-43D2-8DDB-F56F89D2A80D}" type="pres">
      <dgm:prSet presAssocID="{2046C202-03F2-40E0-B42E-1320094694C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631BAB0B-2AA9-4B03-ABD3-77BFE0E25232}" type="presOf" srcId="{4CB15A17-F431-4E31-AF32-89F8ACFE664D}" destId="{2B2182D2-A0F8-4923-8494-220DB5A1C576}" srcOrd="0" destOrd="0" presId="urn:microsoft.com/office/officeart/2011/layout/HexagonRadial"/>
    <dgm:cxn modelId="{8C9CF32B-9458-41DB-9E51-C56C7359F4E6}" type="presOf" srcId="{632A6EBF-A733-445D-91EE-0B5C63665E8B}" destId="{95F80042-F00C-4053-8873-1F765652A3B1}" srcOrd="0" destOrd="0" presId="urn:microsoft.com/office/officeart/2011/layout/HexagonRadial"/>
    <dgm:cxn modelId="{D0DE7334-5924-4E81-ADF6-568D85FB7802}" type="presOf" srcId="{FEC67A7C-1171-4FC5-8B88-2666B2BAF487}" destId="{52406467-FF25-412A-A958-D99AC0D03713}" srcOrd="0" destOrd="0" presId="urn:microsoft.com/office/officeart/2011/layout/HexagonRadial"/>
    <dgm:cxn modelId="{AF56DE3C-3EA6-46F8-80F2-AA78EEEC1157}" type="presOf" srcId="{EB60276B-C914-4907-B227-6A60418DD9BF}" destId="{395DA25B-0172-456E-B5B2-B564E916D404}" srcOrd="0" destOrd="0" presId="urn:microsoft.com/office/officeart/2011/layout/HexagonRadial"/>
    <dgm:cxn modelId="{E5242660-109C-4040-9241-47B794D8F8B8}" type="presOf" srcId="{BCD47BDD-012F-428A-AF38-8D654B9E3699}" destId="{0EECDA74-19AD-48FD-9CBE-99903DEC1824}" srcOrd="0" destOrd="0" presId="urn:microsoft.com/office/officeart/2011/layout/HexagonRadial"/>
    <dgm:cxn modelId="{A317C363-DB48-44B3-98CD-40D016CB5F16}" type="presOf" srcId="{989E8011-B0C4-40B1-B9E0-160AA2F574D9}" destId="{9F25DC7C-854B-4F7A-8F54-B56D8BC006C7}" srcOrd="0" destOrd="0" presId="urn:microsoft.com/office/officeart/2011/layout/HexagonRadial"/>
    <dgm:cxn modelId="{AC50AF6B-566E-4483-933D-F8A86FAD4300}" type="presOf" srcId="{2046C202-03F2-40E0-B42E-1320094694CE}" destId="{7F420DA4-3615-43D2-8DDB-F56F89D2A80D}" srcOrd="0" destOrd="0" presId="urn:microsoft.com/office/officeart/2011/layout/HexagonRadial"/>
    <dgm:cxn modelId="{8EDA3E5A-361A-4802-9C66-2242E651DB53}" srcId="{FEC67A7C-1171-4FC5-8B88-2666B2BAF487}" destId="{BCD47BDD-012F-428A-AF38-8D654B9E3699}" srcOrd="0" destOrd="0" parTransId="{FDA75A9A-B36B-46A4-BAC6-A664300FD95C}" sibTransId="{07DDC1A7-34AC-48FA-AA4B-8E5AAC753CBE}"/>
    <dgm:cxn modelId="{AD2566A8-2FAD-409E-AE17-4263411ABC90}" srcId="{BCD47BDD-012F-428A-AF38-8D654B9E3699}" destId="{4CB15A17-F431-4E31-AF32-89F8ACFE664D}" srcOrd="1" destOrd="0" parTransId="{D77E78B2-2805-4AB6-AC43-CD78C649003B}" sibTransId="{170EB165-78AF-4D49-9896-6B4D5C991C73}"/>
    <dgm:cxn modelId="{F5E3F7AB-7310-43CB-ABB7-FA5FB980C7D9}" srcId="{BCD47BDD-012F-428A-AF38-8D654B9E3699}" destId="{989E8011-B0C4-40B1-B9E0-160AA2F574D9}" srcOrd="2" destOrd="0" parTransId="{F2AB4625-9342-4E66-9A1B-3E50DE0C57A6}" sibTransId="{1B9D2821-19CD-4A08-A60C-FAA05FCC5E6B}"/>
    <dgm:cxn modelId="{E558D3D6-04F3-4149-898E-1881D7FB6C1F}" srcId="{BCD47BDD-012F-428A-AF38-8D654B9E3699}" destId="{2046C202-03F2-40E0-B42E-1320094694CE}" srcOrd="5" destOrd="0" parTransId="{F91267BE-D6F1-46F3-A66A-85A4078886CD}" sibTransId="{E755D44D-04B8-4509-80F9-E60BC7EE257F}"/>
    <dgm:cxn modelId="{A50EF0DC-35D6-4BC9-B531-D5C0C30B9663}" srcId="{BCD47BDD-012F-428A-AF38-8D654B9E3699}" destId="{345FE85E-19BC-43DD-AA07-C2065709B7F7}" srcOrd="4" destOrd="0" parTransId="{7B0ED7E4-C9A6-4A2B-ADE1-E03EFF28C4FE}" sibTransId="{5FC27861-BA5E-4E1F-A510-361A678B23C6}"/>
    <dgm:cxn modelId="{448FC8E9-23A5-4A99-ACFC-9374DDCECB75}" srcId="{BCD47BDD-012F-428A-AF38-8D654B9E3699}" destId="{EB60276B-C914-4907-B227-6A60418DD9BF}" srcOrd="0" destOrd="0" parTransId="{98AF8087-B5A4-43DC-BFAD-3860D96C5099}" sibTransId="{26B373B7-C07E-4F28-954E-17CEFF795FB5}"/>
    <dgm:cxn modelId="{9B1AA7EC-889D-4355-BF33-E1C1F2B2F275}" type="presOf" srcId="{345FE85E-19BC-43DD-AA07-C2065709B7F7}" destId="{7D37737C-66ED-40F7-86CD-FFEBBE7412C7}" srcOrd="0" destOrd="0" presId="urn:microsoft.com/office/officeart/2011/layout/HexagonRadial"/>
    <dgm:cxn modelId="{7A16E6ED-9249-4822-A86F-D6FD58769524}" srcId="{BCD47BDD-012F-428A-AF38-8D654B9E3699}" destId="{632A6EBF-A733-445D-91EE-0B5C63665E8B}" srcOrd="3" destOrd="0" parTransId="{817A8E4F-D24C-40AB-88AB-9C10B74D4B1A}" sibTransId="{264EAFF3-CBE3-4B05-8AB2-212A47D8C626}"/>
    <dgm:cxn modelId="{75400969-23F6-4AAE-BB97-4DABA0CA243B}" type="presParOf" srcId="{52406467-FF25-412A-A958-D99AC0D03713}" destId="{0EECDA74-19AD-48FD-9CBE-99903DEC1824}" srcOrd="0" destOrd="0" presId="urn:microsoft.com/office/officeart/2011/layout/HexagonRadial"/>
    <dgm:cxn modelId="{551225FA-43DA-4345-B43F-C2D0C345AF7C}" type="presParOf" srcId="{52406467-FF25-412A-A958-D99AC0D03713}" destId="{1AE82517-44EB-4DDE-AAD9-E31C4C50BD1B}" srcOrd="1" destOrd="0" presId="urn:microsoft.com/office/officeart/2011/layout/HexagonRadial"/>
    <dgm:cxn modelId="{3B26365C-2C21-4E1C-9A91-039F092FE57A}" type="presParOf" srcId="{1AE82517-44EB-4DDE-AAD9-E31C4C50BD1B}" destId="{171E7FC5-8906-4AD9-BE70-6F4CF96D2F08}" srcOrd="0" destOrd="0" presId="urn:microsoft.com/office/officeart/2011/layout/HexagonRadial"/>
    <dgm:cxn modelId="{9808A0F4-5B78-454F-9D30-829FA69068E0}" type="presParOf" srcId="{52406467-FF25-412A-A958-D99AC0D03713}" destId="{395DA25B-0172-456E-B5B2-B564E916D404}" srcOrd="2" destOrd="0" presId="urn:microsoft.com/office/officeart/2011/layout/HexagonRadial"/>
    <dgm:cxn modelId="{26C2B25D-5DB0-4A05-8059-78610DF6B511}" type="presParOf" srcId="{52406467-FF25-412A-A958-D99AC0D03713}" destId="{9888F41C-0C47-49C7-862C-23C2531FCD99}" srcOrd="3" destOrd="0" presId="urn:microsoft.com/office/officeart/2011/layout/HexagonRadial"/>
    <dgm:cxn modelId="{A8EB5443-A892-4F89-8DCD-2FC55690BF6A}" type="presParOf" srcId="{9888F41C-0C47-49C7-862C-23C2531FCD99}" destId="{8BD86EDB-93A0-42FB-BA16-369AC3EAACD7}" srcOrd="0" destOrd="0" presId="urn:microsoft.com/office/officeart/2011/layout/HexagonRadial"/>
    <dgm:cxn modelId="{A22EFCD0-3A45-41CF-8BDC-58FCE859B873}" type="presParOf" srcId="{52406467-FF25-412A-A958-D99AC0D03713}" destId="{2B2182D2-A0F8-4923-8494-220DB5A1C576}" srcOrd="4" destOrd="0" presId="urn:microsoft.com/office/officeart/2011/layout/HexagonRadial"/>
    <dgm:cxn modelId="{C11691CC-03FF-4ED4-B43F-8594976B3EBA}" type="presParOf" srcId="{52406467-FF25-412A-A958-D99AC0D03713}" destId="{1E3468E4-4C60-4DEE-A16B-70C9CCE98BA8}" srcOrd="5" destOrd="0" presId="urn:microsoft.com/office/officeart/2011/layout/HexagonRadial"/>
    <dgm:cxn modelId="{147AC38E-1204-4C20-B44A-5BF773B47AEE}" type="presParOf" srcId="{1E3468E4-4C60-4DEE-A16B-70C9CCE98BA8}" destId="{4D595E63-DF8F-4364-B628-CDCB7811FA2A}" srcOrd="0" destOrd="0" presId="urn:microsoft.com/office/officeart/2011/layout/HexagonRadial"/>
    <dgm:cxn modelId="{E0AF052D-B9B1-43C5-9BBF-70223F4B0E33}" type="presParOf" srcId="{52406467-FF25-412A-A958-D99AC0D03713}" destId="{9F25DC7C-854B-4F7A-8F54-B56D8BC006C7}" srcOrd="6" destOrd="0" presId="urn:microsoft.com/office/officeart/2011/layout/HexagonRadial"/>
    <dgm:cxn modelId="{4E9CEE54-8A07-462A-8479-5FBDAC328A2B}" type="presParOf" srcId="{52406467-FF25-412A-A958-D99AC0D03713}" destId="{9D235B35-B513-42F2-8D2B-1B586B356D95}" srcOrd="7" destOrd="0" presId="urn:microsoft.com/office/officeart/2011/layout/HexagonRadial"/>
    <dgm:cxn modelId="{DA3ECE1C-9335-4614-BE66-AA8E6ED491B2}" type="presParOf" srcId="{9D235B35-B513-42F2-8D2B-1B586B356D95}" destId="{3D03F97F-5ABF-43EE-B6CF-D8A086339E2A}" srcOrd="0" destOrd="0" presId="urn:microsoft.com/office/officeart/2011/layout/HexagonRadial"/>
    <dgm:cxn modelId="{D4481584-0084-4F46-8225-486542D3788B}" type="presParOf" srcId="{52406467-FF25-412A-A958-D99AC0D03713}" destId="{95F80042-F00C-4053-8873-1F765652A3B1}" srcOrd="8" destOrd="0" presId="urn:microsoft.com/office/officeart/2011/layout/HexagonRadial"/>
    <dgm:cxn modelId="{FD38EBD1-3B1D-4D43-A7BF-C8F51B3CCE25}" type="presParOf" srcId="{52406467-FF25-412A-A958-D99AC0D03713}" destId="{860B2536-05AE-4FDA-8666-0A85BDBE8F0D}" srcOrd="9" destOrd="0" presId="urn:microsoft.com/office/officeart/2011/layout/HexagonRadial"/>
    <dgm:cxn modelId="{1BD31F73-4352-4361-B91B-91ED9DFBC438}" type="presParOf" srcId="{860B2536-05AE-4FDA-8666-0A85BDBE8F0D}" destId="{5BE78312-7D51-46ED-A0A7-4D4A5FB7574F}" srcOrd="0" destOrd="0" presId="urn:microsoft.com/office/officeart/2011/layout/HexagonRadial"/>
    <dgm:cxn modelId="{0563CC0B-C3C9-4E34-95B1-73C1C418D27F}" type="presParOf" srcId="{52406467-FF25-412A-A958-D99AC0D03713}" destId="{7D37737C-66ED-40F7-86CD-FFEBBE7412C7}" srcOrd="10" destOrd="0" presId="urn:microsoft.com/office/officeart/2011/layout/HexagonRadial"/>
    <dgm:cxn modelId="{616A11B5-325C-44A3-BBD8-69C787D58D10}" type="presParOf" srcId="{52406467-FF25-412A-A958-D99AC0D03713}" destId="{A4EC3E44-12CC-44CC-B2E9-EA862E1DE38B}" srcOrd="11" destOrd="0" presId="urn:microsoft.com/office/officeart/2011/layout/HexagonRadial"/>
    <dgm:cxn modelId="{A094846B-EE2A-4886-BBD7-19FA9B937EFD}" type="presParOf" srcId="{A4EC3E44-12CC-44CC-B2E9-EA862E1DE38B}" destId="{6753542F-EB70-4932-B83F-EC27464F6EF3}" srcOrd="0" destOrd="0" presId="urn:microsoft.com/office/officeart/2011/layout/HexagonRadial"/>
    <dgm:cxn modelId="{36ACA057-6F49-4FAB-B002-F08CBA3BDBA9}" type="presParOf" srcId="{52406467-FF25-412A-A958-D99AC0D03713}" destId="{7F420DA4-3615-43D2-8DDB-F56F89D2A80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89ED60-035C-47B5-B128-335D58A4212C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12087C4D-E9B1-4C07-8168-F26AFFEE888A}">
      <dgm:prSet phldrT="[Text]" custT="1"/>
      <dgm:spPr/>
      <dgm:t>
        <a:bodyPr/>
        <a:lstStyle/>
        <a:p>
          <a:r>
            <a:rPr lang="en-GB" sz="1600" dirty="0">
              <a:latin typeface="Aptos Display" panose="020B0004020202020204" pitchFamily="34" charset="0"/>
            </a:rPr>
            <a:t>Model future network</a:t>
          </a:r>
        </a:p>
      </dgm:t>
    </dgm:pt>
    <dgm:pt modelId="{F3D2C755-BC85-42E1-97C0-FCD6D94C8DC2}" type="parTrans" cxnId="{7F3BCBCE-822B-496C-9534-698199894C31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FAED2B18-179C-47CE-A0FE-70676685FC8E}" type="sibTrans" cxnId="{7F3BCBCE-822B-496C-9534-698199894C31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25AF3F2E-DE74-4EE5-A4C1-667594FE3218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Encode the selected future multi-modal transport network</a:t>
          </a:r>
        </a:p>
      </dgm:t>
    </dgm:pt>
    <dgm:pt modelId="{7E843429-5E27-4788-A80C-F23709A5440B}" type="parTrans" cxnId="{281AB2C5-A91A-40B7-BFFE-24A49D95EDF4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BD6F6EFE-A4A7-48E9-8ACC-38F891807A37}" type="sibTrans" cxnId="{281AB2C5-A91A-40B7-BFFE-24A49D95EDF4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877C3966-F0C9-42CB-9500-99BE21E362DC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Project demand</a:t>
          </a:r>
        </a:p>
      </dgm:t>
    </dgm:pt>
    <dgm:pt modelId="{E151EB4E-AEB5-4260-B614-8957A1399C14}" type="parTrans" cxnId="{65EEE6C7-6011-4CF2-BF4D-866ACD2E26B4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97CD4122-7C46-40C8-A3B5-EEBEB2D0FF9C}" type="sibTrans" cxnId="{65EEE6C7-6011-4CF2-BF4D-866ACD2E26B4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8E507947-7627-49C4-9E37-85F9E2FBC587}">
      <dgm:prSet phldrT="[Text]" custT="1"/>
      <dgm:spPr/>
      <dgm:t>
        <a:bodyPr/>
        <a:lstStyle/>
        <a:p>
          <a:r>
            <a:rPr lang="en-GB" sz="1600" dirty="0">
              <a:latin typeface="Aptos Display" panose="020B0004020202020204" pitchFamily="34" charset="0"/>
            </a:rPr>
            <a:t>Create physical infrastructure roadmap</a:t>
          </a:r>
        </a:p>
      </dgm:t>
    </dgm:pt>
    <dgm:pt modelId="{DA12C5E5-5DE0-4845-A0B9-F60D1C182EE9}" type="parTrans" cxnId="{7E71CE5E-AA3B-4E1C-AA78-245BBA560CE8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A75C10C4-1C9B-4952-B353-AF341B25ED08}" type="sibTrans" cxnId="{7E71CE5E-AA3B-4E1C-AA78-245BBA560CE8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074EDA1E-BFE3-4962-B06B-B8F1A45A2737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Carry out gap analysis with respect to the current network</a:t>
          </a:r>
        </a:p>
      </dgm:t>
    </dgm:pt>
    <dgm:pt modelId="{48E4290B-73C3-4203-998F-147F02077532}" type="parTrans" cxnId="{B2DB0D60-49C5-4467-A141-3A430D6BB2A8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09E80F1B-6E8B-4FB5-8DF4-885445577806}" type="sibTrans" cxnId="{B2DB0D60-49C5-4467-A141-3A430D6BB2A8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F3E95F7D-526A-4A15-9770-45998F49DEC9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Do sensitivity analysis and identify critical points in the network</a:t>
          </a:r>
        </a:p>
      </dgm:t>
    </dgm:pt>
    <dgm:pt modelId="{6CF46E54-9AAB-4E56-9437-080BF17AEAF2}" type="parTrans" cxnId="{C01F9922-CDF8-4EF8-8C3E-9BBC366CC1AB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70CC046D-4528-4A1A-A0B2-00565FFF38EA}" type="sibTrans" cxnId="{C01F9922-CDF8-4EF8-8C3E-9BBC366CC1AB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27362889-AD7D-4955-B410-57FA6C7092D6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Identify the projects to be undertaken to take the transport and logistics infrastructure to the future state</a:t>
          </a:r>
        </a:p>
      </dgm:t>
    </dgm:pt>
    <dgm:pt modelId="{920D1F38-18B5-438A-A4A3-38636315E2CE}" type="parTrans" cxnId="{D5B6795D-C4FC-4415-90E0-F978F0A33BD4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6920B19A-B302-4BC6-A1DC-547715CE96B5}" type="sibTrans" cxnId="{D5B6795D-C4FC-4415-90E0-F978F0A33BD4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212898D6-4E5E-4266-8A09-699470FED66F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Determine the timelines for the projects</a:t>
          </a:r>
        </a:p>
      </dgm:t>
    </dgm:pt>
    <dgm:pt modelId="{AC7698E8-961E-4418-BF6C-C7A9EE5F247C}" type="parTrans" cxnId="{EEFBFEE6-97E4-4114-82FF-400BB7311AA7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23E8279F-3001-405E-A6C4-9B136290C0B9}" type="sibTrans" cxnId="{EEFBFEE6-97E4-4114-82FF-400BB7311AA7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4FB102B6-B80E-4CCF-A180-FB634B0D578D}">
      <dgm:prSet phldrT="[Text]" custT="1"/>
      <dgm:spPr/>
      <dgm:t>
        <a:bodyPr/>
        <a:lstStyle/>
        <a:p>
          <a:r>
            <a:rPr lang="en-GB" sz="1600" dirty="0">
              <a:latin typeface="Aptos Display" panose="020B0004020202020204" pitchFamily="34" charset="0"/>
            </a:rPr>
            <a:t>Role of digital infrastructure</a:t>
          </a:r>
        </a:p>
      </dgm:t>
    </dgm:pt>
    <dgm:pt modelId="{BF0FBFF8-65CB-4AF3-805B-8BDADF764E1F}" type="parTrans" cxnId="{B757A058-9FF2-4CBD-A690-9E0A74DABD6F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A79B93A6-E3CD-4BA1-B75E-A021918AB4AB}" type="sibTrans" cxnId="{B757A058-9FF2-4CBD-A690-9E0A74DABD6F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3D97C0C1-4AB3-4167-A884-A84B23579AF9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Determine points of inefficiency and vulnerability in the planned network</a:t>
          </a:r>
        </a:p>
      </dgm:t>
    </dgm:pt>
    <dgm:pt modelId="{320EC277-3C6B-40FC-8AC2-8E0A0C4CD1DB}" type="parTrans" cxnId="{7B930CF5-0FA5-489C-A77B-6E67476267C5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30A04FEE-F899-4F92-8A23-C1D369F84A9D}" type="sibTrans" cxnId="{7B930CF5-0FA5-489C-A77B-6E67476267C5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ECAB2FA1-39D9-4EBF-B6F4-D448AA85B068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Create a high-level monitoring and operational control plan</a:t>
          </a:r>
        </a:p>
      </dgm:t>
    </dgm:pt>
    <dgm:pt modelId="{37A53F34-83ED-49B5-9E5E-9458239A148C}" type="parTrans" cxnId="{0872A530-4D1D-46CA-B3E7-991A15626529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ACAA7A96-D4F5-4055-9772-DE131E0B1427}" type="sibTrans" cxnId="{0872A530-4D1D-46CA-B3E7-991A15626529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68022E89-4477-43DB-933E-F77E4A262C41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Identify technology systems that can potentially assist in monitoring and operations</a:t>
          </a:r>
        </a:p>
      </dgm:t>
    </dgm:pt>
    <dgm:pt modelId="{2696895F-BDC0-4F9E-B57D-4B217840B12E}" type="parTrans" cxnId="{9D10D392-465F-4028-8002-709D2A40C5E7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6C332F2B-1CDC-4CA7-A9AA-CD4A5B8E8497}" type="sibTrans" cxnId="{9D10D392-465F-4028-8002-709D2A40C5E7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78E18EBA-CF17-473B-8109-7A4F60D2718B}">
      <dgm:prSet phldrT="[Text]" custT="1"/>
      <dgm:spPr/>
      <dgm:t>
        <a:bodyPr/>
        <a:lstStyle/>
        <a:p>
          <a:r>
            <a:rPr lang="en-GB" sz="1600">
              <a:latin typeface="Aptos Display" panose="020B0004020202020204" pitchFamily="34" charset="0"/>
            </a:rPr>
            <a:t>Concept of Operations</a:t>
          </a:r>
          <a:endParaRPr lang="en-GB" sz="1600" dirty="0">
            <a:latin typeface="Aptos Display" panose="020B0004020202020204" pitchFamily="34" charset="0"/>
          </a:endParaRPr>
        </a:p>
      </dgm:t>
    </dgm:pt>
    <dgm:pt modelId="{DF1A5DF3-0761-4FC8-B414-52D49E76AA35}" type="parTrans" cxnId="{044AC914-96BC-4131-B05C-8D175048E1A3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941B7F67-55C3-4205-BDDB-8B3BF7954A3F}" type="sibTrans" cxnId="{044AC914-96BC-4131-B05C-8D175048E1A3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58FF2AAC-834A-468E-B696-99DF0960B675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Determine ITS systems that can assist in network operations</a:t>
          </a:r>
        </a:p>
      </dgm:t>
    </dgm:pt>
    <dgm:pt modelId="{3B2390B4-4329-4E74-8DB5-7211B173EBEE}" type="parTrans" cxnId="{C08D3800-D7C8-4495-9431-A3B56125648A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4797BBE7-C0E9-4D33-B83E-5C186C0C42B5}" type="sibTrans" cxnId="{C08D3800-D7C8-4495-9431-A3B56125648A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25A05CCC-234C-4F4F-B27B-D114C78EFD0B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Determine digital infrastructure that can improve physical and cyber security for physical infrastructure</a:t>
          </a:r>
        </a:p>
      </dgm:t>
    </dgm:pt>
    <dgm:pt modelId="{B7EB5EDD-B864-4EF6-92BA-66CA63497E48}" type="parTrans" cxnId="{74684FA4-20F6-44AE-AA93-511B37A2167D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391614D2-93FE-43EA-B51E-C90FAC53142D}" type="sibTrans" cxnId="{74684FA4-20F6-44AE-AA93-511B37A2167D}">
      <dgm:prSet/>
      <dgm:spPr/>
      <dgm:t>
        <a:bodyPr/>
        <a:lstStyle/>
        <a:p>
          <a:endParaRPr lang="en-GB" sz="1600">
            <a:latin typeface="Aptos Display" panose="020B0004020202020204" pitchFamily="34" charset="0"/>
          </a:endParaRPr>
        </a:p>
      </dgm:t>
    </dgm:pt>
    <dgm:pt modelId="{7EF5B1E5-CE13-413E-B66F-643BD63CD5F3}" type="pres">
      <dgm:prSet presAssocID="{A489ED60-035C-47B5-B128-335D58A4212C}" presName="Name0" presStyleCnt="0">
        <dgm:presLayoutVars>
          <dgm:dir/>
          <dgm:animLvl val="lvl"/>
          <dgm:resizeHandles val="exact"/>
        </dgm:presLayoutVars>
      </dgm:prSet>
      <dgm:spPr/>
    </dgm:pt>
    <dgm:pt modelId="{FDFC019A-49D1-40F4-8AF1-2B47552F14FB}" type="pres">
      <dgm:prSet presAssocID="{12087C4D-E9B1-4C07-8168-F26AFFEE888A}" presName="composite" presStyleCnt="0"/>
      <dgm:spPr/>
    </dgm:pt>
    <dgm:pt modelId="{C9839D46-D2A7-4779-9866-AC053FCCBCAE}" type="pres">
      <dgm:prSet presAssocID="{12087C4D-E9B1-4C07-8168-F26AFFEE888A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CE651100-D374-4914-B7ED-840637B89691}" type="pres">
      <dgm:prSet presAssocID="{12087C4D-E9B1-4C07-8168-F26AFFEE888A}" presName="desTx" presStyleLbl="alignAccFollowNode1" presStyleIdx="0" presStyleCnt="4">
        <dgm:presLayoutVars>
          <dgm:bulletEnabled val="1"/>
        </dgm:presLayoutVars>
      </dgm:prSet>
      <dgm:spPr/>
    </dgm:pt>
    <dgm:pt modelId="{6E80874C-CA09-4B0C-8389-AAE236ED3BA2}" type="pres">
      <dgm:prSet presAssocID="{FAED2B18-179C-47CE-A0FE-70676685FC8E}" presName="space" presStyleCnt="0"/>
      <dgm:spPr/>
    </dgm:pt>
    <dgm:pt modelId="{0EC1B558-3794-4656-A8F8-299B37015334}" type="pres">
      <dgm:prSet presAssocID="{8E507947-7627-49C4-9E37-85F9E2FBC587}" presName="composite" presStyleCnt="0"/>
      <dgm:spPr/>
    </dgm:pt>
    <dgm:pt modelId="{2ED54E0B-14CB-4D20-8F48-1E5258A9B155}" type="pres">
      <dgm:prSet presAssocID="{8E507947-7627-49C4-9E37-85F9E2FBC587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37090373-51F1-4B8D-A7AE-0F7DDD5E6D12}" type="pres">
      <dgm:prSet presAssocID="{8E507947-7627-49C4-9E37-85F9E2FBC587}" presName="desTx" presStyleLbl="alignAccFollowNode1" presStyleIdx="1" presStyleCnt="4">
        <dgm:presLayoutVars>
          <dgm:bulletEnabled val="1"/>
        </dgm:presLayoutVars>
      </dgm:prSet>
      <dgm:spPr/>
    </dgm:pt>
    <dgm:pt modelId="{6C8309E1-9630-4A62-953B-7856E39439ED}" type="pres">
      <dgm:prSet presAssocID="{A75C10C4-1C9B-4952-B353-AF341B25ED08}" presName="space" presStyleCnt="0"/>
      <dgm:spPr/>
    </dgm:pt>
    <dgm:pt modelId="{C2B06278-6B71-479C-8FC0-1CDED6790F41}" type="pres">
      <dgm:prSet presAssocID="{4FB102B6-B80E-4CCF-A180-FB634B0D578D}" presName="composite" presStyleCnt="0"/>
      <dgm:spPr/>
    </dgm:pt>
    <dgm:pt modelId="{08C9446D-6441-4DA6-811D-FCE778E9365F}" type="pres">
      <dgm:prSet presAssocID="{4FB102B6-B80E-4CCF-A180-FB634B0D578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A4F7930C-CDEA-477B-AB91-F50C55B48DF4}" type="pres">
      <dgm:prSet presAssocID="{4FB102B6-B80E-4CCF-A180-FB634B0D578D}" presName="desTx" presStyleLbl="alignAccFollowNode1" presStyleIdx="2" presStyleCnt="4">
        <dgm:presLayoutVars>
          <dgm:bulletEnabled val="1"/>
        </dgm:presLayoutVars>
      </dgm:prSet>
      <dgm:spPr/>
    </dgm:pt>
    <dgm:pt modelId="{9E088FEE-D403-476D-BF9D-61CA89BCCFF6}" type="pres">
      <dgm:prSet presAssocID="{A79B93A6-E3CD-4BA1-B75E-A021918AB4AB}" presName="space" presStyleCnt="0"/>
      <dgm:spPr/>
    </dgm:pt>
    <dgm:pt modelId="{7A0117D0-A85E-473D-86C8-02B1364E73FE}" type="pres">
      <dgm:prSet presAssocID="{78E18EBA-CF17-473B-8109-7A4F60D2718B}" presName="composite" presStyleCnt="0"/>
      <dgm:spPr/>
    </dgm:pt>
    <dgm:pt modelId="{79B7D109-4334-4403-A131-45DDA8B9966D}" type="pres">
      <dgm:prSet presAssocID="{78E18EBA-CF17-473B-8109-7A4F60D2718B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775867B5-B1D2-4034-9892-D64B69BD66DB}" type="pres">
      <dgm:prSet presAssocID="{78E18EBA-CF17-473B-8109-7A4F60D2718B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C08D3800-D7C8-4495-9431-A3B56125648A}" srcId="{78E18EBA-CF17-473B-8109-7A4F60D2718B}" destId="{58FF2AAC-834A-468E-B696-99DF0960B675}" srcOrd="0" destOrd="0" parTransId="{3B2390B4-4329-4E74-8DB5-7211B173EBEE}" sibTransId="{4797BBE7-C0E9-4D33-B83E-5C186C0C42B5}"/>
    <dgm:cxn modelId="{F63A2204-63F0-4FE6-B3B9-CCF410020E12}" type="presOf" srcId="{68022E89-4477-43DB-933E-F77E4A262C41}" destId="{A4F7930C-CDEA-477B-AB91-F50C55B48DF4}" srcOrd="0" destOrd="2" presId="urn:microsoft.com/office/officeart/2005/8/layout/hList1"/>
    <dgm:cxn modelId="{8C314110-3EDE-493B-ADFE-2F9FB2A227BA}" type="presOf" srcId="{12087C4D-E9B1-4C07-8168-F26AFFEE888A}" destId="{C9839D46-D2A7-4779-9866-AC053FCCBCAE}" srcOrd="0" destOrd="0" presId="urn:microsoft.com/office/officeart/2005/8/layout/hList1"/>
    <dgm:cxn modelId="{044AC914-96BC-4131-B05C-8D175048E1A3}" srcId="{A489ED60-035C-47B5-B128-335D58A4212C}" destId="{78E18EBA-CF17-473B-8109-7A4F60D2718B}" srcOrd="3" destOrd="0" parTransId="{DF1A5DF3-0761-4FC8-B414-52D49E76AA35}" sibTransId="{941B7F67-55C3-4205-BDDB-8B3BF7954A3F}"/>
    <dgm:cxn modelId="{64D0BE17-21D1-4D3E-9EF5-478469E346F6}" type="presOf" srcId="{25AF3F2E-DE74-4EE5-A4C1-667594FE3218}" destId="{CE651100-D374-4914-B7ED-840637B89691}" srcOrd="0" destOrd="0" presId="urn:microsoft.com/office/officeart/2005/8/layout/hList1"/>
    <dgm:cxn modelId="{66500419-9165-49DE-9943-1A947D8B91FA}" type="presOf" srcId="{4FB102B6-B80E-4CCF-A180-FB634B0D578D}" destId="{08C9446D-6441-4DA6-811D-FCE778E9365F}" srcOrd="0" destOrd="0" presId="urn:microsoft.com/office/officeart/2005/8/layout/hList1"/>
    <dgm:cxn modelId="{29FB171B-FC6C-4951-A162-E8869A693DB1}" type="presOf" srcId="{3D97C0C1-4AB3-4167-A884-A84B23579AF9}" destId="{A4F7930C-CDEA-477B-AB91-F50C55B48DF4}" srcOrd="0" destOrd="0" presId="urn:microsoft.com/office/officeart/2005/8/layout/hList1"/>
    <dgm:cxn modelId="{C01F9922-CDF8-4EF8-8C3E-9BBC366CC1AB}" srcId="{12087C4D-E9B1-4C07-8168-F26AFFEE888A}" destId="{F3E95F7D-526A-4A15-9770-45998F49DEC9}" srcOrd="2" destOrd="0" parTransId="{6CF46E54-9AAB-4E56-9437-080BF17AEAF2}" sibTransId="{70CC046D-4528-4A1A-A0B2-00565FFF38EA}"/>
    <dgm:cxn modelId="{7149C22F-4D5C-4088-967D-F3DE437200B4}" type="presOf" srcId="{877C3966-F0C9-42CB-9500-99BE21E362DC}" destId="{CE651100-D374-4914-B7ED-840637B89691}" srcOrd="0" destOrd="1" presId="urn:microsoft.com/office/officeart/2005/8/layout/hList1"/>
    <dgm:cxn modelId="{0872A530-4D1D-46CA-B3E7-991A15626529}" srcId="{4FB102B6-B80E-4CCF-A180-FB634B0D578D}" destId="{ECAB2FA1-39D9-4EBF-B6F4-D448AA85B068}" srcOrd="1" destOrd="0" parTransId="{37A53F34-83ED-49B5-9E5E-9458239A148C}" sibTransId="{ACAA7A96-D4F5-4055-9772-DE131E0B1427}"/>
    <dgm:cxn modelId="{D5B6795D-C4FC-4415-90E0-F978F0A33BD4}" srcId="{8E507947-7627-49C4-9E37-85F9E2FBC587}" destId="{27362889-AD7D-4955-B410-57FA6C7092D6}" srcOrd="1" destOrd="0" parTransId="{920D1F38-18B5-438A-A4A3-38636315E2CE}" sibTransId="{6920B19A-B302-4BC6-A1DC-547715CE96B5}"/>
    <dgm:cxn modelId="{7E71CE5E-AA3B-4E1C-AA78-245BBA560CE8}" srcId="{A489ED60-035C-47B5-B128-335D58A4212C}" destId="{8E507947-7627-49C4-9E37-85F9E2FBC587}" srcOrd="1" destOrd="0" parTransId="{DA12C5E5-5DE0-4845-A0B9-F60D1C182EE9}" sibTransId="{A75C10C4-1C9B-4952-B353-AF341B25ED08}"/>
    <dgm:cxn modelId="{B2DB0D60-49C5-4467-A141-3A430D6BB2A8}" srcId="{8E507947-7627-49C4-9E37-85F9E2FBC587}" destId="{074EDA1E-BFE3-4962-B06B-B8F1A45A2737}" srcOrd="0" destOrd="0" parTransId="{48E4290B-73C3-4203-998F-147F02077532}" sibTransId="{09E80F1B-6E8B-4FB5-8DF4-885445577806}"/>
    <dgm:cxn modelId="{43ACE473-2556-4BFE-90B8-C72CDB2815C1}" type="presOf" srcId="{F3E95F7D-526A-4A15-9770-45998F49DEC9}" destId="{CE651100-D374-4914-B7ED-840637B89691}" srcOrd="0" destOrd="2" presId="urn:microsoft.com/office/officeart/2005/8/layout/hList1"/>
    <dgm:cxn modelId="{B757A058-9FF2-4CBD-A690-9E0A74DABD6F}" srcId="{A489ED60-035C-47B5-B128-335D58A4212C}" destId="{4FB102B6-B80E-4CCF-A180-FB634B0D578D}" srcOrd="2" destOrd="0" parTransId="{BF0FBFF8-65CB-4AF3-805B-8BDADF764E1F}" sibTransId="{A79B93A6-E3CD-4BA1-B75E-A021918AB4AB}"/>
    <dgm:cxn modelId="{9D10D392-465F-4028-8002-709D2A40C5E7}" srcId="{4FB102B6-B80E-4CCF-A180-FB634B0D578D}" destId="{68022E89-4477-43DB-933E-F77E4A262C41}" srcOrd="2" destOrd="0" parTransId="{2696895F-BDC0-4F9E-B57D-4B217840B12E}" sibTransId="{6C332F2B-1CDC-4CA7-A9AA-CD4A5B8E8497}"/>
    <dgm:cxn modelId="{C87D0D9B-94DF-4142-9698-7B14082958E3}" type="presOf" srcId="{27362889-AD7D-4955-B410-57FA6C7092D6}" destId="{37090373-51F1-4B8D-A7AE-0F7DDD5E6D12}" srcOrd="0" destOrd="1" presId="urn:microsoft.com/office/officeart/2005/8/layout/hList1"/>
    <dgm:cxn modelId="{EAD492A3-0374-4523-8D57-73708D3F2620}" type="presOf" srcId="{ECAB2FA1-39D9-4EBF-B6F4-D448AA85B068}" destId="{A4F7930C-CDEA-477B-AB91-F50C55B48DF4}" srcOrd="0" destOrd="1" presId="urn:microsoft.com/office/officeart/2005/8/layout/hList1"/>
    <dgm:cxn modelId="{74684FA4-20F6-44AE-AA93-511B37A2167D}" srcId="{78E18EBA-CF17-473B-8109-7A4F60D2718B}" destId="{25A05CCC-234C-4F4F-B27B-D114C78EFD0B}" srcOrd="1" destOrd="0" parTransId="{B7EB5EDD-B864-4EF6-92BA-66CA63497E48}" sibTransId="{391614D2-93FE-43EA-B51E-C90FAC53142D}"/>
    <dgm:cxn modelId="{DEB44AB4-1682-46A5-8902-95D081B785AF}" type="presOf" srcId="{212898D6-4E5E-4266-8A09-699470FED66F}" destId="{37090373-51F1-4B8D-A7AE-0F7DDD5E6D12}" srcOrd="0" destOrd="2" presId="urn:microsoft.com/office/officeart/2005/8/layout/hList1"/>
    <dgm:cxn modelId="{E513BEC4-EF77-405D-8C3D-979AF8D27EBA}" type="presOf" srcId="{25A05CCC-234C-4F4F-B27B-D114C78EFD0B}" destId="{775867B5-B1D2-4034-9892-D64B69BD66DB}" srcOrd="0" destOrd="1" presId="urn:microsoft.com/office/officeart/2005/8/layout/hList1"/>
    <dgm:cxn modelId="{281AB2C5-A91A-40B7-BFFE-24A49D95EDF4}" srcId="{12087C4D-E9B1-4C07-8168-F26AFFEE888A}" destId="{25AF3F2E-DE74-4EE5-A4C1-667594FE3218}" srcOrd="0" destOrd="0" parTransId="{7E843429-5E27-4788-A80C-F23709A5440B}" sibTransId="{BD6F6EFE-A4A7-48E9-8ACC-38F891807A37}"/>
    <dgm:cxn modelId="{65EEE6C7-6011-4CF2-BF4D-866ACD2E26B4}" srcId="{12087C4D-E9B1-4C07-8168-F26AFFEE888A}" destId="{877C3966-F0C9-42CB-9500-99BE21E362DC}" srcOrd="1" destOrd="0" parTransId="{E151EB4E-AEB5-4260-B614-8957A1399C14}" sibTransId="{97CD4122-7C46-40C8-A3B5-EEBEB2D0FF9C}"/>
    <dgm:cxn modelId="{7F3BCBCE-822B-496C-9534-698199894C31}" srcId="{A489ED60-035C-47B5-B128-335D58A4212C}" destId="{12087C4D-E9B1-4C07-8168-F26AFFEE888A}" srcOrd="0" destOrd="0" parTransId="{F3D2C755-BC85-42E1-97C0-FCD6D94C8DC2}" sibTransId="{FAED2B18-179C-47CE-A0FE-70676685FC8E}"/>
    <dgm:cxn modelId="{FBE862D3-17CB-46AE-8796-065EB32A0411}" type="presOf" srcId="{78E18EBA-CF17-473B-8109-7A4F60D2718B}" destId="{79B7D109-4334-4403-A131-45DDA8B9966D}" srcOrd="0" destOrd="0" presId="urn:microsoft.com/office/officeart/2005/8/layout/hList1"/>
    <dgm:cxn modelId="{269648D5-DAA9-4401-AA53-7019A17D0C1F}" type="presOf" srcId="{A489ED60-035C-47B5-B128-335D58A4212C}" destId="{7EF5B1E5-CE13-413E-B66F-643BD63CD5F3}" srcOrd="0" destOrd="0" presId="urn:microsoft.com/office/officeart/2005/8/layout/hList1"/>
    <dgm:cxn modelId="{080DD4DB-47ED-4173-9BC6-C055C6A06B64}" type="presOf" srcId="{074EDA1E-BFE3-4962-B06B-B8F1A45A2737}" destId="{37090373-51F1-4B8D-A7AE-0F7DDD5E6D12}" srcOrd="0" destOrd="0" presId="urn:microsoft.com/office/officeart/2005/8/layout/hList1"/>
    <dgm:cxn modelId="{BCCE16DC-30AD-4156-B86A-313E93423496}" type="presOf" srcId="{58FF2AAC-834A-468E-B696-99DF0960B675}" destId="{775867B5-B1D2-4034-9892-D64B69BD66DB}" srcOrd="0" destOrd="0" presId="urn:microsoft.com/office/officeart/2005/8/layout/hList1"/>
    <dgm:cxn modelId="{7A81C9E1-FDED-4E1D-A219-ADFFC6293A2E}" type="presOf" srcId="{8E507947-7627-49C4-9E37-85F9E2FBC587}" destId="{2ED54E0B-14CB-4D20-8F48-1E5258A9B155}" srcOrd="0" destOrd="0" presId="urn:microsoft.com/office/officeart/2005/8/layout/hList1"/>
    <dgm:cxn modelId="{EEFBFEE6-97E4-4114-82FF-400BB7311AA7}" srcId="{8E507947-7627-49C4-9E37-85F9E2FBC587}" destId="{212898D6-4E5E-4266-8A09-699470FED66F}" srcOrd="2" destOrd="0" parTransId="{AC7698E8-961E-4418-BF6C-C7A9EE5F247C}" sibTransId="{23E8279F-3001-405E-A6C4-9B136290C0B9}"/>
    <dgm:cxn modelId="{7B930CF5-0FA5-489C-A77B-6E67476267C5}" srcId="{4FB102B6-B80E-4CCF-A180-FB634B0D578D}" destId="{3D97C0C1-4AB3-4167-A884-A84B23579AF9}" srcOrd="0" destOrd="0" parTransId="{320EC277-3C6B-40FC-8AC2-8E0A0C4CD1DB}" sibTransId="{30A04FEE-F899-4F92-8A23-C1D369F84A9D}"/>
    <dgm:cxn modelId="{A990261E-66F5-4981-ABFA-68A14138E790}" type="presParOf" srcId="{7EF5B1E5-CE13-413E-B66F-643BD63CD5F3}" destId="{FDFC019A-49D1-40F4-8AF1-2B47552F14FB}" srcOrd="0" destOrd="0" presId="urn:microsoft.com/office/officeart/2005/8/layout/hList1"/>
    <dgm:cxn modelId="{900AE012-BE5E-4D01-81BC-F42C76244F65}" type="presParOf" srcId="{FDFC019A-49D1-40F4-8AF1-2B47552F14FB}" destId="{C9839D46-D2A7-4779-9866-AC053FCCBCAE}" srcOrd="0" destOrd="0" presId="urn:microsoft.com/office/officeart/2005/8/layout/hList1"/>
    <dgm:cxn modelId="{9C040BDA-4E33-44B8-9305-F5E334AAEA35}" type="presParOf" srcId="{FDFC019A-49D1-40F4-8AF1-2B47552F14FB}" destId="{CE651100-D374-4914-B7ED-840637B89691}" srcOrd="1" destOrd="0" presId="urn:microsoft.com/office/officeart/2005/8/layout/hList1"/>
    <dgm:cxn modelId="{D412152B-A839-4743-9A0D-DAADB04084B1}" type="presParOf" srcId="{7EF5B1E5-CE13-413E-B66F-643BD63CD5F3}" destId="{6E80874C-CA09-4B0C-8389-AAE236ED3BA2}" srcOrd="1" destOrd="0" presId="urn:microsoft.com/office/officeart/2005/8/layout/hList1"/>
    <dgm:cxn modelId="{11917A65-259C-432B-A69D-387B3BDF0BF1}" type="presParOf" srcId="{7EF5B1E5-CE13-413E-B66F-643BD63CD5F3}" destId="{0EC1B558-3794-4656-A8F8-299B37015334}" srcOrd="2" destOrd="0" presId="urn:microsoft.com/office/officeart/2005/8/layout/hList1"/>
    <dgm:cxn modelId="{60A1F1C7-ABEC-472E-BF25-35208C4E2ABE}" type="presParOf" srcId="{0EC1B558-3794-4656-A8F8-299B37015334}" destId="{2ED54E0B-14CB-4D20-8F48-1E5258A9B155}" srcOrd="0" destOrd="0" presId="urn:microsoft.com/office/officeart/2005/8/layout/hList1"/>
    <dgm:cxn modelId="{CF2F3AC2-7011-484F-A892-74E32E2F9D86}" type="presParOf" srcId="{0EC1B558-3794-4656-A8F8-299B37015334}" destId="{37090373-51F1-4B8D-A7AE-0F7DDD5E6D12}" srcOrd="1" destOrd="0" presId="urn:microsoft.com/office/officeart/2005/8/layout/hList1"/>
    <dgm:cxn modelId="{97E6E936-557A-4D42-A6EF-D1EEFFD539AC}" type="presParOf" srcId="{7EF5B1E5-CE13-413E-B66F-643BD63CD5F3}" destId="{6C8309E1-9630-4A62-953B-7856E39439ED}" srcOrd="3" destOrd="0" presId="urn:microsoft.com/office/officeart/2005/8/layout/hList1"/>
    <dgm:cxn modelId="{532DFC39-670D-439B-9571-ABB7684F10EF}" type="presParOf" srcId="{7EF5B1E5-CE13-413E-B66F-643BD63CD5F3}" destId="{C2B06278-6B71-479C-8FC0-1CDED6790F41}" srcOrd="4" destOrd="0" presId="urn:microsoft.com/office/officeart/2005/8/layout/hList1"/>
    <dgm:cxn modelId="{69297B03-1F11-4D44-B342-1F357B220DCC}" type="presParOf" srcId="{C2B06278-6B71-479C-8FC0-1CDED6790F41}" destId="{08C9446D-6441-4DA6-811D-FCE778E9365F}" srcOrd="0" destOrd="0" presId="urn:microsoft.com/office/officeart/2005/8/layout/hList1"/>
    <dgm:cxn modelId="{D0F4B0FD-D1CF-4964-875F-2166D3B181D6}" type="presParOf" srcId="{C2B06278-6B71-479C-8FC0-1CDED6790F41}" destId="{A4F7930C-CDEA-477B-AB91-F50C55B48DF4}" srcOrd="1" destOrd="0" presId="urn:microsoft.com/office/officeart/2005/8/layout/hList1"/>
    <dgm:cxn modelId="{781AD3C2-4331-4A93-8AF5-68CB86BA2CDE}" type="presParOf" srcId="{7EF5B1E5-CE13-413E-B66F-643BD63CD5F3}" destId="{9E088FEE-D403-476D-BF9D-61CA89BCCFF6}" srcOrd="5" destOrd="0" presId="urn:microsoft.com/office/officeart/2005/8/layout/hList1"/>
    <dgm:cxn modelId="{20C75B13-6070-4AD9-AF53-D005CD5737B7}" type="presParOf" srcId="{7EF5B1E5-CE13-413E-B66F-643BD63CD5F3}" destId="{7A0117D0-A85E-473D-86C8-02B1364E73FE}" srcOrd="6" destOrd="0" presId="urn:microsoft.com/office/officeart/2005/8/layout/hList1"/>
    <dgm:cxn modelId="{0C335471-97DD-4039-ACED-8014094FDB7E}" type="presParOf" srcId="{7A0117D0-A85E-473D-86C8-02B1364E73FE}" destId="{79B7D109-4334-4403-A131-45DDA8B9966D}" srcOrd="0" destOrd="0" presId="urn:microsoft.com/office/officeart/2005/8/layout/hList1"/>
    <dgm:cxn modelId="{3F57DDFA-E5D3-4DD3-BBF5-2195F7AA06AB}" type="presParOf" srcId="{7A0117D0-A85E-473D-86C8-02B1364E73FE}" destId="{775867B5-B1D2-4034-9892-D64B69BD66D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489ED60-035C-47B5-B128-335D58A4212C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4117F955-5CC6-4369-BE64-7A763FAD0828}">
      <dgm:prSet phldrT="[Text]"/>
      <dgm:spPr/>
      <dgm:t>
        <a:bodyPr/>
        <a:lstStyle/>
        <a:p>
          <a:r>
            <a:rPr lang="en-GB" dirty="0">
              <a:latin typeface="Aptos Display" panose="020B0004020202020204" pitchFamily="34" charset="0"/>
            </a:rPr>
            <a:t>Digital Infrastructure for Logistics</a:t>
          </a:r>
        </a:p>
      </dgm:t>
    </dgm:pt>
    <dgm:pt modelId="{2422D071-8924-4C7D-B6E4-BEEDD7AE9842}" type="parTrans" cxnId="{7E87FC49-6B7D-440D-8E25-6235C2314E32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F69A2E41-EF28-46EB-B4BB-0E507F7BF376}" type="sibTrans" cxnId="{7E87FC49-6B7D-440D-8E25-6235C2314E32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31015CC3-0727-4D86-944B-C35C3549EC5C}">
      <dgm:prSet phldrT="[Text]"/>
      <dgm:spPr/>
      <dgm:t>
        <a:bodyPr/>
        <a:lstStyle/>
        <a:p>
          <a:r>
            <a:rPr lang="en-GB" dirty="0">
              <a:latin typeface="Aptos Display" panose="020B0004020202020204" pitchFamily="34" charset="0"/>
            </a:rPr>
            <a:t>Networking and Cybersecurity</a:t>
          </a:r>
        </a:p>
      </dgm:t>
    </dgm:pt>
    <dgm:pt modelId="{77F5ED85-6C40-42A0-B56A-0218EC9D329F}" type="parTrans" cxnId="{812782CA-2ACC-444D-BF6E-6837E2E84FD6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BEC5C090-7F00-4035-B4FE-BAB9821E39FC}" type="sibTrans" cxnId="{812782CA-2ACC-444D-BF6E-6837E2E84FD6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E42D95BA-A94A-4E84-B8F5-2A6E03FDB69F}">
      <dgm:prSet phldrT="[Text]"/>
      <dgm:spPr/>
      <dgm:t>
        <a:bodyPr/>
        <a:lstStyle/>
        <a:p>
          <a:r>
            <a:rPr lang="en-GB" dirty="0">
              <a:latin typeface="Aptos Display" panose="020B0004020202020204" pitchFamily="34" charset="0"/>
            </a:rPr>
            <a:t>Data Syndication</a:t>
          </a:r>
        </a:p>
      </dgm:t>
    </dgm:pt>
    <dgm:pt modelId="{9776C256-D363-4F36-A3E5-C91D893208E9}" type="parTrans" cxnId="{6382592E-B006-474A-B22B-88597890FE72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91B5AB34-C0F5-45BA-BD51-6B1A2506578A}" type="sibTrans" cxnId="{6382592E-B006-474A-B22B-88597890FE72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788C2EDB-460F-4D95-AD14-1AC0C52EABB6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Identify existing data standards to be used by Tajikistan or create national standards if required</a:t>
          </a:r>
        </a:p>
      </dgm:t>
    </dgm:pt>
    <dgm:pt modelId="{B595BC91-7504-4FF8-A570-3C31B01E3FE9}" type="parTrans" cxnId="{79492C33-96D4-455C-ACCF-BEC7AE5B1E96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1225D4AA-4E6B-4AE4-B77B-EAD27B13E954}" type="sibTrans" cxnId="{79492C33-96D4-455C-ACCF-BEC7AE5B1E96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6A497C8F-73A9-4F7A-A934-0F3897AFB996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Determine data sets, both static and real-time that are required for cross-sectoral integration</a:t>
          </a:r>
        </a:p>
      </dgm:t>
    </dgm:pt>
    <dgm:pt modelId="{5473DC70-48C0-4D79-87FC-A7283FBD955B}" type="parTrans" cxnId="{9BCD605F-7A4F-4D21-A193-241BC4AF2BB6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D8BCFF30-BCE3-41DB-82FB-6A26272190B8}" type="sibTrans" cxnId="{9BCD605F-7A4F-4D21-A193-241BC4AF2BB6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41E231A7-1651-4523-A9B9-FFF112422AC1}">
      <dgm:prSet phldrT="[Text]"/>
      <dgm:spPr/>
      <dgm:t>
        <a:bodyPr/>
        <a:lstStyle/>
        <a:p>
          <a:r>
            <a:rPr lang="en-GB" dirty="0">
              <a:latin typeface="Aptos Display" panose="020B0004020202020204" pitchFamily="34" charset="0"/>
            </a:rPr>
            <a:t>Data Management Guidelines</a:t>
          </a:r>
        </a:p>
      </dgm:t>
    </dgm:pt>
    <dgm:pt modelId="{B3DC1611-CABC-4BA7-95A6-2D8037667FE5}" type="parTrans" cxnId="{79B03531-E09A-4133-88A7-443ABB73331B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90571592-BA77-4061-979B-9DE3B3135273}" type="sibTrans" cxnId="{79B03531-E09A-4133-88A7-443ABB73331B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E586F6F9-78A7-421D-AC0B-B9D5729EE8AA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Determine IT systems that can ease the flow of goods and improve logistical efficiency in the context of the planned network</a:t>
          </a:r>
        </a:p>
      </dgm:t>
    </dgm:pt>
    <dgm:pt modelId="{D6D2B424-6DB2-49FC-B9E3-508A259126F0}" type="parTrans" cxnId="{D6CC058A-C84A-461B-B528-095E2F988ADD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39391675-4635-4E03-AA32-6B7296DBFBD4}" type="sibTrans" cxnId="{D6CC058A-C84A-461B-B528-095E2F988ADD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B06E0F39-D503-433E-A3F1-79546455B683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Identify digital infrastructure projects and timelines and align them with the physical infrastructure roadmap</a:t>
          </a:r>
        </a:p>
      </dgm:t>
    </dgm:pt>
    <dgm:pt modelId="{06ADC807-5B77-444A-89E8-5352E2A095A9}" type="parTrans" cxnId="{1BB287AB-CE5B-44D4-B67A-2173EA28DFA3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E4A16D8B-ABC2-4A35-8B22-4252C540D211}" type="sibTrans" cxnId="{1BB287AB-CE5B-44D4-B67A-2173EA28DFA3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37E48F66-85D5-4669-82BB-D6CA598FB8D5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Plan a digital network to support the IT and ITS systems in the digital roadmap</a:t>
          </a:r>
        </a:p>
      </dgm:t>
    </dgm:pt>
    <dgm:pt modelId="{137FDB8B-908B-4559-8D74-106919B3D9E8}" type="parTrans" cxnId="{D3055259-78E2-4F15-847A-ADC5C52C9A9F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6BC87DDE-C099-4412-973C-6E96D2E3B5B7}" type="sibTrans" cxnId="{D3055259-78E2-4F15-847A-ADC5C52C9A9F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5E37FEDF-B376-4BC1-97CC-14CBB6B5D980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Identify cybersecurity systems to be put in place associated with timelines</a:t>
          </a:r>
        </a:p>
      </dgm:t>
    </dgm:pt>
    <dgm:pt modelId="{B7F4AFE4-FCF1-487F-85AC-0D86A42123E7}" type="parTrans" cxnId="{FA386BBC-70C0-4870-A2BB-2C3234AAF2F4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833987D5-43F4-4A92-8033-BD63CC5062FD}" type="sibTrans" cxnId="{FA386BBC-70C0-4870-A2BB-2C3234AAF2F4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B4ABD266-FC34-4E47-A77D-80503D3E2C84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Define data storage and access for the digital infrastructure</a:t>
          </a:r>
        </a:p>
      </dgm:t>
    </dgm:pt>
    <dgm:pt modelId="{3703E81A-1615-46E5-B037-0B861E050530}" type="parTrans" cxnId="{0B6B1BBA-4CD2-4410-B27D-FAF6795E7996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9AA8F4A0-0EC4-4929-9B8C-45600A22EDCD}" type="sibTrans" cxnId="{0B6B1BBA-4CD2-4410-B27D-FAF6795E7996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F76BEEB2-2149-4E4D-BAB6-90F28AA6547F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Determine cybersecurity requirements for the planned digital infrastructure through risk assessment and regulatory compliance</a:t>
          </a:r>
        </a:p>
      </dgm:t>
    </dgm:pt>
    <dgm:pt modelId="{8623BA5A-FE88-4196-A33B-D845F9587E5D}" type="parTrans" cxnId="{41722343-3E70-4382-AB39-D2B107D3D728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2AD0E0C0-AE9B-469E-B883-47F8F4A60972}" type="sibTrans" cxnId="{41722343-3E70-4382-AB39-D2B107D3D728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2E63F6EA-1FF7-47C1-AE96-C476180446D8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Propose a data management policy</a:t>
          </a:r>
        </a:p>
      </dgm:t>
    </dgm:pt>
    <dgm:pt modelId="{169CE20F-1C13-488E-B228-84FC962D62A7}" type="parTrans" cxnId="{A77B85F8-44AE-4E71-B71A-9961789F9F30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4E737F3E-AED0-4130-8DE7-FAB5E50DC16A}" type="sibTrans" cxnId="{A77B85F8-44AE-4E71-B71A-9961789F9F30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7F0112E5-1096-4A05-A06D-C570AD0438BF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Identify key data owners and their responsibilities across key sectors</a:t>
          </a:r>
        </a:p>
      </dgm:t>
    </dgm:pt>
    <dgm:pt modelId="{6DC1BED4-77B2-4ED7-9F39-7557339CF6B4}" type="parTrans" cxnId="{BAFDCB59-5F49-483E-BD42-96835B534C7F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EC6B0FB2-0E73-43EC-B4D4-8B6EBFC60047}" type="sibTrans" cxnId="{BAFDCB59-5F49-483E-BD42-96835B534C7F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09E103CA-03F6-4901-9C4F-7F3129631A87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List data owner responsibilities and protocol for interaction among them</a:t>
          </a:r>
        </a:p>
      </dgm:t>
    </dgm:pt>
    <dgm:pt modelId="{4116C999-71B5-47ED-B2EB-53910473B08A}" type="parTrans" cxnId="{2C5A20A6-0FB1-4F24-9960-D4665EF5A258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142AFCFC-CA7B-4E1A-AC42-FA138ACA047F}" type="sibTrans" cxnId="{2C5A20A6-0FB1-4F24-9960-D4665EF5A258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84B3D3F8-AED7-4D4D-B916-20704D5434BA}">
      <dgm:prSet phldrT="[Text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Create a framework for data access guidelines</a:t>
          </a:r>
        </a:p>
      </dgm:t>
    </dgm:pt>
    <dgm:pt modelId="{3D4F6340-7459-44ED-AAE8-2A37ECBC69C6}" type="parTrans" cxnId="{2D6EBA88-C8C8-43D8-835C-2F7146472E72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DAB32A1F-68A5-4EC5-94AE-64B2407D3831}" type="sibTrans" cxnId="{2D6EBA88-C8C8-43D8-835C-2F7146472E72}">
      <dgm:prSet/>
      <dgm:spPr/>
      <dgm:t>
        <a:bodyPr/>
        <a:lstStyle/>
        <a:p>
          <a:endParaRPr lang="en-GB">
            <a:latin typeface="Aptos Display" panose="020B0004020202020204" pitchFamily="34" charset="0"/>
          </a:endParaRPr>
        </a:p>
      </dgm:t>
    </dgm:pt>
    <dgm:pt modelId="{7EF5B1E5-CE13-413E-B66F-643BD63CD5F3}" type="pres">
      <dgm:prSet presAssocID="{A489ED60-035C-47B5-B128-335D58A4212C}" presName="Name0" presStyleCnt="0">
        <dgm:presLayoutVars>
          <dgm:dir/>
          <dgm:animLvl val="lvl"/>
          <dgm:resizeHandles val="exact"/>
        </dgm:presLayoutVars>
      </dgm:prSet>
      <dgm:spPr/>
    </dgm:pt>
    <dgm:pt modelId="{CDCD7BAE-0CC0-469E-BC28-A9EA5619A81A}" type="pres">
      <dgm:prSet presAssocID="{4117F955-5CC6-4369-BE64-7A763FAD0828}" presName="composite" presStyleCnt="0"/>
      <dgm:spPr/>
    </dgm:pt>
    <dgm:pt modelId="{88BF64B6-CF06-4492-A2E7-66FD5E899D33}" type="pres">
      <dgm:prSet presAssocID="{4117F955-5CC6-4369-BE64-7A763FAD082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86265B03-50DA-4A37-8B9E-0829C33E7545}" type="pres">
      <dgm:prSet presAssocID="{4117F955-5CC6-4369-BE64-7A763FAD0828}" presName="desTx" presStyleLbl="alignAccFollowNode1" presStyleIdx="0" presStyleCnt="4">
        <dgm:presLayoutVars>
          <dgm:bulletEnabled val="1"/>
        </dgm:presLayoutVars>
      </dgm:prSet>
      <dgm:spPr/>
    </dgm:pt>
    <dgm:pt modelId="{11C9EA48-CF13-443D-8369-E36C939138FF}" type="pres">
      <dgm:prSet presAssocID="{F69A2E41-EF28-46EB-B4BB-0E507F7BF376}" presName="space" presStyleCnt="0"/>
      <dgm:spPr/>
    </dgm:pt>
    <dgm:pt modelId="{22A34C25-4243-4BCA-8364-517EF1EA7ABE}" type="pres">
      <dgm:prSet presAssocID="{31015CC3-0727-4D86-944B-C35C3549EC5C}" presName="composite" presStyleCnt="0"/>
      <dgm:spPr/>
    </dgm:pt>
    <dgm:pt modelId="{B6216475-DBD4-4D80-83C0-CDF18F05DFA8}" type="pres">
      <dgm:prSet presAssocID="{31015CC3-0727-4D86-944B-C35C3549EC5C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286021F5-D0E6-4FBE-9963-1DB4D512AF77}" type="pres">
      <dgm:prSet presAssocID="{31015CC3-0727-4D86-944B-C35C3549EC5C}" presName="desTx" presStyleLbl="alignAccFollowNode1" presStyleIdx="1" presStyleCnt="4">
        <dgm:presLayoutVars>
          <dgm:bulletEnabled val="1"/>
        </dgm:presLayoutVars>
      </dgm:prSet>
      <dgm:spPr/>
    </dgm:pt>
    <dgm:pt modelId="{74D0A88B-2054-40DC-BA91-AACDE29BF2F2}" type="pres">
      <dgm:prSet presAssocID="{BEC5C090-7F00-4035-B4FE-BAB9821E39FC}" presName="space" presStyleCnt="0"/>
      <dgm:spPr/>
    </dgm:pt>
    <dgm:pt modelId="{BD1352C7-F918-4D45-A835-B622B7A3B888}" type="pres">
      <dgm:prSet presAssocID="{E42D95BA-A94A-4E84-B8F5-2A6E03FDB69F}" presName="composite" presStyleCnt="0"/>
      <dgm:spPr/>
    </dgm:pt>
    <dgm:pt modelId="{B298A1EF-A0B7-49C3-B645-F8BDD62F02D0}" type="pres">
      <dgm:prSet presAssocID="{E42D95BA-A94A-4E84-B8F5-2A6E03FDB69F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62716053-CCFE-441C-8308-62A3DEB47328}" type="pres">
      <dgm:prSet presAssocID="{E42D95BA-A94A-4E84-B8F5-2A6E03FDB69F}" presName="desTx" presStyleLbl="alignAccFollowNode1" presStyleIdx="2" presStyleCnt="4">
        <dgm:presLayoutVars>
          <dgm:bulletEnabled val="1"/>
        </dgm:presLayoutVars>
      </dgm:prSet>
      <dgm:spPr/>
    </dgm:pt>
    <dgm:pt modelId="{D4D4E7D7-5725-4C8A-9356-FF3C8BCB85C9}" type="pres">
      <dgm:prSet presAssocID="{91B5AB34-C0F5-45BA-BD51-6B1A2506578A}" presName="space" presStyleCnt="0"/>
      <dgm:spPr/>
    </dgm:pt>
    <dgm:pt modelId="{8637D2B7-FCA9-4B36-970E-B7B982702A78}" type="pres">
      <dgm:prSet presAssocID="{41E231A7-1651-4523-A9B9-FFF112422AC1}" presName="composite" presStyleCnt="0"/>
      <dgm:spPr/>
    </dgm:pt>
    <dgm:pt modelId="{AEB0A42F-0498-47FD-A02A-80AE73FABE0C}" type="pres">
      <dgm:prSet presAssocID="{41E231A7-1651-4523-A9B9-FFF112422AC1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D28D6294-4593-4039-BB1E-544848A884BD}" type="pres">
      <dgm:prSet presAssocID="{41E231A7-1651-4523-A9B9-FFF112422AC1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255FC426-374E-4674-9FC0-A6EDB9280E71}" type="presOf" srcId="{F76BEEB2-2149-4E4D-BAB6-90F28AA6547F}" destId="{286021F5-D0E6-4FBE-9963-1DB4D512AF77}" srcOrd="0" destOrd="1" presId="urn:microsoft.com/office/officeart/2005/8/layout/hList1"/>
    <dgm:cxn modelId="{6382592E-B006-474A-B22B-88597890FE72}" srcId="{A489ED60-035C-47B5-B128-335D58A4212C}" destId="{E42D95BA-A94A-4E84-B8F5-2A6E03FDB69F}" srcOrd="2" destOrd="0" parTransId="{9776C256-D363-4F36-A3E5-C91D893208E9}" sibTransId="{91B5AB34-C0F5-45BA-BD51-6B1A2506578A}"/>
    <dgm:cxn modelId="{79B03531-E09A-4133-88A7-443ABB73331B}" srcId="{A489ED60-035C-47B5-B128-335D58A4212C}" destId="{41E231A7-1651-4523-A9B9-FFF112422AC1}" srcOrd="3" destOrd="0" parTransId="{B3DC1611-CABC-4BA7-95A6-2D8037667FE5}" sibTransId="{90571592-BA77-4061-979B-9DE3B3135273}"/>
    <dgm:cxn modelId="{79492C33-96D4-455C-ACCF-BEC7AE5B1E96}" srcId="{E42D95BA-A94A-4E84-B8F5-2A6E03FDB69F}" destId="{788C2EDB-460F-4D95-AD14-1AC0C52EABB6}" srcOrd="0" destOrd="0" parTransId="{B595BC91-7504-4FF8-A570-3C31B01E3FE9}" sibTransId="{1225D4AA-4E6B-4AE4-B77B-EAD27B13E954}"/>
    <dgm:cxn modelId="{6B9DF93D-462E-4616-B60E-6E9B4155D558}" type="presOf" srcId="{37E48F66-85D5-4669-82BB-D6CA598FB8D5}" destId="{286021F5-D0E6-4FBE-9963-1DB4D512AF77}" srcOrd="0" destOrd="0" presId="urn:microsoft.com/office/officeart/2005/8/layout/hList1"/>
    <dgm:cxn modelId="{9BCD605F-7A4F-4D21-A193-241BC4AF2BB6}" srcId="{E42D95BA-A94A-4E84-B8F5-2A6E03FDB69F}" destId="{6A497C8F-73A9-4F7A-A934-0F3897AFB996}" srcOrd="1" destOrd="0" parTransId="{5473DC70-48C0-4D79-87FC-A7283FBD955B}" sibTransId="{D8BCFF30-BCE3-41DB-82FB-6A26272190B8}"/>
    <dgm:cxn modelId="{41722343-3E70-4382-AB39-D2B107D3D728}" srcId="{31015CC3-0727-4D86-944B-C35C3549EC5C}" destId="{F76BEEB2-2149-4E4D-BAB6-90F28AA6547F}" srcOrd="1" destOrd="0" parTransId="{8623BA5A-FE88-4196-A33B-D845F9587E5D}" sibTransId="{2AD0E0C0-AE9B-469E-B883-47F8F4A60972}"/>
    <dgm:cxn modelId="{1452C764-6003-4A30-9185-F0E874651026}" type="presOf" srcId="{4117F955-5CC6-4369-BE64-7A763FAD0828}" destId="{88BF64B6-CF06-4492-A2E7-66FD5E899D33}" srcOrd="0" destOrd="0" presId="urn:microsoft.com/office/officeart/2005/8/layout/hList1"/>
    <dgm:cxn modelId="{864B0248-2165-494A-B5C9-81BF1195E03B}" type="presOf" srcId="{B06E0F39-D503-433E-A3F1-79546455B683}" destId="{86265B03-50DA-4A37-8B9E-0829C33E7545}" srcOrd="0" destOrd="1" presId="urn:microsoft.com/office/officeart/2005/8/layout/hList1"/>
    <dgm:cxn modelId="{967C4F48-9F05-4034-935F-7BE36B0B3BFA}" type="presOf" srcId="{7F0112E5-1096-4A05-A06D-C570AD0438BF}" destId="{D28D6294-4593-4039-BB1E-544848A884BD}" srcOrd="0" destOrd="1" presId="urn:microsoft.com/office/officeart/2005/8/layout/hList1"/>
    <dgm:cxn modelId="{7E87FC49-6B7D-440D-8E25-6235C2314E32}" srcId="{A489ED60-035C-47B5-B128-335D58A4212C}" destId="{4117F955-5CC6-4369-BE64-7A763FAD0828}" srcOrd="0" destOrd="0" parTransId="{2422D071-8924-4C7D-B6E4-BEEDD7AE9842}" sibTransId="{F69A2E41-EF28-46EB-B4BB-0E507F7BF376}"/>
    <dgm:cxn modelId="{7C702653-C3BF-49DC-83C0-7A5458B191BA}" type="presOf" srcId="{84B3D3F8-AED7-4D4D-B916-20704D5434BA}" destId="{D28D6294-4593-4039-BB1E-544848A884BD}" srcOrd="0" destOrd="3" presId="urn:microsoft.com/office/officeart/2005/8/layout/hList1"/>
    <dgm:cxn modelId="{26722A53-51E0-4BBC-A48B-7BB9990E6B0F}" type="presOf" srcId="{E42D95BA-A94A-4E84-B8F5-2A6E03FDB69F}" destId="{B298A1EF-A0B7-49C3-B645-F8BDD62F02D0}" srcOrd="0" destOrd="0" presId="urn:microsoft.com/office/officeart/2005/8/layout/hList1"/>
    <dgm:cxn modelId="{D3055259-78E2-4F15-847A-ADC5C52C9A9F}" srcId="{31015CC3-0727-4D86-944B-C35C3549EC5C}" destId="{37E48F66-85D5-4669-82BB-D6CA598FB8D5}" srcOrd="0" destOrd="0" parTransId="{137FDB8B-908B-4559-8D74-106919B3D9E8}" sibTransId="{6BC87DDE-C099-4412-973C-6E96D2E3B5B7}"/>
    <dgm:cxn modelId="{BAFDCB59-5F49-483E-BD42-96835B534C7F}" srcId="{41E231A7-1651-4523-A9B9-FFF112422AC1}" destId="{7F0112E5-1096-4A05-A06D-C570AD0438BF}" srcOrd="1" destOrd="0" parTransId="{6DC1BED4-77B2-4ED7-9F39-7557339CF6B4}" sibTransId="{EC6B0FB2-0E73-43EC-B4D4-8B6EBFC60047}"/>
    <dgm:cxn modelId="{E2F8E87C-6DDB-418B-9DA1-3AD20A576030}" type="presOf" srcId="{788C2EDB-460F-4D95-AD14-1AC0C52EABB6}" destId="{62716053-CCFE-441C-8308-62A3DEB47328}" srcOrd="0" destOrd="0" presId="urn:microsoft.com/office/officeart/2005/8/layout/hList1"/>
    <dgm:cxn modelId="{2D6EBA88-C8C8-43D8-835C-2F7146472E72}" srcId="{41E231A7-1651-4523-A9B9-FFF112422AC1}" destId="{84B3D3F8-AED7-4D4D-B916-20704D5434BA}" srcOrd="3" destOrd="0" parTransId="{3D4F6340-7459-44ED-AAE8-2A37ECBC69C6}" sibTransId="{DAB32A1F-68A5-4EC5-94AE-64B2407D3831}"/>
    <dgm:cxn modelId="{D6CC058A-C84A-461B-B528-095E2F988ADD}" srcId="{4117F955-5CC6-4369-BE64-7A763FAD0828}" destId="{E586F6F9-78A7-421D-AC0B-B9D5729EE8AA}" srcOrd="0" destOrd="0" parTransId="{D6D2B424-6DB2-49FC-B9E3-508A259126F0}" sibTransId="{39391675-4635-4E03-AA32-6B7296DBFBD4}"/>
    <dgm:cxn modelId="{9A4F9D8B-9B4B-4A69-98CF-70CCACB7DB45}" type="presOf" srcId="{09E103CA-03F6-4901-9C4F-7F3129631A87}" destId="{D28D6294-4593-4039-BB1E-544848A884BD}" srcOrd="0" destOrd="2" presId="urn:microsoft.com/office/officeart/2005/8/layout/hList1"/>
    <dgm:cxn modelId="{C1AAF794-701A-446D-B800-6BAB7D977F0D}" type="presOf" srcId="{31015CC3-0727-4D86-944B-C35C3549EC5C}" destId="{B6216475-DBD4-4D80-83C0-CDF18F05DFA8}" srcOrd="0" destOrd="0" presId="urn:microsoft.com/office/officeart/2005/8/layout/hList1"/>
    <dgm:cxn modelId="{2C5A20A6-0FB1-4F24-9960-D4665EF5A258}" srcId="{41E231A7-1651-4523-A9B9-FFF112422AC1}" destId="{09E103CA-03F6-4901-9C4F-7F3129631A87}" srcOrd="2" destOrd="0" parTransId="{4116C999-71B5-47ED-B2EB-53910473B08A}" sibTransId="{142AFCFC-CA7B-4E1A-AC42-FA138ACA047F}"/>
    <dgm:cxn modelId="{1BB287AB-CE5B-44D4-B67A-2173EA28DFA3}" srcId="{4117F955-5CC6-4369-BE64-7A763FAD0828}" destId="{B06E0F39-D503-433E-A3F1-79546455B683}" srcOrd="1" destOrd="0" parTransId="{06ADC807-5B77-444A-89E8-5352E2A095A9}" sibTransId="{E4A16D8B-ABC2-4A35-8B22-4252C540D211}"/>
    <dgm:cxn modelId="{0B6B1BBA-4CD2-4410-B27D-FAF6795E7996}" srcId="{E42D95BA-A94A-4E84-B8F5-2A6E03FDB69F}" destId="{B4ABD266-FC34-4E47-A77D-80503D3E2C84}" srcOrd="2" destOrd="0" parTransId="{3703E81A-1615-46E5-B037-0B861E050530}" sibTransId="{9AA8F4A0-0EC4-4929-9B8C-45600A22EDCD}"/>
    <dgm:cxn modelId="{FA386BBC-70C0-4870-A2BB-2C3234AAF2F4}" srcId="{31015CC3-0727-4D86-944B-C35C3549EC5C}" destId="{5E37FEDF-B376-4BC1-97CC-14CBB6B5D980}" srcOrd="2" destOrd="0" parTransId="{B7F4AFE4-FCF1-487F-85AC-0D86A42123E7}" sibTransId="{833987D5-43F4-4A92-8033-BD63CC5062FD}"/>
    <dgm:cxn modelId="{3E725CC7-BDE2-485F-A76B-1510F0D0730E}" type="presOf" srcId="{B4ABD266-FC34-4E47-A77D-80503D3E2C84}" destId="{62716053-CCFE-441C-8308-62A3DEB47328}" srcOrd="0" destOrd="2" presId="urn:microsoft.com/office/officeart/2005/8/layout/hList1"/>
    <dgm:cxn modelId="{812782CA-2ACC-444D-BF6E-6837E2E84FD6}" srcId="{A489ED60-035C-47B5-B128-335D58A4212C}" destId="{31015CC3-0727-4D86-944B-C35C3549EC5C}" srcOrd="1" destOrd="0" parTransId="{77F5ED85-6C40-42A0-B56A-0218EC9D329F}" sibTransId="{BEC5C090-7F00-4035-B4FE-BAB9821E39FC}"/>
    <dgm:cxn modelId="{35F5DFD2-FF34-467E-B15F-3B9B26D2582F}" type="presOf" srcId="{6A497C8F-73A9-4F7A-A934-0F3897AFB996}" destId="{62716053-CCFE-441C-8308-62A3DEB47328}" srcOrd="0" destOrd="1" presId="urn:microsoft.com/office/officeart/2005/8/layout/hList1"/>
    <dgm:cxn modelId="{9EB5EFD4-96EB-4AED-BD2E-DB63C71E7409}" type="presOf" srcId="{41E231A7-1651-4523-A9B9-FFF112422AC1}" destId="{AEB0A42F-0498-47FD-A02A-80AE73FABE0C}" srcOrd="0" destOrd="0" presId="urn:microsoft.com/office/officeart/2005/8/layout/hList1"/>
    <dgm:cxn modelId="{269648D5-DAA9-4401-AA53-7019A17D0C1F}" type="presOf" srcId="{A489ED60-035C-47B5-B128-335D58A4212C}" destId="{7EF5B1E5-CE13-413E-B66F-643BD63CD5F3}" srcOrd="0" destOrd="0" presId="urn:microsoft.com/office/officeart/2005/8/layout/hList1"/>
    <dgm:cxn modelId="{282C95E6-2DC8-4077-BAB0-F86F7DC3CB06}" type="presOf" srcId="{2E63F6EA-1FF7-47C1-AE96-C476180446D8}" destId="{D28D6294-4593-4039-BB1E-544848A884BD}" srcOrd="0" destOrd="0" presId="urn:microsoft.com/office/officeart/2005/8/layout/hList1"/>
    <dgm:cxn modelId="{95CA4EEF-C602-4C1B-839D-66BDB7C2C2B9}" type="presOf" srcId="{5E37FEDF-B376-4BC1-97CC-14CBB6B5D980}" destId="{286021F5-D0E6-4FBE-9963-1DB4D512AF77}" srcOrd="0" destOrd="2" presId="urn:microsoft.com/office/officeart/2005/8/layout/hList1"/>
    <dgm:cxn modelId="{7782D5F1-FB11-41D8-8FC0-CFDCA7359AC3}" type="presOf" srcId="{E586F6F9-78A7-421D-AC0B-B9D5729EE8AA}" destId="{86265B03-50DA-4A37-8B9E-0829C33E7545}" srcOrd="0" destOrd="0" presId="urn:microsoft.com/office/officeart/2005/8/layout/hList1"/>
    <dgm:cxn modelId="{A77B85F8-44AE-4E71-B71A-9961789F9F30}" srcId="{41E231A7-1651-4523-A9B9-FFF112422AC1}" destId="{2E63F6EA-1FF7-47C1-AE96-C476180446D8}" srcOrd="0" destOrd="0" parTransId="{169CE20F-1C13-488E-B228-84FC962D62A7}" sibTransId="{4E737F3E-AED0-4130-8DE7-FAB5E50DC16A}"/>
    <dgm:cxn modelId="{C448A2E8-6BEA-4269-9581-AB36E4DA8CB7}" type="presParOf" srcId="{7EF5B1E5-CE13-413E-B66F-643BD63CD5F3}" destId="{CDCD7BAE-0CC0-469E-BC28-A9EA5619A81A}" srcOrd="0" destOrd="0" presId="urn:microsoft.com/office/officeart/2005/8/layout/hList1"/>
    <dgm:cxn modelId="{C8482826-4E83-46A4-8513-0C163160DEA9}" type="presParOf" srcId="{CDCD7BAE-0CC0-469E-BC28-A9EA5619A81A}" destId="{88BF64B6-CF06-4492-A2E7-66FD5E899D33}" srcOrd="0" destOrd="0" presId="urn:microsoft.com/office/officeart/2005/8/layout/hList1"/>
    <dgm:cxn modelId="{294DB72B-948F-456A-9A52-6C3E939F7EA7}" type="presParOf" srcId="{CDCD7BAE-0CC0-469E-BC28-A9EA5619A81A}" destId="{86265B03-50DA-4A37-8B9E-0829C33E7545}" srcOrd="1" destOrd="0" presId="urn:microsoft.com/office/officeart/2005/8/layout/hList1"/>
    <dgm:cxn modelId="{86A6D81A-5695-4CF8-836A-F70A60B14EAD}" type="presParOf" srcId="{7EF5B1E5-CE13-413E-B66F-643BD63CD5F3}" destId="{11C9EA48-CF13-443D-8369-E36C939138FF}" srcOrd="1" destOrd="0" presId="urn:microsoft.com/office/officeart/2005/8/layout/hList1"/>
    <dgm:cxn modelId="{BB503CE7-23FC-424F-B80F-3EA691BA4CD0}" type="presParOf" srcId="{7EF5B1E5-CE13-413E-B66F-643BD63CD5F3}" destId="{22A34C25-4243-4BCA-8364-517EF1EA7ABE}" srcOrd="2" destOrd="0" presId="urn:microsoft.com/office/officeart/2005/8/layout/hList1"/>
    <dgm:cxn modelId="{77E939DA-B708-40B5-9446-4ACA2B5B4039}" type="presParOf" srcId="{22A34C25-4243-4BCA-8364-517EF1EA7ABE}" destId="{B6216475-DBD4-4D80-83C0-CDF18F05DFA8}" srcOrd="0" destOrd="0" presId="urn:microsoft.com/office/officeart/2005/8/layout/hList1"/>
    <dgm:cxn modelId="{079EA8C8-D54C-4BED-B60E-BA25C7275D2E}" type="presParOf" srcId="{22A34C25-4243-4BCA-8364-517EF1EA7ABE}" destId="{286021F5-D0E6-4FBE-9963-1DB4D512AF77}" srcOrd="1" destOrd="0" presId="urn:microsoft.com/office/officeart/2005/8/layout/hList1"/>
    <dgm:cxn modelId="{D707A921-9D16-4536-AF6C-8B2C01AB4E1A}" type="presParOf" srcId="{7EF5B1E5-CE13-413E-B66F-643BD63CD5F3}" destId="{74D0A88B-2054-40DC-BA91-AACDE29BF2F2}" srcOrd="3" destOrd="0" presId="urn:microsoft.com/office/officeart/2005/8/layout/hList1"/>
    <dgm:cxn modelId="{C2A30E45-010E-4384-A3C7-AAD722B07BB1}" type="presParOf" srcId="{7EF5B1E5-CE13-413E-B66F-643BD63CD5F3}" destId="{BD1352C7-F918-4D45-A835-B622B7A3B888}" srcOrd="4" destOrd="0" presId="urn:microsoft.com/office/officeart/2005/8/layout/hList1"/>
    <dgm:cxn modelId="{3C16ED6A-1C77-4513-AB0F-A7174DDE5D3C}" type="presParOf" srcId="{BD1352C7-F918-4D45-A835-B622B7A3B888}" destId="{B298A1EF-A0B7-49C3-B645-F8BDD62F02D0}" srcOrd="0" destOrd="0" presId="urn:microsoft.com/office/officeart/2005/8/layout/hList1"/>
    <dgm:cxn modelId="{D7EE3B5A-1DF8-412F-B7AE-0ED80A99A467}" type="presParOf" srcId="{BD1352C7-F918-4D45-A835-B622B7A3B888}" destId="{62716053-CCFE-441C-8308-62A3DEB47328}" srcOrd="1" destOrd="0" presId="urn:microsoft.com/office/officeart/2005/8/layout/hList1"/>
    <dgm:cxn modelId="{A71FAD7D-75EE-4ECE-90D8-080EEBC41CDA}" type="presParOf" srcId="{7EF5B1E5-CE13-413E-B66F-643BD63CD5F3}" destId="{D4D4E7D7-5725-4C8A-9356-FF3C8BCB85C9}" srcOrd="5" destOrd="0" presId="urn:microsoft.com/office/officeart/2005/8/layout/hList1"/>
    <dgm:cxn modelId="{E6535D12-8C31-4FA1-852F-2785D0F39C0A}" type="presParOf" srcId="{7EF5B1E5-CE13-413E-B66F-643BD63CD5F3}" destId="{8637D2B7-FCA9-4B36-970E-B7B982702A78}" srcOrd="6" destOrd="0" presId="urn:microsoft.com/office/officeart/2005/8/layout/hList1"/>
    <dgm:cxn modelId="{0A55FB17-98FC-4DB3-A4B0-8E333F9FCED0}" type="presParOf" srcId="{8637D2B7-FCA9-4B36-970E-B7B982702A78}" destId="{AEB0A42F-0498-47FD-A02A-80AE73FABE0C}" srcOrd="0" destOrd="0" presId="urn:microsoft.com/office/officeart/2005/8/layout/hList1"/>
    <dgm:cxn modelId="{5A9FA1B3-4178-403C-A114-FCCED4F29BE7}" type="presParOf" srcId="{8637D2B7-FCA9-4B36-970E-B7B982702A78}" destId="{D28D6294-4593-4039-BB1E-544848A884B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CF256D8-3D15-44FB-854A-D94077BDFCEA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0F0EA64C-3972-4148-A59D-955C149F97E2}">
      <dgm:prSet phldrT="[Text]" custT="1"/>
      <dgm:spPr/>
      <dgm:t>
        <a:bodyPr/>
        <a:lstStyle/>
        <a:p>
          <a:r>
            <a:rPr lang="en-US" sz="2000" dirty="0">
              <a:latin typeface="Aptos Display" panose="020B0004020202020204" pitchFamily="34" charset="0"/>
            </a:rPr>
            <a:t>FIRST PHASE</a:t>
          </a:r>
          <a:endParaRPr lang="en-IN" sz="2000" dirty="0">
            <a:latin typeface="Aptos Display" panose="020B0004020202020204" pitchFamily="34" charset="0"/>
          </a:endParaRPr>
        </a:p>
      </dgm:t>
    </dgm:pt>
    <dgm:pt modelId="{FA34F2CB-2625-4798-8572-A24AF1D115AC}" type="parTrans" cxnId="{EAB3D062-E1C4-4D76-9E81-8854BF17D632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62DAA78B-1A63-4658-8151-3E6590A44B00}" type="sibTrans" cxnId="{EAB3D062-E1C4-4D76-9E81-8854BF17D632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2EDE51FF-6D56-4098-BEC3-568C56CD7CA2}">
      <dgm:prSet phldrT="[Text]" custT="1"/>
      <dgm:spPr/>
      <dgm:t>
        <a:bodyPr/>
        <a:lstStyle/>
        <a:p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State of infrastructure report</a:t>
          </a:r>
          <a:endParaRPr lang="en-IN" sz="20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gm:t>
    </dgm:pt>
    <dgm:pt modelId="{AAC47B90-B732-484F-91AD-7D379129636E}" type="parTrans" cxnId="{9AF1FC5A-766D-499C-99E7-3E506AE4594A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AA7CE80E-4942-48A9-A70E-CB97078C1395}" type="sibTrans" cxnId="{9AF1FC5A-766D-499C-99E7-3E506AE4594A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DA9A0110-2597-4DB1-811C-B9993ACC91B5}">
      <dgm:prSet phldrT="[Text]" custT="1"/>
      <dgm:spPr/>
      <dgm:t>
        <a:bodyPr/>
        <a:lstStyle/>
        <a:p>
          <a:r>
            <a:rPr lang="en-US" sz="2000" dirty="0">
              <a:latin typeface="Aptos Display" panose="020B0004020202020204" pitchFamily="34" charset="0"/>
            </a:rPr>
            <a:t>SECOND PHASE</a:t>
          </a:r>
          <a:endParaRPr lang="en-IN" sz="2000" dirty="0">
            <a:latin typeface="Aptos Display" panose="020B0004020202020204" pitchFamily="34" charset="0"/>
          </a:endParaRPr>
        </a:p>
      </dgm:t>
    </dgm:pt>
    <dgm:pt modelId="{2DB964D9-297C-46FE-8DF9-937AD01043AE}" type="parTrans" cxnId="{5B1F093A-425D-4319-AD3F-7314DC5740AE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C04117E8-FC8A-426C-97D4-B757DA769B50}" type="sibTrans" cxnId="{5B1F093A-425D-4319-AD3F-7314DC5740AE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17EF9B71-443B-4C70-9AA0-666EA27BA16E}">
      <dgm:prSet phldrT="[Text]" custT="1"/>
      <dgm:spPr/>
      <dgm:t>
        <a:bodyPr/>
        <a:lstStyle/>
        <a:p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Primary datasets collected for modelling in a documented machine-readable format</a:t>
          </a:r>
          <a:endParaRPr lang="en-IN" sz="20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gm:t>
    </dgm:pt>
    <dgm:pt modelId="{C4AAB205-58B8-4928-84A8-D0D1DA2DDD50}" type="parTrans" cxnId="{D0BEDB35-FDD2-4466-ACD0-1DC1C852FAC0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89239653-0FF1-46C0-A6F0-BF9B14ED1726}" type="sibTrans" cxnId="{D0BEDB35-FDD2-4466-ACD0-1DC1C852FAC0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D5BEB312-0734-4C41-9B6D-D5701D4B41DF}">
      <dgm:prSet phldrT="[Text]" custT="1"/>
      <dgm:spPr/>
      <dgm:t>
        <a:bodyPr/>
        <a:lstStyle/>
        <a:p>
          <a:r>
            <a:rPr lang="en-US" sz="2000" dirty="0">
              <a:latin typeface="Aptos Display" panose="020B0004020202020204" pitchFamily="34" charset="0"/>
            </a:rPr>
            <a:t>FINAL DELIVERABLES</a:t>
          </a:r>
          <a:endParaRPr lang="en-IN" sz="2000" dirty="0">
            <a:latin typeface="Aptos Display" panose="020B0004020202020204" pitchFamily="34" charset="0"/>
          </a:endParaRPr>
        </a:p>
      </dgm:t>
    </dgm:pt>
    <dgm:pt modelId="{55D80162-D74B-41C3-8994-24474FACA56B}" type="parTrans" cxnId="{752D8874-AC20-4430-B17B-01C935E0B377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A35C5816-A82E-4C1F-9C59-CC8F1D8BC963}" type="sibTrans" cxnId="{752D8874-AC20-4430-B17B-01C935E0B377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5E9EE939-0058-4AF0-92FF-38B5819E9341}">
      <dgm:prSet phldrT="[Text]" custT="1"/>
      <dgm:spPr/>
      <dgm:t>
        <a:bodyPr/>
        <a:lstStyle/>
        <a:p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Macroscopic model of the future network</a:t>
          </a:r>
          <a:endParaRPr lang="en-IN" sz="20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gm:t>
    </dgm:pt>
    <dgm:pt modelId="{E40DE476-1621-4B90-B368-95398E78A9F6}" type="parTrans" cxnId="{E2D3CD18-3486-4D04-BB0B-FEDA1B3F6ACA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9A83FB3C-1D47-4254-A926-6A33EF044459}" type="sibTrans" cxnId="{E2D3CD18-3486-4D04-BB0B-FEDA1B3F6ACA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292FB906-4E32-472C-A174-4E45FF08950E}">
      <dgm:prSet custT="1"/>
      <dgm:spPr/>
      <dgm:t>
        <a:bodyPr/>
        <a:lstStyle/>
        <a:p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People and goods movement strategy</a:t>
          </a:r>
        </a:p>
      </dgm:t>
    </dgm:pt>
    <dgm:pt modelId="{111F7047-0675-41B2-BC78-CFE92E9A6B41}" type="parTrans" cxnId="{CCF4968C-1D3E-494C-8C71-2FE435024511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15BC7CBB-B119-4AD2-8A9C-872026983B82}" type="sibTrans" cxnId="{CCF4968C-1D3E-494C-8C71-2FE435024511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C5E3A363-057A-4099-AE77-A6014E5CBBF3}">
      <dgm:prSet custT="1"/>
      <dgm:spPr/>
      <dgm:t>
        <a:bodyPr/>
        <a:lstStyle/>
        <a:p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Digitalisation strategy</a:t>
          </a:r>
        </a:p>
      </dgm:t>
    </dgm:pt>
    <dgm:pt modelId="{1D670285-11D9-44E0-A13A-722A6D4FC674}" type="parTrans" cxnId="{78B0873C-7560-4159-B014-736FE68E0225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CEBB7B82-452B-4E6A-ADFE-29196CD393EA}" type="sibTrans" cxnId="{78B0873C-7560-4159-B014-736FE68E0225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2CDD5AED-9326-49D3-91FF-71F8CAC2DF75}">
      <dgm:prSet custT="1"/>
      <dgm:spPr/>
      <dgm:t>
        <a:bodyPr/>
        <a:lstStyle/>
        <a:p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Potential future network layout in GIS format</a:t>
          </a:r>
        </a:p>
      </dgm:t>
    </dgm:pt>
    <dgm:pt modelId="{8B0C4FF5-609B-4C02-9B46-3A14A86B62FA}" type="parTrans" cxnId="{D972780E-3793-404D-BAF7-9E0C196D0615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4AC68B02-25AD-41F4-9528-F559E9CC4693}" type="sibTrans" cxnId="{D972780E-3793-404D-BAF7-9E0C196D0615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7E91D92D-8314-4439-A8A1-B784475D29EA}">
      <dgm:prSet custT="1"/>
      <dgm:spPr/>
      <dgm:t>
        <a:bodyPr/>
        <a:lstStyle/>
        <a:p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Selected future network layout in GIS  format</a:t>
          </a:r>
        </a:p>
      </dgm:t>
    </dgm:pt>
    <dgm:pt modelId="{29903313-B7EB-4CA6-BE45-F5AECB964A3D}" type="parTrans" cxnId="{CB2DD110-EA1B-4029-9BD6-73B85F673B32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0A12B2CE-6638-4101-A92E-ADC8A9191403}" type="sibTrans" cxnId="{CB2DD110-EA1B-4029-9BD6-73B85F673B32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8D7E8F99-036B-4F25-8993-2B0CDFC5FC56}">
      <dgm:prSet custT="1"/>
      <dgm:spPr/>
      <dgm:t>
        <a:bodyPr/>
        <a:lstStyle/>
        <a:p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Digital and physical infrastructure 2030/2040 vision document</a:t>
          </a:r>
        </a:p>
      </dgm:t>
    </dgm:pt>
    <dgm:pt modelId="{9DF082E6-BDEB-4A46-9E7F-215DE505CE9D}" type="parTrans" cxnId="{5A47AB85-0084-49E7-8F9D-7D3DF384189B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185DE977-1BB1-4447-A858-A645BA0F4B15}" type="sibTrans" cxnId="{5A47AB85-0084-49E7-8F9D-7D3DF384189B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05A0027C-973A-4679-958C-3B16EF4A5777}">
      <dgm:prSet custT="1"/>
      <dgm:spPr/>
      <dgm:t>
        <a:bodyPr/>
        <a:lstStyle/>
        <a:p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Data standards and data management guidelines document</a:t>
          </a:r>
        </a:p>
      </dgm:t>
    </dgm:pt>
    <dgm:pt modelId="{6D7AF79B-27DB-4D26-8F13-F3D18DB1C67F}" type="parTrans" cxnId="{CDC3DA06-E7FA-4554-B945-D5B6BB0A108B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965F07EE-0A99-4E17-8E14-E1AE0D538577}" type="sibTrans" cxnId="{CDC3DA06-E7FA-4554-B945-D5B6BB0A108B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E179C858-B045-4F9A-8E0C-71464AD787B1}" type="pres">
      <dgm:prSet presAssocID="{2CF256D8-3D15-44FB-854A-D94077BDFCEA}" presName="Name0" presStyleCnt="0">
        <dgm:presLayoutVars>
          <dgm:dir/>
          <dgm:animLvl val="lvl"/>
          <dgm:resizeHandles val="exact"/>
        </dgm:presLayoutVars>
      </dgm:prSet>
      <dgm:spPr/>
    </dgm:pt>
    <dgm:pt modelId="{D8E44E6B-AD54-431E-B500-CF93DB803ED6}" type="pres">
      <dgm:prSet presAssocID="{0F0EA64C-3972-4148-A59D-955C149F97E2}" presName="composite" presStyleCnt="0"/>
      <dgm:spPr/>
    </dgm:pt>
    <dgm:pt modelId="{71E7F855-5A08-4B67-AECD-E2E93FC02E9D}" type="pres">
      <dgm:prSet presAssocID="{0F0EA64C-3972-4148-A59D-955C149F97E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277B801-1D60-4D23-9400-4944E96B009C}" type="pres">
      <dgm:prSet presAssocID="{0F0EA64C-3972-4148-A59D-955C149F97E2}" presName="desTx" presStyleLbl="alignAccFollowNode1" presStyleIdx="0" presStyleCnt="3">
        <dgm:presLayoutVars>
          <dgm:bulletEnabled val="1"/>
        </dgm:presLayoutVars>
      </dgm:prSet>
      <dgm:spPr/>
    </dgm:pt>
    <dgm:pt modelId="{C9D702CE-9515-4F98-91D1-CA0DDF3DB85B}" type="pres">
      <dgm:prSet presAssocID="{62DAA78B-1A63-4658-8151-3E6590A44B00}" presName="space" presStyleCnt="0"/>
      <dgm:spPr/>
    </dgm:pt>
    <dgm:pt modelId="{F34CC47E-032B-4560-8610-1935829CF798}" type="pres">
      <dgm:prSet presAssocID="{DA9A0110-2597-4DB1-811C-B9993ACC91B5}" presName="composite" presStyleCnt="0"/>
      <dgm:spPr/>
    </dgm:pt>
    <dgm:pt modelId="{8D22FE2C-3A3E-49B5-AE07-FBBDDE082D15}" type="pres">
      <dgm:prSet presAssocID="{DA9A0110-2597-4DB1-811C-B9993ACC91B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B8B96EA-F968-49D8-986C-AF4C6705E5BD}" type="pres">
      <dgm:prSet presAssocID="{DA9A0110-2597-4DB1-811C-B9993ACC91B5}" presName="desTx" presStyleLbl="alignAccFollowNode1" presStyleIdx="1" presStyleCnt="3">
        <dgm:presLayoutVars>
          <dgm:bulletEnabled val="1"/>
        </dgm:presLayoutVars>
      </dgm:prSet>
      <dgm:spPr/>
    </dgm:pt>
    <dgm:pt modelId="{9A3532FC-9A24-475B-B7B3-7D42DE5B46B7}" type="pres">
      <dgm:prSet presAssocID="{C04117E8-FC8A-426C-97D4-B757DA769B50}" presName="space" presStyleCnt="0"/>
      <dgm:spPr/>
    </dgm:pt>
    <dgm:pt modelId="{564ECFED-5AA5-4006-ACFD-ED422E009848}" type="pres">
      <dgm:prSet presAssocID="{D5BEB312-0734-4C41-9B6D-D5701D4B41DF}" presName="composite" presStyleCnt="0"/>
      <dgm:spPr/>
    </dgm:pt>
    <dgm:pt modelId="{69478EB2-F79A-4A25-9E55-71C999F8BB1A}" type="pres">
      <dgm:prSet presAssocID="{D5BEB312-0734-4C41-9B6D-D5701D4B41D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80A378D-C1AF-4FD2-885D-3DEF31DD1C52}" type="pres">
      <dgm:prSet presAssocID="{D5BEB312-0734-4C41-9B6D-D5701D4B41D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DC3DA06-E7FA-4554-B945-D5B6BB0A108B}" srcId="{D5BEB312-0734-4C41-9B6D-D5701D4B41DF}" destId="{05A0027C-973A-4679-958C-3B16EF4A5777}" srcOrd="2" destOrd="0" parTransId="{6D7AF79B-27DB-4D26-8F13-F3D18DB1C67F}" sibTransId="{965F07EE-0A99-4E17-8E14-E1AE0D538577}"/>
    <dgm:cxn modelId="{D972780E-3793-404D-BAF7-9E0C196D0615}" srcId="{DA9A0110-2597-4DB1-811C-B9993ACC91B5}" destId="{2CDD5AED-9326-49D3-91FF-71F8CAC2DF75}" srcOrd="1" destOrd="0" parTransId="{8B0C4FF5-609B-4C02-9B46-3A14A86B62FA}" sibTransId="{4AC68B02-25AD-41F4-9528-F559E9CC4693}"/>
    <dgm:cxn modelId="{CB2DD110-EA1B-4029-9BD6-73B85F673B32}" srcId="{DA9A0110-2597-4DB1-811C-B9993ACC91B5}" destId="{7E91D92D-8314-4439-A8A1-B784475D29EA}" srcOrd="2" destOrd="0" parTransId="{29903313-B7EB-4CA6-BE45-F5AECB964A3D}" sibTransId="{0A12B2CE-6638-4101-A92E-ADC8A9191403}"/>
    <dgm:cxn modelId="{CFA0A414-A303-449F-B6E9-88B829F9A574}" type="presOf" srcId="{292FB906-4E32-472C-A174-4E45FF08950E}" destId="{4277B801-1D60-4D23-9400-4944E96B009C}" srcOrd="0" destOrd="1" presId="urn:microsoft.com/office/officeart/2005/8/layout/hList1"/>
    <dgm:cxn modelId="{46628816-7A58-4A3B-9B17-2D5EF4515FB9}" type="presOf" srcId="{2CDD5AED-9326-49D3-91FF-71F8CAC2DF75}" destId="{AB8B96EA-F968-49D8-986C-AF4C6705E5BD}" srcOrd="0" destOrd="1" presId="urn:microsoft.com/office/officeart/2005/8/layout/hList1"/>
    <dgm:cxn modelId="{E2D3CD18-3486-4D04-BB0B-FEDA1B3F6ACA}" srcId="{D5BEB312-0734-4C41-9B6D-D5701D4B41DF}" destId="{5E9EE939-0058-4AF0-92FF-38B5819E9341}" srcOrd="0" destOrd="0" parTransId="{E40DE476-1621-4B90-B368-95398E78A9F6}" sibTransId="{9A83FB3C-1D47-4254-A926-6A33EF044459}"/>
    <dgm:cxn modelId="{36B0541A-541C-4E20-8C59-FBF5B54EA7F4}" type="presOf" srcId="{8D7E8F99-036B-4F25-8993-2B0CDFC5FC56}" destId="{780A378D-C1AF-4FD2-885D-3DEF31DD1C52}" srcOrd="0" destOrd="1" presId="urn:microsoft.com/office/officeart/2005/8/layout/hList1"/>
    <dgm:cxn modelId="{C1830626-3E0B-4BC9-9977-EB27BB14B392}" type="presOf" srcId="{0F0EA64C-3972-4148-A59D-955C149F97E2}" destId="{71E7F855-5A08-4B67-AECD-E2E93FC02E9D}" srcOrd="0" destOrd="0" presId="urn:microsoft.com/office/officeart/2005/8/layout/hList1"/>
    <dgm:cxn modelId="{4AE7B72A-7F69-4402-9AC4-07E5E127A9B0}" type="presOf" srcId="{D5BEB312-0734-4C41-9B6D-D5701D4B41DF}" destId="{69478EB2-F79A-4A25-9E55-71C999F8BB1A}" srcOrd="0" destOrd="0" presId="urn:microsoft.com/office/officeart/2005/8/layout/hList1"/>
    <dgm:cxn modelId="{D0BEDB35-FDD2-4466-ACD0-1DC1C852FAC0}" srcId="{DA9A0110-2597-4DB1-811C-B9993ACC91B5}" destId="{17EF9B71-443B-4C70-9AA0-666EA27BA16E}" srcOrd="0" destOrd="0" parTransId="{C4AAB205-58B8-4928-84A8-D0D1DA2DDD50}" sibTransId="{89239653-0FF1-46C0-A6F0-BF9B14ED1726}"/>
    <dgm:cxn modelId="{5B1F093A-425D-4319-AD3F-7314DC5740AE}" srcId="{2CF256D8-3D15-44FB-854A-D94077BDFCEA}" destId="{DA9A0110-2597-4DB1-811C-B9993ACC91B5}" srcOrd="1" destOrd="0" parTransId="{2DB964D9-297C-46FE-8DF9-937AD01043AE}" sibTransId="{C04117E8-FC8A-426C-97D4-B757DA769B50}"/>
    <dgm:cxn modelId="{78B0873C-7560-4159-B014-736FE68E0225}" srcId="{0F0EA64C-3972-4148-A59D-955C149F97E2}" destId="{C5E3A363-057A-4099-AE77-A6014E5CBBF3}" srcOrd="2" destOrd="0" parTransId="{1D670285-11D9-44E0-A13A-722A6D4FC674}" sibTransId="{CEBB7B82-452B-4E6A-ADFE-29196CD393EA}"/>
    <dgm:cxn modelId="{EAB3D062-E1C4-4D76-9E81-8854BF17D632}" srcId="{2CF256D8-3D15-44FB-854A-D94077BDFCEA}" destId="{0F0EA64C-3972-4148-A59D-955C149F97E2}" srcOrd="0" destOrd="0" parTransId="{FA34F2CB-2625-4798-8572-A24AF1D115AC}" sibTransId="{62DAA78B-1A63-4658-8151-3E6590A44B00}"/>
    <dgm:cxn modelId="{D93AC667-4F9F-4053-BC6E-1B7657948CDF}" type="presOf" srcId="{17EF9B71-443B-4C70-9AA0-666EA27BA16E}" destId="{AB8B96EA-F968-49D8-986C-AF4C6705E5BD}" srcOrd="0" destOrd="0" presId="urn:microsoft.com/office/officeart/2005/8/layout/hList1"/>
    <dgm:cxn modelId="{752D8874-AC20-4430-B17B-01C935E0B377}" srcId="{2CF256D8-3D15-44FB-854A-D94077BDFCEA}" destId="{D5BEB312-0734-4C41-9B6D-D5701D4B41DF}" srcOrd="2" destOrd="0" parTransId="{55D80162-D74B-41C3-8994-24474FACA56B}" sibTransId="{A35C5816-A82E-4C1F-9C59-CC8F1D8BC963}"/>
    <dgm:cxn modelId="{DEA85179-55BD-49DE-8C99-3E4B1D56A528}" type="presOf" srcId="{7E91D92D-8314-4439-A8A1-B784475D29EA}" destId="{AB8B96EA-F968-49D8-986C-AF4C6705E5BD}" srcOrd="0" destOrd="2" presId="urn:microsoft.com/office/officeart/2005/8/layout/hList1"/>
    <dgm:cxn modelId="{EE80AF5A-F981-4778-8AA6-361B90AA336D}" type="presOf" srcId="{2EDE51FF-6D56-4098-BEC3-568C56CD7CA2}" destId="{4277B801-1D60-4D23-9400-4944E96B009C}" srcOrd="0" destOrd="0" presId="urn:microsoft.com/office/officeart/2005/8/layout/hList1"/>
    <dgm:cxn modelId="{9AF1FC5A-766D-499C-99E7-3E506AE4594A}" srcId="{0F0EA64C-3972-4148-A59D-955C149F97E2}" destId="{2EDE51FF-6D56-4098-BEC3-568C56CD7CA2}" srcOrd="0" destOrd="0" parTransId="{AAC47B90-B732-484F-91AD-7D379129636E}" sibTransId="{AA7CE80E-4942-48A9-A70E-CB97078C1395}"/>
    <dgm:cxn modelId="{5A47AB85-0084-49E7-8F9D-7D3DF384189B}" srcId="{D5BEB312-0734-4C41-9B6D-D5701D4B41DF}" destId="{8D7E8F99-036B-4F25-8993-2B0CDFC5FC56}" srcOrd="1" destOrd="0" parTransId="{9DF082E6-BDEB-4A46-9E7F-215DE505CE9D}" sibTransId="{185DE977-1BB1-4447-A858-A645BA0F4B15}"/>
    <dgm:cxn modelId="{CCF4968C-1D3E-494C-8C71-2FE435024511}" srcId="{0F0EA64C-3972-4148-A59D-955C149F97E2}" destId="{292FB906-4E32-472C-A174-4E45FF08950E}" srcOrd="1" destOrd="0" parTransId="{111F7047-0675-41B2-BC78-CFE92E9A6B41}" sibTransId="{15BC7CBB-B119-4AD2-8A9C-872026983B82}"/>
    <dgm:cxn modelId="{CD0AA496-9945-40FE-A4E3-C339B9E9E13D}" type="presOf" srcId="{DA9A0110-2597-4DB1-811C-B9993ACC91B5}" destId="{8D22FE2C-3A3E-49B5-AE07-FBBDDE082D15}" srcOrd="0" destOrd="0" presId="urn:microsoft.com/office/officeart/2005/8/layout/hList1"/>
    <dgm:cxn modelId="{1CAEBAA3-5F88-4760-B4AF-09C5A482F5E3}" type="presOf" srcId="{5E9EE939-0058-4AF0-92FF-38B5819E9341}" destId="{780A378D-C1AF-4FD2-885D-3DEF31DD1C52}" srcOrd="0" destOrd="0" presId="urn:microsoft.com/office/officeart/2005/8/layout/hList1"/>
    <dgm:cxn modelId="{7299CBAD-5AA2-4165-A48E-148473CBDF3C}" type="presOf" srcId="{2CF256D8-3D15-44FB-854A-D94077BDFCEA}" destId="{E179C858-B045-4F9A-8E0C-71464AD787B1}" srcOrd="0" destOrd="0" presId="urn:microsoft.com/office/officeart/2005/8/layout/hList1"/>
    <dgm:cxn modelId="{76D94BAF-34B9-4C3B-9928-7AEBFFAD7ACF}" type="presOf" srcId="{05A0027C-973A-4679-958C-3B16EF4A5777}" destId="{780A378D-C1AF-4FD2-885D-3DEF31DD1C52}" srcOrd="0" destOrd="2" presId="urn:microsoft.com/office/officeart/2005/8/layout/hList1"/>
    <dgm:cxn modelId="{F5A377CC-AA76-4AC5-9333-63C4CD98E708}" type="presOf" srcId="{C5E3A363-057A-4099-AE77-A6014E5CBBF3}" destId="{4277B801-1D60-4D23-9400-4944E96B009C}" srcOrd="0" destOrd="2" presId="urn:microsoft.com/office/officeart/2005/8/layout/hList1"/>
    <dgm:cxn modelId="{AEE9D6AA-9FA0-467C-9B14-C4BA8A1BD105}" type="presParOf" srcId="{E179C858-B045-4F9A-8E0C-71464AD787B1}" destId="{D8E44E6B-AD54-431E-B500-CF93DB803ED6}" srcOrd="0" destOrd="0" presId="urn:microsoft.com/office/officeart/2005/8/layout/hList1"/>
    <dgm:cxn modelId="{5DD11564-7D01-4F4C-8DF9-ED5CE3BE483E}" type="presParOf" srcId="{D8E44E6B-AD54-431E-B500-CF93DB803ED6}" destId="{71E7F855-5A08-4B67-AECD-E2E93FC02E9D}" srcOrd="0" destOrd="0" presId="urn:microsoft.com/office/officeart/2005/8/layout/hList1"/>
    <dgm:cxn modelId="{E26CBEEB-CE61-4DBA-98A6-9BDA2B5404F5}" type="presParOf" srcId="{D8E44E6B-AD54-431E-B500-CF93DB803ED6}" destId="{4277B801-1D60-4D23-9400-4944E96B009C}" srcOrd="1" destOrd="0" presId="urn:microsoft.com/office/officeart/2005/8/layout/hList1"/>
    <dgm:cxn modelId="{66A432B4-03DA-4C20-A95D-11C9019952F9}" type="presParOf" srcId="{E179C858-B045-4F9A-8E0C-71464AD787B1}" destId="{C9D702CE-9515-4F98-91D1-CA0DDF3DB85B}" srcOrd="1" destOrd="0" presId="urn:microsoft.com/office/officeart/2005/8/layout/hList1"/>
    <dgm:cxn modelId="{33B174CF-0BED-41FA-A979-82EA9F3CAB4C}" type="presParOf" srcId="{E179C858-B045-4F9A-8E0C-71464AD787B1}" destId="{F34CC47E-032B-4560-8610-1935829CF798}" srcOrd="2" destOrd="0" presId="urn:microsoft.com/office/officeart/2005/8/layout/hList1"/>
    <dgm:cxn modelId="{6F01AAA4-2778-4786-A372-54D04322E3D9}" type="presParOf" srcId="{F34CC47E-032B-4560-8610-1935829CF798}" destId="{8D22FE2C-3A3E-49B5-AE07-FBBDDE082D15}" srcOrd="0" destOrd="0" presId="urn:microsoft.com/office/officeart/2005/8/layout/hList1"/>
    <dgm:cxn modelId="{B3A97A6C-F0D3-41DE-BAC6-3607608FD101}" type="presParOf" srcId="{F34CC47E-032B-4560-8610-1935829CF798}" destId="{AB8B96EA-F968-49D8-986C-AF4C6705E5BD}" srcOrd="1" destOrd="0" presId="urn:microsoft.com/office/officeart/2005/8/layout/hList1"/>
    <dgm:cxn modelId="{5E859139-4827-4E61-AED3-443E85D8E89E}" type="presParOf" srcId="{E179C858-B045-4F9A-8E0C-71464AD787B1}" destId="{9A3532FC-9A24-475B-B7B3-7D42DE5B46B7}" srcOrd="3" destOrd="0" presId="urn:microsoft.com/office/officeart/2005/8/layout/hList1"/>
    <dgm:cxn modelId="{BE8E9320-402D-4D93-8ECB-7FB43AF8FDAA}" type="presParOf" srcId="{E179C858-B045-4F9A-8E0C-71464AD787B1}" destId="{564ECFED-5AA5-4006-ACFD-ED422E009848}" srcOrd="4" destOrd="0" presId="urn:microsoft.com/office/officeart/2005/8/layout/hList1"/>
    <dgm:cxn modelId="{56389B2C-DD0F-4EBD-8685-BEC134F4B51A}" type="presParOf" srcId="{564ECFED-5AA5-4006-ACFD-ED422E009848}" destId="{69478EB2-F79A-4A25-9E55-71C999F8BB1A}" srcOrd="0" destOrd="0" presId="urn:microsoft.com/office/officeart/2005/8/layout/hList1"/>
    <dgm:cxn modelId="{0AB029B8-9D66-4587-8A6B-F0691A6344E5}" type="presParOf" srcId="{564ECFED-5AA5-4006-ACFD-ED422E009848}" destId="{780A378D-C1AF-4FD2-885D-3DEF31DD1C5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FA88CB9-4EBA-48C9-A79D-D02987AD2CA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AB0E8041-EA89-4876-B4F2-AE0FC332B58F}">
      <dgm:prSet phldrT="[Text]" custT="1"/>
      <dgm:spPr/>
      <dgm:t>
        <a:bodyPr/>
        <a:lstStyle/>
        <a:p>
          <a:r>
            <a:rPr lang="en-US" sz="3000" dirty="0">
              <a:solidFill>
                <a:srgbClr val="002060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1-2</a:t>
          </a:r>
          <a:endParaRPr lang="en-IN" sz="3000" dirty="0">
            <a:solidFill>
              <a:srgbClr val="002060"/>
            </a:solidFill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1F019048-3414-4B29-AD38-F70D5EC52FE9}" type="parTrans" cxnId="{DFE8223F-2BB7-46DA-84D8-2538591C5CD2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260DE375-0FD7-453E-B94A-3BCD21082A1F}" type="sibTrans" cxnId="{DFE8223F-2BB7-46DA-84D8-2538591C5CD2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1E2F4D9D-3C5F-4579-95A6-D8CD78791B74}">
      <dgm:prSet phldrT="[Text]" custT="1"/>
      <dgm:spPr/>
      <dgm:t>
        <a:bodyPr/>
        <a:lstStyle/>
        <a:p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Project initiation 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gm:t>
    </dgm:pt>
    <dgm:pt modelId="{D0A26BB4-27F1-4A0C-A2E2-11B33E1FD0F2}" type="parTrans" cxnId="{95F8167A-C51E-475C-A319-D34B7831EFAC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D5F70529-0E7E-4E4F-BE80-026B3374A501}" type="sibTrans" cxnId="{95F8167A-C51E-475C-A319-D34B7831EFAC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BD7F9384-9C6F-42B2-BAC4-E101A397D38F}">
      <dgm:prSet phldrT="[Text]" custT="1"/>
      <dgm:spPr/>
      <dgm:t>
        <a:bodyPr/>
        <a:lstStyle/>
        <a:p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Project planning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gm:t>
    </dgm:pt>
    <dgm:pt modelId="{2371D229-B3B4-4375-9761-D139CC1E0C3D}" type="parTrans" cxnId="{4CAEA00F-DD8D-49A5-9596-7CC5E8F8CDDF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DC4F97BE-F21B-4360-B26E-B96533B0BD78}" type="sibTrans" cxnId="{4CAEA00F-DD8D-49A5-9596-7CC5E8F8CDDF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F3B4D031-6CF9-4151-8078-5DE63E8109D6}">
      <dgm:prSet phldrT="[Text]" custT="1"/>
      <dgm:spPr/>
      <dgm:t>
        <a:bodyPr/>
        <a:lstStyle/>
        <a:p>
          <a:r>
            <a:rPr lang="en-US" sz="3000" dirty="0">
              <a:solidFill>
                <a:srgbClr val="002060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1-6</a:t>
          </a:r>
          <a:endParaRPr lang="en-IN" sz="3000" dirty="0">
            <a:solidFill>
              <a:srgbClr val="002060"/>
            </a:solidFill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0AD9E97E-A7F6-4B1B-B6C3-2126CA4D583E}" type="parTrans" cxnId="{222DD767-BE38-46D7-BFF5-6A9A29D412EB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C6E886F1-8070-4005-9AB8-735F13C6D1A4}" type="sibTrans" cxnId="{222DD767-BE38-46D7-BFF5-6A9A29D412EB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4B9846E9-67CF-4C4C-A71B-0A854F0CA2AE}">
      <dgm:prSet phldrT="[Text]" custT="1"/>
      <dgm:spPr/>
      <dgm:t>
        <a:bodyPr/>
        <a:lstStyle/>
        <a:p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Stakeholder Classification and Analysis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gm:t>
    </dgm:pt>
    <dgm:pt modelId="{FB90F701-ABF5-45EE-A3AB-B03435225A9B}" type="parTrans" cxnId="{68B02F0C-3C15-4F82-864B-6AD754BE00FC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31D57FE3-ACF0-4054-A665-3695A446DA3D}" type="sibTrans" cxnId="{68B02F0C-3C15-4F82-864B-6AD754BE00FC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190E9660-1A55-4F3C-B678-2A2F33A49B0D}">
      <dgm:prSet phldrT="[Text]" custT="1"/>
      <dgm:spPr/>
      <dgm:t>
        <a:bodyPr/>
        <a:lstStyle/>
        <a:p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Stakeholder Mobilisation, engagement and consultations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gm:t>
    </dgm:pt>
    <dgm:pt modelId="{D2721592-DFA9-4268-86DC-543164C182A5}" type="parTrans" cxnId="{545FB097-8077-44A9-B656-4D3A3734B21C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24D33240-906E-4AA9-BF24-27D38EC373F0}" type="sibTrans" cxnId="{545FB097-8077-44A9-B656-4D3A3734B21C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ACF66310-3AF1-414E-BB1E-960986B6E096}">
      <dgm:prSet phldrT="[Text]" custT="1"/>
      <dgm:spPr/>
      <dgm:t>
        <a:bodyPr/>
        <a:lstStyle/>
        <a:p>
          <a:r>
            <a:rPr lang="en-US" sz="3000" dirty="0">
              <a:solidFill>
                <a:srgbClr val="002060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3-16</a:t>
          </a:r>
          <a:endParaRPr lang="en-IN" sz="3000" dirty="0">
            <a:solidFill>
              <a:srgbClr val="002060"/>
            </a:solidFill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C65A21D9-265C-45FC-8756-608FF6F98C13}" type="parTrans" cxnId="{CAE38807-559C-440D-9196-CAB2BBDE990C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13593C48-92CB-4EAC-9821-DE2D7CFC11B7}" type="sibTrans" cxnId="{CAE38807-559C-440D-9196-CAB2BBDE990C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4E20C317-0146-4A37-8C4A-E227B02A3367}">
      <dgm:prSet phldrT="[Text]" custT="1"/>
      <dgm:spPr/>
      <dgm:t>
        <a:bodyPr/>
        <a:lstStyle/>
        <a:p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Technical Feasibility assessment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gm:t>
    </dgm:pt>
    <dgm:pt modelId="{4B292187-BA36-4083-81E0-DE608EC031A8}" type="parTrans" cxnId="{DCC42128-626A-4F8A-9DAD-4E68DCBDCCEE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A62F76BA-6948-4CB9-A034-83EFF3C53136}" type="sibTrans" cxnId="{DCC42128-626A-4F8A-9DAD-4E68DCBDCCEE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ABB6F57E-73BC-47C2-8C34-F37713D87D40}">
      <dgm:prSet custT="1"/>
      <dgm:spPr/>
      <dgm:t>
        <a:bodyPr/>
        <a:lstStyle/>
        <a:p>
          <a:r>
            <a:rPr lang="en-US" sz="3000" dirty="0">
              <a:solidFill>
                <a:srgbClr val="002060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12-18 </a:t>
          </a:r>
          <a:endParaRPr lang="en-IN" sz="3000" dirty="0">
            <a:solidFill>
              <a:srgbClr val="002060"/>
            </a:solidFill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83A22AAE-6A47-4DD6-BF20-B87C07B20B45}" type="parTrans" cxnId="{AD03822E-C46F-44A4-9730-A9D69EB3D9CA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C8014098-2FE0-484C-9216-3B40A3315F4C}" type="sibTrans" cxnId="{AD03822E-C46F-44A4-9730-A9D69EB3D9CA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90F5773F-B2A7-4EBA-8A1F-A94BA7E4C326}">
      <dgm:prSet custT="1"/>
      <dgm:spPr/>
      <dgm:t>
        <a:bodyPr/>
        <a:lstStyle/>
        <a:p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Financial and economic analysis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gm:t>
    </dgm:pt>
    <dgm:pt modelId="{39BE2BA0-67B1-44A8-A4BA-1C71D008724E}" type="parTrans" cxnId="{D7431D72-C0FA-4E30-8EE9-6544554AF7B4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83CCE1FF-32DA-481D-9DFC-6239DDAA61D9}" type="sibTrans" cxnId="{D7431D72-C0FA-4E30-8EE9-6544554AF7B4}">
      <dgm:prSet/>
      <dgm:spPr/>
      <dgm:t>
        <a:bodyPr/>
        <a:lstStyle/>
        <a:p>
          <a:endParaRPr lang="en-IN" sz="3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0D75B129-9925-4DCE-9E6B-879DCBED66BD}">
      <dgm:prSet custT="1"/>
      <dgm:spPr/>
      <dgm:t>
        <a:bodyPr/>
        <a:lstStyle/>
        <a:p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Environment, Climate Resilience, and Waste Management assessment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gm:t>
    </dgm:pt>
    <dgm:pt modelId="{02F25977-282B-4C4B-ACC7-B20261EAD801}" type="parTrans" cxnId="{EF0F6905-A7D2-4D48-B506-99572933801F}">
      <dgm:prSet/>
      <dgm:spPr/>
      <dgm:t>
        <a:bodyPr/>
        <a:lstStyle/>
        <a:p>
          <a:endParaRPr lang="en-IN" sz="3000"/>
        </a:p>
      </dgm:t>
    </dgm:pt>
    <dgm:pt modelId="{005A6062-DD50-4EB9-9C64-FF21BEFBB7CF}" type="sibTrans" cxnId="{EF0F6905-A7D2-4D48-B506-99572933801F}">
      <dgm:prSet/>
      <dgm:spPr/>
      <dgm:t>
        <a:bodyPr/>
        <a:lstStyle/>
        <a:p>
          <a:endParaRPr lang="en-IN" sz="3000"/>
        </a:p>
      </dgm:t>
    </dgm:pt>
    <dgm:pt modelId="{21CBFA40-CD29-4A35-BA12-A6672D7511E1}">
      <dgm:prSet custT="1"/>
      <dgm:spPr/>
      <dgm:t>
        <a:bodyPr/>
        <a:lstStyle/>
        <a:p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Social and Gender inclusion assessment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gm:t>
    </dgm:pt>
    <dgm:pt modelId="{9803CDE3-38AE-48D4-A23F-0C8A2CA8BB4C}" type="parTrans" cxnId="{96634306-15D8-4DF9-ABE1-8276382D9748}">
      <dgm:prSet/>
      <dgm:spPr/>
      <dgm:t>
        <a:bodyPr/>
        <a:lstStyle/>
        <a:p>
          <a:endParaRPr lang="en-IN" sz="3000"/>
        </a:p>
      </dgm:t>
    </dgm:pt>
    <dgm:pt modelId="{80E44222-ABFA-461C-9CA3-23255FC4D8ED}" type="sibTrans" cxnId="{96634306-15D8-4DF9-ABE1-8276382D9748}">
      <dgm:prSet/>
      <dgm:spPr/>
      <dgm:t>
        <a:bodyPr/>
        <a:lstStyle/>
        <a:p>
          <a:endParaRPr lang="en-IN" sz="3000"/>
        </a:p>
      </dgm:t>
    </dgm:pt>
    <dgm:pt modelId="{FEF4098B-9B7A-473E-A269-5B77C557B8FC}">
      <dgm:prSet custT="1"/>
      <dgm:spPr/>
      <dgm:t>
        <a:bodyPr/>
        <a:lstStyle/>
        <a:p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Review of policies and applicable acts and laws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gm:t>
    </dgm:pt>
    <dgm:pt modelId="{095C4EDC-D6A5-4ADA-B778-038D6633E346}" type="parTrans" cxnId="{AB1B6347-71B8-4632-96C2-AFFDE530B779}">
      <dgm:prSet/>
      <dgm:spPr/>
      <dgm:t>
        <a:bodyPr/>
        <a:lstStyle/>
        <a:p>
          <a:endParaRPr lang="en-IN" sz="3000"/>
        </a:p>
      </dgm:t>
    </dgm:pt>
    <dgm:pt modelId="{53965D80-B266-4ABC-BAEC-ACE2ADA1EE93}" type="sibTrans" cxnId="{AB1B6347-71B8-4632-96C2-AFFDE530B779}">
      <dgm:prSet/>
      <dgm:spPr/>
      <dgm:t>
        <a:bodyPr/>
        <a:lstStyle/>
        <a:p>
          <a:endParaRPr lang="en-IN" sz="3000"/>
        </a:p>
      </dgm:t>
    </dgm:pt>
    <dgm:pt modelId="{772A2A3D-68AC-473E-8E78-BA272225A487}">
      <dgm:prSet custT="1"/>
      <dgm:spPr/>
      <dgm:t>
        <a:bodyPr/>
        <a:lstStyle/>
        <a:p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Policy requirements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gm:t>
    </dgm:pt>
    <dgm:pt modelId="{28565301-CB66-4F6F-AD5D-51FEF39FC2EA}" type="parTrans" cxnId="{90529B25-FCFB-49FA-91DF-64C1A54AEC82}">
      <dgm:prSet/>
      <dgm:spPr/>
      <dgm:t>
        <a:bodyPr/>
        <a:lstStyle/>
        <a:p>
          <a:endParaRPr lang="en-IN" sz="3000"/>
        </a:p>
      </dgm:t>
    </dgm:pt>
    <dgm:pt modelId="{15C6850D-2178-488D-A5BD-41BECFCE39DD}" type="sibTrans" cxnId="{90529B25-FCFB-49FA-91DF-64C1A54AEC82}">
      <dgm:prSet/>
      <dgm:spPr/>
      <dgm:t>
        <a:bodyPr/>
        <a:lstStyle/>
        <a:p>
          <a:endParaRPr lang="en-IN" sz="3000"/>
        </a:p>
      </dgm:t>
    </dgm:pt>
    <dgm:pt modelId="{09482C0A-49C5-4557-B1B3-046AB0E843C0}">
      <dgm:prSet custT="1"/>
      <dgm:spPr/>
      <dgm:t>
        <a:bodyPr/>
        <a:lstStyle/>
        <a:p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Institutional Framework and mechanism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gm:t>
    </dgm:pt>
    <dgm:pt modelId="{C5E4EA37-EDF4-4F1B-89CC-D1534F560606}" type="parTrans" cxnId="{3A15FE8B-0D53-4FE2-87F4-F90A8BE08995}">
      <dgm:prSet/>
      <dgm:spPr/>
      <dgm:t>
        <a:bodyPr/>
        <a:lstStyle/>
        <a:p>
          <a:endParaRPr lang="en-IN" sz="3000"/>
        </a:p>
      </dgm:t>
    </dgm:pt>
    <dgm:pt modelId="{C23732D3-34AB-4BE6-B308-A20F6AFBC014}" type="sibTrans" cxnId="{3A15FE8B-0D53-4FE2-87F4-F90A8BE08995}">
      <dgm:prSet/>
      <dgm:spPr/>
      <dgm:t>
        <a:bodyPr/>
        <a:lstStyle/>
        <a:p>
          <a:endParaRPr lang="en-IN" sz="3000"/>
        </a:p>
      </dgm:t>
    </dgm:pt>
    <dgm:pt modelId="{D5CDB650-E22B-4440-B022-7190049F1B61}">
      <dgm:prSet custT="1"/>
      <dgm:spPr/>
      <dgm:t>
        <a:bodyPr/>
        <a:lstStyle/>
        <a:p>
          <a:r>
            <a:rPr lang="en-US" sz="3000" dirty="0">
              <a:solidFill>
                <a:srgbClr val="002060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18-24</a:t>
          </a:r>
          <a:endParaRPr lang="en-IN" sz="3000" dirty="0">
            <a:solidFill>
              <a:srgbClr val="002060"/>
            </a:solidFill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79F69633-898F-41EF-B4BB-659F8864E8C1}" type="sibTrans" cxnId="{6AE0A428-D77A-4C7B-B49B-1FB7271E3156}">
      <dgm:prSet/>
      <dgm:spPr/>
      <dgm:t>
        <a:bodyPr/>
        <a:lstStyle/>
        <a:p>
          <a:endParaRPr lang="en-IN" sz="3000"/>
        </a:p>
      </dgm:t>
    </dgm:pt>
    <dgm:pt modelId="{6299450D-B133-4192-898E-2BD62B593CCE}" type="parTrans" cxnId="{6AE0A428-D77A-4C7B-B49B-1FB7271E3156}">
      <dgm:prSet/>
      <dgm:spPr/>
      <dgm:t>
        <a:bodyPr/>
        <a:lstStyle/>
        <a:p>
          <a:endParaRPr lang="en-IN" sz="3000"/>
        </a:p>
      </dgm:t>
    </dgm:pt>
    <dgm:pt modelId="{E9905384-20EB-4D88-A678-E013EC067DC7}" type="pres">
      <dgm:prSet presAssocID="{BFA88CB9-4EBA-48C9-A79D-D02987AD2CAE}" presName="vert0" presStyleCnt="0">
        <dgm:presLayoutVars>
          <dgm:dir/>
          <dgm:animOne val="branch"/>
          <dgm:animLvl val="lvl"/>
        </dgm:presLayoutVars>
      </dgm:prSet>
      <dgm:spPr/>
    </dgm:pt>
    <dgm:pt modelId="{A8F6DF11-33C6-4C9E-8154-74302D154313}" type="pres">
      <dgm:prSet presAssocID="{AB0E8041-EA89-4876-B4F2-AE0FC332B58F}" presName="thickLine" presStyleLbl="alignNode1" presStyleIdx="0" presStyleCnt="5"/>
      <dgm:spPr/>
    </dgm:pt>
    <dgm:pt modelId="{F5134D9C-9872-4707-A6EF-0B0FBC6B2D5D}" type="pres">
      <dgm:prSet presAssocID="{AB0E8041-EA89-4876-B4F2-AE0FC332B58F}" presName="horz1" presStyleCnt="0"/>
      <dgm:spPr/>
    </dgm:pt>
    <dgm:pt modelId="{A6F3DA85-CF6D-4796-9A85-E3BEDAE053CE}" type="pres">
      <dgm:prSet presAssocID="{AB0E8041-EA89-4876-B4F2-AE0FC332B58F}" presName="tx1" presStyleLbl="revTx" presStyleIdx="0" presStyleCnt="16" custScaleY="62559"/>
      <dgm:spPr/>
    </dgm:pt>
    <dgm:pt modelId="{BA56B892-C57F-4EEB-A4B5-5E6C29315A62}" type="pres">
      <dgm:prSet presAssocID="{AB0E8041-EA89-4876-B4F2-AE0FC332B58F}" presName="vert1" presStyleCnt="0"/>
      <dgm:spPr/>
    </dgm:pt>
    <dgm:pt modelId="{140FF741-E72B-4BEE-AF5A-0AFD78DA3389}" type="pres">
      <dgm:prSet presAssocID="{1E2F4D9D-3C5F-4579-95A6-D8CD78791B74}" presName="vertSpace2a" presStyleCnt="0"/>
      <dgm:spPr/>
    </dgm:pt>
    <dgm:pt modelId="{7C5B2864-4622-41D1-9CA8-535FF2A5183B}" type="pres">
      <dgm:prSet presAssocID="{1E2F4D9D-3C5F-4579-95A6-D8CD78791B74}" presName="horz2" presStyleCnt="0"/>
      <dgm:spPr/>
    </dgm:pt>
    <dgm:pt modelId="{35BFE196-82F1-4475-A5EF-C001930F72B9}" type="pres">
      <dgm:prSet presAssocID="{1E2F4D9D-3C5F-4579-95A6-D8CD78791B74}" presName="horzSpace2" presStyleCnt="0"/>
      <dgm:spPr/>
    </dgm:pt>
    <dgm:pt modelId="{E8E5D428-D94E-4255-9AF2-9935513AB578}" type="pres">
      <dgm:prSet presAssocID="{1E2F4D9D-3C5F-4579-95A6-D8CD78791B74}" presName="tx2" presStyleLbl="revTx" presStyleIdx="1" presStyleCnt="16" custScaleY="32171"/>
      <dgm:spPr/>
    </dgm:pt>
    <dgm:pt modelId="{60A0875E-C322-4981-95D1-264AAFCA868D}" type="pres">
      <dgm:prSet presAssocID="{1E2F4D9D-3C5F-4579-95A6-D8CD78791B74}" presName="vert2" presStyleCnt="0"/>
      <dgm:spPr/>
    </dgm:pt>
    <dgm:pt modelId="{133C8D83-6BE8-47FC-9DF8-F51CE20069CB}" type="pres">
      <dgm:prSet presAssocID="{1E2F4D9D-3C5F-4579-95A6-D8CD78791B74}" presName="thinLine2b" presStyleLbl="callout" presStyleIdx="0" presStyleCnt="11"/>
      <dgm:spPr/>
    </dgm:pt>
    <dgm:pt modelId="{9763A0D0-99DE-4A6D-BB1B-680BC78384CE}" type="pres">
      <dgm:prSet presAssocID="{1E2F4D9D-3C5F-4579-95A6-D8CD78791B74}" presName="vertSpace2b" presStyleCnt="0"/>
      <dgm:spPr/>
    </dgm:pt>
    <dgm:pt modelId="{A25D2891-4732-4324-A41B-2FACF9294131}" type="pres">
      <dgm:prSet presAssocID="{BD7F9384-9C6F-42B2-BAC4-E101A397D38F}" presName="horz2" presStyleCnt="0"/>
      <dgm:spPr/>
    </dgm:pt>
    <dgm:pt modelId="{DFE0ED62-5477-4D5D-B544-389E1F9F6E7D}" type="pres">
      <dgm:prSet presAssocID="{BD7F9384-9C6F-42B2-BAC4-E101A397D38F}" presName="horzSpace2" presStyleCnt="0"/>
      <dgm:spPr/>
    </dgm:pt>
    <dgm:pt modelId="{67408DA8-716A-4100-AB3B-534E6484257C}" type="pres">
      <dgm:prSet presAssocID="{BD7F9384-9C6F-42B2-BAC4-E101A397D38F}" presName="tx2" presStyleLbl="revTx" presStyleIdx="2" presStyleCnt="16" custScaleY="32171"/>
      <dgm:spPr/>
    </dgm:pt>
    <dgm:pt modelId="{90180E75-E7E0-4A71-9263-CC582ADDC00E}" type="pres">
      <dgm:prSet presAssocID="{BD7F9384-9C6F-42B2-BAC4-E101A397D38F}" presName="vert2" presStyleCnt="0"/>
      <dgm:spPr/>
    </dgm:pt>
    <dgm:pt modelId="{E1E5581B-53C0-4990-98E8-C4EA0E77AD5A}" type="pres">
      <dgm:prSet presAssocID="{BD7F9384-9C6F-42B2-BAC4-E101A397D38F}" presName="thinLine2b" presStyleLbl="callout" presStyleIdx="1" presStyleCnt="11"/>
      <dgm:spPr/>
    </dgm:pt>
    <dgm:pt modelId="{594CD14A-B589-4928-9306-E78BD9B80C7A}" type="pres">
      <dgm:prSet presAssocID="{BD7F9384-9C6F-42B2-BAC4-E101A397D38F}" presName="vertSpace2b" presStyleCnt="0"/>
      <dgm:spPr/>
    </dgm:pt>
    <dgm:pt modelId="{34335B03-F3EE-47BB-A7E7-612837C77CBA}" type="pres">
      <dgm:prSet presAssocID="{F3B4D031-6CF9-4151-8078-5DE63E8109D6}" presName="thickLine" presStyleLbl="alignNode1" presStyleIdx="1" presStyleCnt="5"/>
      <dgm:spPr/>
    </dgm:pt>
    <dgm:pt modelId="{9EB649A7-1D7F-4E16-A2D9-A32F6158DE04}" type="pres">
      <dgm:prSet presAssocID="{F3B4D031-6CF9-4151-8078-5DE63E8109D6}" presName="horz1" presStyleCnt="0"/>
      <dgm:spPr/>
    </dgm:pt>
    <dgm:pt modelId="{C7C33A09-E441-48E0-8847-918D6FB51DA1}" type="pres">
      <dgm:prSet presAssocID="{F3B4D031-6CF9-4151-8078-5DE63E8109D6}" presName="tx1" presStyleLbl="revTx" presStyleIdx="3" presStyleCnt="16" custScaleY="68972"/>
      <dgm:spPr/>
    </dgm:pt>
    <dgm:pt modelId="{90653DC0-D2CE-4891-8C8D-9D3462152529}" type="pres">
      <dgm:prSet presAssocID="{F3B4D031-6CF9-4151-8078-5DE63E8109D6}" presName="vert1" presStyleCnt="0"/>
      <dgm:spPr/>
    </dgm:pt>
    <dgm:pt modelId="{CEE44F3B-F125-453B-97F1-D5B8820E8EE9}" type="pres">
      <dgm:prSet presAssocID="{4B9846E9-67CF-4C4C-A71B-0A854F0CA2AE}" presName="vertSpace2a" presStyleCnt="0"/>
      <dgm:spPr/>
    </dgm:pt>
    <dgm:pt modelId="{DCEF17D3-6CF0-48EF-96B3-6F2BC1FD4A96}" type="pres">
      <dgm:prSet presAssocID="{4B9846E9-67CF-4C4C-A71B-0A854F0CA2AE}" presName="horz2" presStyleCnt="0"/>
      <dgm:spPr/>
    </dgm:pt>
    <dgm:pt modelId="{5EECD06B-132F-44D9-AFA9-F3C0C8116921}" type="pres">
      <dgm:prSet presAssocID="{4B9846E9-67CF-4C4C-A71B-0A854F0CA2AE}" presName="horzSpace2" presStyleCnt="0"/>
      <dgm:spPr/>
    </dgm:pt>
    <dgm:pt modelId="{A9EF8F68-1ED9-4AE8-8853-FD331F4B4829}" type="pres">
      <dgm:prSet presAssocID="{4B9846E9-67CF-4C4C-A71B-0A854F0CA2AE}" presName="tx2" presStyleLbl="revTx" presStyleIdx="4" presStyleCnt="16" custScaleY="18174"/>
      <dgm:spPr/>
    </dgm:pt>
    <dgm:pt modelId="{F4B5B710-F8EF-45A3-A73E-2B8D37331365}" type="pres">
      <dgm:prSet presAssocID="{4B9846E9-67CF-4C4C-A71B-0A854F0CA2AE}" presName="vert2" presStyleCnt="0"/>
      <dgm:spPr/>
    </dgm:pt>
    <dgm:pt modelId="{BA8BAD24-07A7-42E8-B3A6-F5CDA32DAB17}" type="pres">
      <dgm:prSet presAssocID="{4B9846E9-67CF-4C4C-A71B-0A854F0CA2AE}" presName="thinLine2b" presStyleLbl="callout" presStyleIdx="2" presStyleCnt="11"/>
      <dgm:spPr/>
    </dgm:pt>
    <dgm:pt modelId="{EE733C0E-75B6-4FA4-B64F-B2CAB4914A35}" type="pres">
      <dgm:prSet presAssocID="{4B9846E9-67CF-4C4C-A71B-0A854F0CA2AE}" presName="vertSpace2b" presStyleCnt="0"/>
      <dgm:spPr/>
    </dgm:pt>
    <dgm:pt modelId="{357B0C37-A6C1-4548-BE86-5C7684310411}" type="pres">
      <dgm:prSet presAssocID="{190E9660-1A55-4F3C-B678-2A2F33A49B0D}" presName="horz2" presStyleCnt="0"/>
      <dgm:spPr/>
    </dgm:pt>
    <dgm:pt modelId="{65B200D5-4945-4D23-A3CA-8959A4FCABC9}" type="pres">
      <dgm:prSet presAssocID="{190E9660-1A55-4F3C-B678-2A2F33A49B0D}" presName="horzSpace2" presStyleCnt="0"/>
      <dgm:spPr/>
    </dgm:pt>
    <dgm:pt modelId="{B628081F-2C48-414C-AA8E-1DEAF7975127}" type="pres">
      <dgm:prSet presAssocID="{190E9660-1A55-4F3C-B678-2A2F33A49B0D}" presName="tx2" presStyleLbl="revTx" presStyleIdx="5" presStyleCnt="16" custScaleY="18174"/>
      <dgm:spPr/>
    </dgm:pt>
    <dgm:pt modelId="{A0F0E814-43BF-4458-B62F-1C6F3E0BDB57}" type="pres">
      <dgm:prSet presAssocID="{190E9660-1A55-4F3C-B678-2A2F33A49B0D}" presName="vert2" presStyleCnt="0"/>
      <dgm:spPr/>
    </dgm:pt>
    <dgm:pt modelId="{62E8B58E-C5A2-482E-9696-7F80E09AE3DF}" type="pres">
      <dgm:prSet presAssocID="{190E9660-1A55-4F3C-B678-2A2F33A49B0D}" presName="thinLine2b" presStyleLbl="callout" presStyleIdx="3" presStyleCnt="11"/>
      <dgm:spPr/>
    </dgm:pt>
    <dgm:pt modelId="{0B8431B4-C050-4E50-81AA-ECC0ACEEB8A1}" type="pres">
      <dgm:prSet presAssocID="{190E9660-1A55-4F3C-B678-2A2F33A49B0D}" presName="vertSpace2b" presStyleCnt="0"/>
      <dgm:spPr/>
    </dgm:pt>
    <dgm:pt modelId="{4D7D34F2-F812-4602-AC37-006A27375B1E}" type="pres">
      <dgm:prSet presAssocID="{ACF66310-3AF1-414E-BB1E-960986B6E096}" presName="thickLine" presStyleLbl="alignNode1" presStyleIdx="2" presStyleCnt="5"/>
      <dgm:spPr/>
    </dgm:pt>
    <dgm:pt modelId="{4B4F8AF1-5EAD-4868-93AD-E173BB23E693}" type="pres">
      <dgm:prSet presAssocID="{ACF66310-3AF1-414E-BB1E-960986B6E096}" presName="horz1" presStyleCnt="0"/>
      <dgm:spPr/>
    </dgm:pt>
    <dgm:pt modelId="{0F8E25B1-996E-4CBC-9EBF-3FD331AA746E}" type="pres">
      <dgm:prSet presAssocID="{ACF66310-3AF1-414E-BB1E-960986B6E096}" presName="tx1" presStyleLbl="revTx" presStyleIdx="6" presStyleCnt="16" custScaleY="42466"/>
      <dgm:spPr/>
    </dgm:pt>
    <dgm:pt modelId="{390C0D35-ACE9-47BA-995D-ECAB9F18B18E}" type="pres">
      <dgm:prSet presAssocID="{ACF66310-3AF1-414E-BB1E-960986B6E096}" presName="vert1" presStyleCnt="0"/>
      <dgm:spPr/>
    </dgm:pt>
    <dgm:pt modelId="{DCCFB469-3B19-4768-97D1-FFC8FA6F4498}" type="pres">
      <dgm:prSet presAssocID="{4E20C317-0146-4A37-8C4A-E227B02A3367}" presName="vertSpace2a" presStyleCnt="0"/>
      <dgm:spPr/>
    </dgm:pt>
    <dgm:pt modelId="{440BD925-60BA-45CC-B26F-16089620EDEB}" type="pres">
      <dgm:prSet presAssocID="{4E20C317-0146-4A37-8C4A-E227B02A3367}" presName="horz2" presStyleCnt="0"/>
      <dgm:spPr/>
    </dgm:pt>
    <dgm:pt modelId="{E460CFBD-442C-43B1-A3F9-21A3BA74DA13}" type="pres">
      <dgm:prSet presAssocID="{4E20C317-0146-4A37-8C4A-E227B02A3367}" presName="horzSpace2" presStyleCnt="0"/>
      <dgm:spPr/>
    </dgm:pt>
    <dgm:pt modelId="{80019D00-80DD-472D-917F-C2AEBA3B13E9}" type="pres">
      <dgm:prSet presAssocID="{4E20C317-0146-4A37-8C4A-E227B02A3367}" presName="tx2" presStyleLbl="revTx" presStyleIdx="7" presStyleCnt="16" custScaleY="34241"/>
      <dgm:spPr/>
    </dgm:pt>
    <dgm:pt modelId="{424772E6-2378-43CC-8B5F-C4F759E671FC}" type="pres">
      <dgm:prSet presAssocID="{4E20C317-0146-4A37-8C4A-E227B02A3367}" presName="vert2" presStyleCnt="0"/>
      <dgm:spPr/>
    </dgm:pt>
    <dgm:pt modelId="{4211D5C4-7F15-4DA9-8D59-0CA45710B87D}" type="pres">
      <dgm:prSet presAssocID="{4E20C317-0146-4A37-8C4A-E227B02A3367}" presName="thinLine2b" presStyleLbl="callout" presStyleIdx="4" presStyleCnt="11"/>
      <dgm:spPr/>
    </dgm:pt>
    <dgm:pt modelId="{6068C8E0-A43C-45B9-99B2-CB9CF976E7B3}" type="pres">
      <dgm:prSet presAssocID="{4E20C317-0146-4A37-8C4A-E227B02A3367}" presName="vertSpace2b" presStyleCnt="0"/>
      <dgm:spPr/>
    </dgm:pt>
    <dgm:pt modelId="{325F0625-56C3-45D4-8641-F3DEC2B04986}" type="pres">
      <dgm:prSet presAssocID="{ABB6F57E-73BC-47C2-8C34-F37713D87D40}" presName="thickLine" presStyleLbl="alignNode1" presStyleIdx="3" presStyleCnt="5"/>
      <dgm:spPr/>
    </dgm:pt>
    <dgm:pt modelId="{3CD22EF4-3975-480A-8D84-EACD2609F8DE}" type="pres">
      <dgm:prSet presAssocID="{ABB6F57E-73BC-47C2-8C34-F37713D87D40}" presName="horz1" presStyleCnt="0"/>
      <dgm:spPr/>
    </dgm:pt>
    <dgm:pt modelId="{06C59FF3-6DBF-4C0D-82BE-3EDB2C0C93D6}" type="pres">
      <dgm:prSet presAssocID="{ABB6F57E-73BC-47C2-8C34-F37713D87D40}" presName="tx1" presStyleLbl="revTx" presStyleIdx="8" presStyleCnt="16" custScaleY="44742"/>
      <dgm:spPr/>
    </dgm:pt>
    <dgm:pt modelId="{584D119F-677E-48DA-931E-A48718CC4EB1}" type="pres">
      <dgm:prSet presAssocID="{ABB6F57E-73BC-47C2-8C34-F37713D87D40}" presName="vert1" presStyleCnt="0"/>
      <dgm:spPr/>
    </dgm:pt>
    <dgm:pt modelId="{68A4908A-A6D3-4437-9DE5-0845C9E68DA6}" type="pres">
      <dgm:prSet presAssocID="{90F5773F-B2A7-4EBA-8A1F-A94BA7E4C326}" presName="vertSpace2a" presStyleCnt="0"/>
      <dgm:spPr/>
    </dgm:pt>
    <dgm:pt modelId="{EDA72AE9-222A-4DAE-8488-2692E200E97A}" type="pres">
      <dgm:prSet presAssocID="{90F5773F-B2A7-4EBA-8A1F-A94BA7E4C326}" presName="horz2" presStyleCnt="0"/>
      <dgm:spPr/>
    </dgm:pt>
    <dgm:pt modelId="{0C2368A1-B59B-45EF-880D-7970687C299A}" type="pres">
      <dgm:prSet presAssocID="{90F5773F-B2A7-4EBA-8A1F-A94BA7E4C326}" presName="horzSpace2" presStyleCnt="0"/>
      <dgm:spPr/>
    </dgm:pt>
    <dgm:pt modelId="{6B25FF01-496C-4C0F-93BB-55881791AA1D}" type="pres">
      <dgm:prSet presAssocID="{90F5773F-B2A7-4EBA-8A1F-A94BA7E4C326}" presName="tx2" presStyleLbl="revTx" presStyleIdx="9" presStyleCnt="16" custScaleY="28961"/>
      <dgm:spPr/>
    </dgm:pt>
    <dgm:pt modelId="{B81C60F5-6B77-4F1E-B7C0-5AA818CB0AC3}" type="pres">
      <dgm:prSet presAssocID="{90F5773F-B2A7-4EBA-8A1F-A94BA7E4C326}" presName="vert2" presStyleCnt="0"/>
      <dgm:spPr/>
    </dgm:pt>
    <dgm:pt modelId="{A45EC866-42BF-43A4-A929-5D1FF94E2A5B}" type="pres">
      <dgm:prSet presAssocID="{90F5773F-B2A7-4EBA-8A1F-A94BA7E4C326}" presName="thinLine2b" presStyleLbl="callout" presStyleIdx="5" presStyleCnt="11"/>
      <dgm:spPr/>
    </dgm:pt>
    <dgm:pt modelId="{C9B9C3C7-01F0-47F6-B5E6-EB3E26CD662B}" type="pres">
      <dgm:prSet presAssocID="{90F5773F-B2A7-4EBA-8A1F-A94BA7E4C326}" presName="vertSpace2b" presStyleCnt="0"/>
      <dgm:spPr/>
    </dgm:pt>
    <dgm:pt modelId="{9865953D-595D-4FF7-9F16-22E79E27001A}" type="pres">
      <dgm:prSet presAssocID="{D5CDB650-E22B-4440-B022-7190049F1B61}" presName="thickLine" presStyleLbl="alignNode1" presStyleIdx="4" presStyleCnt="5"/>
      <dgm:spPr/>
    </dgm:pt>
    <dgm:pt modelId="{469FEC25-6E76-4B3A-A5E4-BEFE15D5B5C8}" type="pres">
      <dgm:prSet presAssocID="{D5CDB650-E22B-4440-B022-7190049F1B61}" presName="horz1" presStyleCnt="0"/>
      <dgm:spPr/>
    </dgm:pt>
    <dgm:pt modelId="{6FD09E2D-9E60-4F18-AC98-A57137DDD6F4}" type="pres">
      <dgm:prSet presAssocID="{D5CDB650-E22B-4440-B022-7190049F1B61}" presName="tx1" presStyleLbl="revTx" presStyleIdx="10" presStyleCnt="16"/>
      <dgm:spPr/>
    </dgm:pt>
    <dgm:pt modelId="{E4E0BACB-0768-4B9D-901A-91D24618FF29}" type="pres">
      <dgm:prSet presAssocID="{D5CDB650-E22B-4440-B022-7190049F1B61}" presName="vert1" presStyleCnt="0"/>
      <dgm:spPr/>
    </dgm:pt>
    <dgm:pt modelId="{492D4BBC-B9B4-40E3-83C5-5E5D451CC9E2}" type="pres">
      <dgm:prSet presAssocID="{0D75B129-9925-4DCE-9E6B-879DCBED66BD}" presName="vertSpace2a" presStyleCnt="0"/>
      <dgm:spPr/>
    </dgm:pt>
    <dgm:pt modelId="{7D3E2A9A-F5B7-4A41-8DE1-9BBB3B832C47}" type="pres">
      <dgm:prSet presAssocID="{0D75B129-9925-4DCE-9E6B-879DCBED66BD}" presName="horz2" presStyleCnt="0"/>
      <dgm:spPr/>
    </dgm:pt>
    <dgm:pt modelId="{5C7EFAEB-4291-4DD6-A103-34ED1AF6A7B6}" type="pres">
      <dgm:prSet presAssocID="{0D75B129-9925-4DCE-9E6B-879DCBED66BD}" presName="horzSpace2" presStyleCnt="0"/>
      <dgm:spPr/>
    </dgm:pt>
    <dgm:pt modelId="{7E5B7BD5-D1B0-4193-B1C1-60EC676457D3}" type="pres">
      <dgm:prSet presAssocID="{0D75B129-9925-4DCE-9E6B-879DCBED66BD}" presName="tx2" presStyleLbl="revTx" presStyleIdx="11" presStyleCnt="16" custScaleX="99870" custScaleY="181308"/>
      <dgm:spPr/>
    </dgm:pt>
    <dgm:pt modelId="{F34248A7-7B15-4AB0-A81B-0811A5F8CB5B}" type="pres">
      <dgm:prSet presAssocID="{0D75B129-9925-4DCE-9E6B-879DCBED66BD}" presName="vert2" presStyleCnt="0"/>
      <dgm:spPr/>
    </dgm:pt>
    <dgm:pt modelId="{0B9828D8-EE44-4574-BE26-1CA97D057A79}" type="pres">
      <dgm:prSet presAssocID="{0D75B129-9925-4DCE-9E6B-879DCBED66BD}" presName="thinLine2b" presStyleLbl="callout" presStyleIdx="6" presStyleCnt="11"/>
      <dgm:spPr/>
    </dgm:pt>
    <dgm:pt modelId="{C505C9C1-BC3C-4369-B57D-7A37F5FACB57}" type="pres">
      <dgm:prSet presAssocID="{0D75B129-9925-4DCE-9E6B-879DCBED66BD}" presName="vertSpace2b" presStyleCnt="0"/>
      <dgm:spPr/>
    </dgm:pt>
    <dgm:pt modelId="{E87FAA64-2EBD-4D71-B483-FEAE3A41D51C}" type="pres">
      <dgm:prSet presAssocID="{21CBFA40-CD29-4A35-BA12-A6672D7511E1}" presName="horz2" presStyleCnt="0"/>
      <dgm:spPr/>
    </dgm:pt>
    <dgm:pt modelId="{0B81407F-C463-4F6D-AA07-3FD20BCBB9E3}" type="pres">
      <dgm:prSet presAssocID="{21CBFA40-CD29-4A35-BA12-A6672D7511E1}" presName="horzSpace2" presStyleCnt="0"/>
      <dgm:spPr/>
    </dgm:pt>
    <dgm:pt modelId="{A1677C2B-0112-4A78-944B-36DD2B6BA872}" type="pres">
      <dgm:prSet presAssocID="{21CBFA40-CD29-4A35-BA12-A6672D7511E1}" presName="tx2" presStyleLbl="revTx" presStyleIdx="12" presStyleCnt="16" custScaleX="99870" custScaleY="181308"/>
      <dgm:spPr/>
    </dgm:pt>
    <dgm:pt modelId="{125F004D-0AAB-4968-9916-B5EAF154392B}" type="pres">
      <dgm:prSet presAssocID="{21CBFA40-CD29-4A35-BA12-A6672D7511E1}" presName="vert2" presStyleCnt="0"/>
      <dgm:spPr/>
    </dgm:pt>
    <dgm:pt modelId="{C79BED9B-28EC-45CB-B1C6-F64FC0E6325E}" type="pres">
      <dgm:prSet presAssocID="{21CBFA40-CD29-4A35-BA12-A6672D7511E1}" presName="thinLine2b" presStyleLbl="callout" presStyleIdx="7" presStyleCnt="11"/>
      <dgm:spPr/>
    </dgm:pt>
    <dgm:pt modelId="{3142E402-D6DB-4244-8C37-7D873145F22F}" type="pres">
      <dgm:prSet presAssocID="{21CBFA40-CD29-4A35-BA12-A6672D7511E1}" presName="vertSpace2b" presStyleCnt="0"/>
      <dgm:spPr/>
    </dgm:pt>
    <dgm:pt modelId="{B940F335-8E02-41EA-8AB2-3BF005ED3DEF}" type="pres">
      <dgm:prSet presAssocID="{FEF4098B-9B7A-473E-A269-5B77C557B8FC}" presName="horz2" presStyleCnt="0"/>
      <dgm:spPr/>
    </dgm:pt>
    <dgm:pt modelId="{081171D2-0519-491F-926A-0BFC2C643060}" type="pres">
      <dgm:prSet presAssocID="{FEF4098B-9B7A-473E-A269-5B77C557B8FC}" presName="horzSpace2" presStyleCnt="0"/>
      <dgm:spPr/>
    </dgm:pt>
    <dgm:pt modelId="{75CFD588-75F7-4BF9-BFE9-C91D605B1582}" type="pres">
      <dgm:prSet presAssocID="{FEF4098B-9B7A-473E-A269-5B77C557B8FC}" presName="tx2" presStyleLbl="revTx" presStyleIdx="13" presStyleCnt="16" custScaleX="99870" custScaleY="181308"/>
      <dgm:spPr/>
    </dgm:pt>
    <dgm:pt modelId="{BD5A16B4-DAEF-4A21-9768-C56183D6113E}" type="pres">
      <dgm:prSet presAssocID="{FEF4098B-9B7A-473E-A269-5B77C557B8FC}" presName="vert2" presStyleCnt="0"/>
      <dgm:spPr/>
    </dgm:pt>
    <dgm:pt modelId="{BB2EDBAE-28AD-416A-8444-67DEAFA4257B}" type="pres">
      <dgm:prSet presAssocID="{FEF4098B-9B7A-473E-A269-5B77C557B8FC}" presName="thinLine2b" presStyleLbl="callout" presStyleIdx="8" presStyleCnt="11"/>
      <dgm:spPr/>
    </dgm:pt>
    <dgm:pt modelId="{91A5B94C-6316-4A1D-B4F7-D030BAFEB830}" type="pres">
      <dgm:prSet presAssocID="{FEF4098B-9B7A-473E-A269-5B77C557B8FC}" presName="vertSpace2b" presStyleCnt="0"/>
      <dgm:spPr/>
    </dgm:pt>
    <dgm:pt modelId="{B5D4E16B-7A05-4079-B999-7A7FEF4BFCE2}" type="pres">
      <dgm:prSet presAssocID="{772A2A3D-68AC-473E-8E78-BA272225A487}" presName="horz2" presStyleCnt="0"/>
      <dgm:spPr/>
    </dgm:pt>
    <dgm:pt modelId="{B0C07262-1E3E-4A11-93BC-A2E0BE9A5D60}" type="pres">
      <dgm:prSet presAssocID="{772A2A3D-68AC-473E-8E78-BA272225A487}" presName="horzSpace2" presStyleCnt="0"/>
      <dgm:spPr/>
    </dgm:pt>
    <dgm:pt modelId="{CF447097-3CA6-4D7A-A541-4AB60B31C96E}" type="pres">
      <dgm:prSet presAssocID="{772A2A3D-68AC-473E-8E78-BA272225A487}" presName="tx2" presStyleLbl="revTx" presStyleIdx="14" presStyleCnt="16" custScaleX="99870" custScaleY="181308"/>
      <dgm:spPr/>
    </dgm:pt>
    <dgm:pt modelId="{7A006891-F84D-4E02-A6A1-FEECD5908219}" type="pres">
      <dgm:prSet presAssocID="{772A2A3D-68AC-473E-8E78-BA272225A487}" presName="vert2" presStyleCnt="0"/>
      <dgm:spPr/>
    </dgm:pt>
    <dgm:pt modelId="{98BA4C23-6910-462D-8CBE-11E039E2ADE7}" type="pres">
      <dgm:prSet presAssocID="{772A2A3D-68AC-473E-8E78-BA272225A487}" presName="thinLine2b" presStyleLbl="callout" presStyleIdx="9" presStyleCnt="11"/>
      <dgm:spPr/>
    </dgm:pt>
    <dgm:pt modelId="{A2C744BD-FC10-4E21-8EAC-B7B5AC83DE8E}" type="pres">
      <dgm:prSet presAssocID="{772A2A3D-68AC-473E-8E78-BA272225A487}" presName="vertSpace2b" presStyleCnt="0"/>
      <dgm:spPr/>
    </dgm:pt>
    <dgm:pt modelId="{81BA22D6-D75C-4E7A-AF64-C8C5C527A044}" type="pres">
      <dgm:prSet presAssocID="{09482C0A-49C5-4557-B1B3-046AB0E843C0}" presName="horz2" presStyleCnt="0"/>
      <dgm:spPr/>
    </dgm:pt>
    <dgm:pt modelId="{DA82EB93-4295-44FB-BD40-7D76669E89A6}" type="pres">
      <dgm:prSet presAssocID="{09482C0A-49C5-4557-B1B3-046AB0E843C0}" presName="horzSpace2" presStyleCnt="0"/>
      <dgm:spPr/>
    </dgm:pt>
    <dgm:pt modelId="{ED789661-114A-48DD-B9B0-F09D934A2D2F}" type="pres">
      <dgm:prSet presAssocID="{09482C0A-49C5-4557-B1B3-046AB0E843C0}" presName="tx2" presStyleLbl="revTx" presStyleIdx="15" presStyleCnt="16" custScaleX="99870" custScaleY="181308"/>
      <dgm:spPr/>
    </dgm:pt>
    <dgm:pt modelId="{208835F0-86E3-464D-9DDD-546EB2EBE4D9}" type="pres">
      <dgm:prSet presAssocID="{09482C0A-49C5-4557-B1B3-046AB0E843C0}" presName="vert2" presStyleCnt="0"/>
      <dgm:spPr/>
    </dgm:pt>
    <dgm:pt modelId="{DEF00DFF-C662-4ECC-B27B-25DDF2FB71A6}" type="pres">
      <dgm:prSet presAssocID="{09482C0A-49C5-4557-B1B3-046AB0E843C0}" presName="thinLine2b" presStyleLbl="callout" presStyleIdx="10" presStyleCnt="11"/>
      <dgm:spPr/>
    </dgm:pt>
    <dgm:pt modelId="{BB8F70D4-7DE7-405E-9C05-0AD164A95F41}" type="pres">
      <dgm:prSet presAssocID="{09482C0A-49C5-4557-B1B3-046AB0E843C0}" presName="vertSpace2b" presStyleCnt="0"/>
      <dgm:spPr/>
    </dgm:pt>
  </dgm:ptLst>
  <dgm:cxnLst>
    <dgm:cxn modelId="{906B5303-B559-4100-8DB0-CCA531095AB6}" type="presOf" srcId="{4E20C317-0146-4A37-8C4A-E227B02A3367}" destId="{80019D00-80DD-472D-917F-C2AEBA3B13E9}" srcOrd="0" destOrd="0" presId="urn:microsoft.com/office/officeart/2008/layout/LinedList"/>
    <dgm:cxn modelId="{EF0F6905-A7D2-4D48-B506-99572933801F}" srcId="{D5CDB650-E22B-4440-B022-7190049F1B61}" destId="{0D75B129-9925-4DCE-9E6B-879DCBED66BD}" srcOrd="0" destOrd="0" parTransId="{02F25977-282B-4C4B-ACC7-B20261EAD801}" sibTransId="{005A6062-DD50-4EB9-9C64-FF21BEFBB7CF}"/>
    <dgm:cxn modelId="{96634306-15D8-4DF9-ABE1-8276382D9748}" srcId="{D5CDB650-E22B-4440-B022-7190049F1B61}" destId="{21CBFA40-CD29-4A35-BA12-A6672D7511E1}" srcOrd="1" destOrd="0" parTransId="{9803CDE3-38AE-48D4-A23F-0C8A2CA8BB4C}" sibTransId="{80E44222-ABFA-461C-9CA3-23255FC4D8ED}"/>
    <dgm:cxn modelId="{CAE38807-559C-440D-9196-CAB2BBDE990C}" srcId="{BFA88CB9-4EBA-48C9-A79D-D02987AD2CAE}" destId="{ACF66310-3AF1-414E-BB1E-960986B6E096}" srcOrd="2" destOrd="0" parTransId="{C65A21D9-265C-45FC-8756-608FF6F98C13}" sibTransId="{13593C48-92CB-4EAC-9821-DE2D7CFC11B7}"/>
    <dgm:cxn modelId="{12F20C08-E0A8-4238-90FA-A358545930C8}" type="presOf" srcId="{D5CDB650-E22B-4440-B022-7190049F1B61}" destId="{6FD09E2D-9E60-4F18-AC98-A57137DDD6F4}" srcOrd="0" destOrd="0" presId="urn:microsoft.com/office/officeart/2008/layout/LinedList"/>
    <dgm:cxn modelId="{68B02F0C-3C15-4F82-864B-6AD754BE00FC}" srcId="{F3B4D031-6CF9-4151-8078-5DE63E8109D6}" destId="{4B9846E9-67CF-4C4C-A71B-0A854F0CA2AE}" srcOrd="0" destOrd="0" parTransId="{FB90F701-ABF5-45EE-A3AB-B03435225A9B}" sibTransId="{31D57FE3-ACF0-4054-A665-3695A446DA3D}"/>
    <dgm:cxn modelId="{4CAEA00F-DD8D-49A5-9596-7CC5E8F8CDDF}" srcId="{AB0E8041-EA89-4876-B4F2-AE0FC332B58F}" destId="{BD7F9384-9C6F-42B2-BAC4-E101A397D38F}" srcOrd="1" destOrd="0" parTransId="{2371D229-B3B4-4375-9761-D139CC1E0C3D}" sibTransId="{DC4F97BE-F21B-4360-B26E-B96533B0BD78}"/>
    <dgm:cxn modelId="{E531F110-4A19-4B2E-B564-3793EA67B20A}" type="presOf" srcId="{21CBFA40-CD29-4A35-BA12-A6672D7511E1}" destId="{A1677C2B-0112-4A78-944B-36DD2B6BA872}" srcOrd="0" destOrd="0" presId="urn:microsoft.com/office/officeart/2008/layout/LinedList"/>
    <dgm:cxn modelId="{90529B25-FCFB-49FA-91DF-64C1A54AEC82}" srcId="{D5CDB650-E22B-4440-B022-7190049F1B61}" destId="{772A2A3D-68AC-473E-8E78-BA272225A487}" srcOrd="3" destOrd="0" parTransId="{28565301-CB66-4F6F-AD5D-51FEF39FC2EA}" sibTransId="{15C6850D-2178-488D-A5BD-41BECFCE39DD}"/>
    <dgm:cxn modelId="{DCC42128-626A-4F8A-9DAD-4E68DCBDCCEE}" srcId="{ACF66310-3AF1-414E-BB1E-960986B6E096}" destId="{4E20C317-0146-4A37-8C4A-E227B02A3367}" srcOrd="0" destOrd="0" parTransId="{4B292187-BA36-4083-81E0-DE608EC031A8}" sibTransId="{A62F76BA-6948-4CB9-A034-83EFF3C53136}"/>
    <dgm:cxn modelId="{6AE0A428-D77A-4C7B-B49B-1FB7271E3156}" srcId="{BFA88CB9-4EBA-48C9-A79D-D02987AD2CAE}" destId="{D5CDB650-E22B-4440-B022-7190049F1B61}" srcOrd="4" destOrd="0" parTransId="{6299450D-B133-4192-898E-2BD62B593CCE}" sibTransId="{79F69633-898F-41EF-B4BB-659F8864E8C1}"/>
    <dgm:cxn modelId="{1216CF29-F79F-4456-91A8-B6E6EC9FF2F9}" type="presOf" srcId="{BD7F9384-9C6F-42B2-BAC4-E101A397D38F}" destId="{67408DA8-716A-4100-AB3B-534E6484257C}" srcOrd="0" destOrd="0" presId="urn:microsoft.com/office/officeart/2008/layout/LinedList"/>
    <dgm:cxn modelId="{AD03822E-C46F-44A4-9730-A9D69EB3D9CA}" srcId="{BFA88CB9-4EBA-48C9-A79D-D02987AD2CAE}" destId="{ABB6F57E-73BC-47C2-8C34-F37713D87D40}" srcOrd="3" destOrd="0" parTransId="{83A22AAE-6A47-4DD6-BF20-B87C07B20B45}" sibTransId="{C8014098-2FE0-484C-9216-3B40A3315F4C}"/>
    <dgm:cxn modelId="{DFE8223F-2BB7-46DA-84D8-2538591C5CD2}" srcId="{BFA88CB9-4EBA-48C9-A79D-D02987AD2CAE}" destId="{AB0E8041-EA89-4876-B4F2-AE0FC332B58F}" srcOrd="0" destOrd="0" parTransId="{1F019048-3414-4B29-AD38-F70D5EC52FE9}" sibTransId="{260DE375-0FD7-453E-B94A-3BCD21082A1F}"/>
    <dgm:cxn modelId="{899D725B-3452-4002-B6C9-53580E2CBBEC}" type="presOf" srcId="{0D75B129-9925-4DCE-9E6B-879DCBED66BD}" destId="{7E5B7BD5-D1B0-4193-B1C1-60EC676457D3}" srcOrd="0" destOrd="0" presId="urn:microsoft.com/office/officeart/2008/layout/LinedList"/>
    <dgm:cxn modelId="{AB1B6347-71B8-4632-96C2-AFFDE530B779}" srcId="{D5CDB650-E22B-4440-B022-7190049F1B61}" destId="{FEF4098B-9B7A-473E-A269-5B77C557B8FC}" srcOrd="2" destOrd="0" parTransId="{095C4EDC-D6A5-4ADA-B778-038D6633E346}" sibTransId="{53965D80-B266-4ABC-BAEC-ACE2ADA1EE93}"/>
    <dgm:cxn modelId="{222DD767-BE38-46D7-BFF5-6A9A29D412EB}" srcId="{BFA88CB9-4EBA-48C9-A79D-D02987AD2CAE}" destId="{F3B4D031-6CF9-4151-8078-5DE63E8109D6}" srcOrd="1" destOrd="0" parTransId="{0AD9E97E-A7F6-4B1B-B6C3-2126CA4D583E}" sibTransId="{C6E886F1-8070-4005-9AB8-735F13C6D1A4}"/>
    <dgm:cxn modelId="{22A49849-5CC3-4EE4-8C8B-71F2D4E7A0D3}" type="presOf" srcId="{1E2F4D9D-3C5F-4579-95A6-D8CD78791B74}" destId="{E8E5D428-D94E-4255-9AF2-9935513AB578}" srcOrd="0" destOrd="0" presId="urn:microsoft.com/office/officeart/2008/layout/LinedList"/>
    <dgm:cxn modelId="{062CCF6D-7998-4A40-B4B3-C55B0052C425}" type="presOf" srcId="{FEF4098B-9B7A-473E-A269-5B77C557B8FC}" destId="{75CFD588-75F7-4BF9-BFE9-C91D605B1582}" srcOrd="0" destOrd="0" presId="urn:microsoft.com/office/officeart/2008/layout/LinedList"/>
    <dgm:cxn modelId="{D7431D72-C0FA-4E30-8EE9-6544554AF7B4}" srcId="{ABB6F57E-73BC-47C2-8C34-F37713D87D40}" destId="{90F5773F-B2A7-4EBA-8A1F-A94BA7E4C326}" srcOrd="0" destOrd="0" parTransId="{39BE2BA0-67B1-44A8-A4BA-1C71D008724E}" sibTransId="{83CCE1FF-32DA-481D-9DFC-6239DDAA61D9}"/>
    <dgm:cxn modelId="{59E9AB72-D885-43F5-931D-31C330F63B2C}" type="presOf" srcId="{4B9846E9-67CF-4C4C-A71B-0A854F0CA2AE}" destId="{A9EF8F68-1ED9-4AE8-8853-FD331F4B4829}" srcOrd="0" destOrd="0" presId="urn:microsoft.com/office/officeart/2008/layout/LinedList"/>
    <dgm:cxn modelId="{95F8167A-C51E-475C-A319-D34B7831EFAC}" srcId="{AB0E8041-EA89-4876-B4F2-AE0FC332B58F}" destId="{1E2F4D9D-3C5F-4579-95A6-D8CD78791B74}" srcOrd="0" destOrd="0" parTransId="{D0A26BB4-27F1-4A0C-A2E2-11B33E1FD0F2}" sibTransId="{D5F70529-0E7E-4E4F-BE80-026B3374A501}"/>
    <dgm:cxn modelId="{2193A984-DE70-42EC-AF7F-DF133CDC7404}" type="presOf" srcId="{190E9660-1A55-4F3C-B678-2A2F33A49B0D}" destId="{B628081F-2C48-414C-AA8E-1DEAF7975127}" srcOrd="0" destOrd="0" presId="urn:microsoft.com/office/officeart/2008/layout/LinedList"/>
    <dgm:cxn modelId="{3A15FE8B-0D53-4FE2-87F4-F90A8BE08995}" srcId="{D5CDB650-E22B-4440-B022-7190049F1B61}" destId="{09482C0A-49C5-4557-B1B3-046AB0E843C0}" srcOrd="4" destOrd="0" parTransId="{C5E4EA37-EDF4-4F1B-89CC-D1534F560606}" sibTransId="{C23732D3-34AB-4BE6-B308-A20F6AFBC014}"/>
    <dgm:cxn modelId="{545FB097-8077-44A9-B656-4D3A3734B21C}" srcId="{F3B4D031-6CF9-4151-8078-5DE63E8109D6}" destId="{190E9660-1A55-4F3C-B678-2A2F33A49B0D}" srcOrd="1" destOrd="0" parTransId="{D2721592-DFA9-4268-86DC-543164C182A5}" sibTransId="{24D33240-906E-4AA9-BF24-27D38EC373F0}"/>
    <dgm:cxn modelId="{29BC97A0-9387-4E3C-AF43-6195FE865D71}" type="presOf" srcId="{F3B4D031-6CF9-4151-8078-5DE63E8109D6}" destId="{C7C33A09-E441-48E0-8847-918D6FB51DA1}" srcOrd="0" destOrd="0" presId="urn:microsoft.com/office/officeart/2008/layout/LinedList"/>
    <dgm:cxn modelId="{C70A23CF-E067-4EAF-AE8F-23D9F28736B6}" type="presOf" srcId="{09482C0A-49C5-4557-B1B3-046AB0E843C0}" destId="{ED789661-114A-48DD-B9B0-F09D934A2D2F}" srcOrd="0" destOrd="0" presId="urn:microsoft.com/office/officeart/2008/layout/LinedList"/>
    <dgm:cxn modelId="{2BD5EED4-EC09-45E9-9AE5-90C6B2052584}" type="presOf" srcId="{ABB6F57E-73BC-47C2-8C34-F37713D87D40}" destId="{06C59FF3-6DBF-4C0D-82BE-3EDB2C0C93D6}" srcOrd="0" destOrd="0" presId="urn:microsoft.com/office/officeart/2008/layout/LinedList"/>
    <dgm:cxn modelId="{A687D6DE-A046-42EB-BAC8-A6A7E810E1B3}" type="presOf" srcId="{AB0E8041-EA89-4876-B4F2-AE0FC332B58F}" destId="{A6F3DA85-CF6D-4796-9A85-E3BEDAE053CE}" srcOrd="0" destOrd="0" presId="urn:microsoft.com/office/officeart/2008/layout/LinedList"/>
    <dgm:cxn modelId="{ECCB38E7-FB2C-4824-8377-4177EFC5203D}" type="presOf" srcId="{90F5773F-B2A7-4EBA-8A1F-A94BA7E4C326}" destId="{6B25FF01-496C-4C0F-93BB-55881791AA1D}" srcOrd="0" destOrd="0" presId="urn:microsoft.com/office/officeart/2008/layout/LinedList"/>
    <dgm:cxn modelId="{899FECED-615A-4620-AD22-AEE4FFC7E863}" type="presOf" srcId="{BFA88CB9-4EBA-48C9-A79D-D02987AD2CAE}" destId="{E9905384-20EB-4D88-A678-E013EC067DC7}" srcOrd="0" destOrd="0" presId="urn:microsoft.com/office/officeart/2008/layout/LinedList"/>
    <dgm:cxn modelId="{A80B6AF0-F1F3-464F-9414-6048CB6B4F5D}" type="presOf" srcId="{ACF66310-3AF1-414E-BB1E-960986B6E096}" destId="{0F8E25B1-996E-4CBC-9EBF-3FD331AA746E}" srcOrd="0" destOrd="0" presId="urn:microsoft.com/office/officeart/2008/layout/LinedList"/>
    <dgm:cxn modelId="{D812D2F2-E42B-4C6F-B033-6F151776F0FC}" type="presOf" srcId="{772A2A3D-68AC-473E-8E78-BA272225A487}" destId="{CF447097-3CA6-4D7A-A541-4AB60B31C96E}" srcOrd="0" destOrd="0" presId="urn:microsoft.com/office/officeart/2008/layout/LinedList"/>
    <dgm:cxn modelId="{011816E0-FB1B-4947-8F12-ECA7B7A5E00A}" type="presParOf" srcId="{E9905384-20EB-4D88-A678-E013EC067DC7}" destId="{A8F6DF11-33C6-4C9E-8154-74302D154313}" srcOrd="0" destOrd="0" presId="urn:microsoft.com/office/officeart/2008/layout/LinedList"/>
    <dgm:cxn modelId="{8BCACD26-8A84-44C8-9F44-85B6AB76D865}" type="presParOf" srcId="{E9905384-20EB-4D88-A678-E013EC067DC7}" destId="{F5134D9C-9872-4707-A6EF-0B0FBC6B2D5D}" srcOrd="1" destOrd="0" presId="urn:microsoft.com/office/officeart/2008/layout/LinedList"/>
    <dgm:cxn modelId="{E6D0E8FC-BFCD-4F94-89D2-2BBF1F592DC4}" type="presParOf" srcId="{F5134D9C-9872-4707-A6EF-0B0FBC6B2D5D}" destId="{A6F3DA85-CF6D-4796-9A85-E3BEDAE053CE}" srcOrd="0" destOrd="0" presId="urn:microsoft.com/office/officeart/2008/layout/LinedList"/>
    <dgm:cxn modelId="{0FA7A48D-1196-4F35-B54B-083DDFAF7E02}" type="presParOf" srcId="{F5134D9C-9872-4707-A6EF-0B0FBC6B2D5D}" destId="{BA56B892-C57F-4EEB-A4B5-5E6C29315A62}" srcOrd="1" destOrd="0" presId="urn:microsoft.com/office/officeart/2008/layout/LinedList"/>
    <dgm:cxn modelId="{75366DB5-26EE-4C54-A27E-53FAE1C4235E}" type="presParOf" srcId="{BA56B892-C57F-4EEB-A4B5-5E6C29315A62}" destId="{140FF741-E72B-4BEE-AF5A-0AFD78DA3389}" srcOrd="0" destOrd="0" presId="urn:microsoft.com/office/officeart/2008/layout/LinedList"/>
    <dgm:cxn modelId="{3A73541F-1E70-4BC9-AB8F-D036E20A3A6C}" type="presParOf" srcId="{BA56B892-C57F-4EEB-A4B5-5E6C29315A62}" destId="{7C5B2864-4622-41D1-9CA8-535FF2A5183B}" srcOrd="1" destOrd="0" presId="urn:microsoft.com/office/officeart/2008/layout/LinedList"/>
    <dgm:cxn modelId="{88436FF1-1285-406E-B2BE-68ADD3605857}" type="presParOf" srcId="{7C5B2864-4622-41D1-9CA8-535FF2A5183B}" destId="{35BFE196-82F1-4475-A5EF-C001930F72B9}" srcOrd="0" destOrd="0" presId="urn:microsoft.com/office/officeart/2008/layout/LinedList"/>
    <dgm:cxn modelId="{DD82659D-E51D-4850-BC62-E3ECB9DCDBB3}" type="presParOf" srcId="{7C5B2864-4622-41D1-9CA8-535FF2A5183B}" destId="{E8E5D428-D94E-4255-9AF2-9935513AB578}" srcOrd="1" destOrd="0" presId="urn:microsoft.com/office/officeart/2008/layout/LinedList"/>
    <dgm:cxn modelId="{063C3528-EA1E-45DD-8353-A4A021A3ED3F}" type="presParOf" srcId="{7C5B2864-4622-41D1-9CA8-535FF2A5183B}" destId="{60A0875E-C322-4981-95D1-264AAFCA868D}" srcOrd="2" destOrd="0" presId="urn:microsoft.com/office/officeart/2008/layout/LinedList"/>
    <dgm:cxn modelId="{DD946872-A749-4BA3-A3E6-B4DF23C0337E}" type="presParOf" srcId="{BA56B892-C57F-4EEB-A4B5-5E6C29315A62}" destId="{133C8D83-6BE8-47FC-9DF8-F51CE20069CB}" srcOrd="2" destOrd="0" presId="urn:microsoft.com/office/officeart/2008/layout/LinedList"/>
    <dgm:cxn modelId="{65F75203-CF24-4882-816B-7A149E1CD86D}" type="presParOf" srcId="{BA56B892-C57F-4EEB-A4B5-5E6C29315A62}" destId="{9763A0D0-99DE-4A6D-BB1B-680BC78384CE}" srcOrd="3" destOrd="0" presId="urn:microsoft.com/office/officeart/2008/layout/LinedList"/>
    <dgm:cxn modelId="{3101B94B-42AD-4DC1-BF58-1033B93E622E}" type="presParOf" srcId="{BA56B892-C57F-4EEB-A4B5-5E6C29315A62}" destId="{A25D2891-4732-4324-A41B-2FACF9294131}" srcOrd="4" destOrd="0" presId="urn:microsoft.com/office/officeart/2008/layout/LinedList"/>
    <dgm:cxn modelId="{BD9C5EF7-9E1D-4056-9A8A-D39814936831}" type="presParOf" srcId="{A25D2891-4732-4324-A41B-2FACF9294131}" destId="{DFE0ED62-5477-4D5D-B544-389E1F9F6E7D}" srcOrd="0" destOrd="0" presId="urn:microsoft.com/office/officeart/2008/layout/LinedList"/>
    <dgm:cxn modelId="{4B0D1D18-C2B5-4DFA-8D53-CEB2C89104F8}" type="presParOf" srcId="{A25D2891-4732-4324-A41B-2FACF9294131}" destId="{67408DA8-716A-4100-AB3B-534E6484257C}" srcOrd="1" destOrd="0" presId="urn:microsoft.com/office/officeart/2008/layout/LinedList"/>
    <dgm:cxn modelId="{1F55AC24-2E56-4DE3-90B4-EDC0F5EA7168}" type="presParOf" srcId="{A25D2891-4732-4324-A41B-2FACF9294131}" destId="{90180E75-E7E0-4A71-9263-CC582ADDC00E}" srcOrd="2" destOrd="0" presId="urn:microsoft.com/office/officeart/2008/layout/LinedList"/>
    <dgm:cxn modelId="{784F9DAE-F540-4B85-9C4F-FB2CA8C4D27C}" type="presParOf" srcId="{BA56B892-C57F-4EEB-A4B5-5E6C29315A62}" destId="{E1E5581B-53C0-4990-98E8-C4EA0E77AD5A}" srcOrd="5" destOrd="0" presId="urn:microsoft.com/office/officeart/2008/layout/LinedList"/>
    <dgm:cxn modelId="{D24B4C66-DBBC-4820-89DA-4206406F5C9A}" type="presParOf" srcId="{BA56B892-C57F-4EEB-A4B5-5E6C29315A62}" destId="{594CD14A-B589-4928-9306-E78BD9B80C7A}" srcOrd="6" destOrd="0" presId="urn:microsoft.com/office/officeart/2008/layout/LinedList"/>
    <dgm:cxn modelId="{43D6797F-28F7-4341-B8B4-B73DFD0FAE6D}" type="presParOf" srcId="{E9905384-20EB-4D88-A678-E013EC067DC7}" destId="{34335B03-F3EE-47BB-A7E7-612837C77CBA}" srcOrd="2" destOrd="0" presId="urn:microsoft.com/office/officeart/2008/layout/LinedList"/>
    <dgm:cxn modelId="{3A6157BF-00C3-4C7E-BF6C-FD26E4DF8089}" type="presParOf" srcId="{E9905384-20EB-4D88-A678-E013EC067DC7}" destId="{9EB649A7-1D7F-4E16-A2D9-A32F6158DE04}" srcOrd="3" destOrd="0" presId="urn:microsoft.com/office/officeart/2008/layout/LinedList"/>
    <dgm:cxn modelId="{15C2C52E-2AB4-4222-A143-05D4FC920053}" type="presParOf" srcId="{9EB649A7-1D7F-4E16-A2D9-A32F6158DE04}" destId="{C7C33A09-E441-48E0-8847-918D6FB51DA1}" srcOrd="0" destOrd="0" presId="urn:microsoft.com/office/officeart/2008/layout/LinedList"/>
    <dgm:cxn modelId="{E40CDD6D-A74A-4D81-B074-2DAABEC9A51C}" type="presParOf" srcId="{9EB649A7-1D7F-4E16-A2D9-A32F6158DE04}" destId="{90653DC0-D2CE-4891-8C8D-9D3462152529}" srcOrd="1" destOrd="0" presId="urn:microsoft.com/office/officeart/2008/layout/LinedList"/>
    <dgm:cxn modelId="{87644FF2-7755-4702-89E2-A632DEE0A4EE}" type="presParOf" srcId="{90653DC0-D2CE-4891-8C8D-9D3462152529}" destId="{CEE44F3B-F125-453B-97F1-D5B8820E8EE9}" srcOrd="0" destOrd="0" presId="urn:microsoft.com/office/officeart/2008/layout/LinedList"/>
    <dgm:cxn modelId="{DED8496A-238A-4CE0-A458-D77BE46EC574}" type="presParOf" srcId="{90653DC0-D2CE-4891-8C8D-9D3462152529}" destId="{DCEF17D3-6CF0-48EF-96B3-6F2BC1FD4A96}" srcOrd="1" destOrd="0" presId="urn:microsoft.com/office/officeart/2008/layout/LinedList"/>
    <dgm:cxn modelId="{7AA302DE-39E4-42A7-ADBB-5449CC583857}" type="presParOf" srcId="{DCEF17D3-6CF0-48EF-96B3-6F2BC1FD4A96}" destId="{5EECD06B-132F-44D9-AFA9-F3C0C8116921}" srcOrd="0" destOrd="0" presId="urn:microsoft.com/office/officeart/2008/layout/LinedList"/>
    <dgm:cxn modelId="{24DABB47-4114-4BCA-BD77-BD19F03F2185}" type="presParOf" srcId="{DCEF17D3-6CF0-48EF-96B3-6F2BC1FD4A96}" destId="{A9EF8F68-1ED9-4AE8-8853-FD331F4B4829}" srcOrd="1" destOrd="0" presId="urn:microsoft.com/office/officeart/2008/layout/LinedList"/>
    <dgm:cxn modelId="{CFE06ECE-3E57-44D3-8895-C9806F3778BD}" type="presParOf" srcId="{DCEF17D3-6CF0-48EF-96B3-6F2BC1FD4A96}" destId="{F4B5B710-F8EF-45A3-A73E-2B8D37331365}" srcOrd="2" destOrd="0" presId="urn:microsoft.com/office/officeart/2008/layout/LinedList"/>
    <dgm:cxn modelId="{100C19A8-D83B-4EA4-9C19-595C18147CEE}" type="presParOf" srcId="{90653DC0-D2CE-4891-8C8D-9D3462152529}" destId="{BA8BAD24-07A7-42E8-B3A6-F5CDA32DAB17}" srcOrd="2" destOrd="0" presId="urn:microsoft.com/office/officeart/2008/layout/LinedList"/>
    <dgm:cxn modelId="{C4D3596D-49D5-401C-98C9-FA84867E9040}" type="presParOf" srcId="{90653DC0-D2CE-4891-8C8D-9D3462152529}" destId="{EE733C0E-75B6-4FA4-B64F-B2CAB4914A35}" srcOrd="3" destOrd="0" presId="urn:microsoft.com/office/officeart/2008/layout/LinedList"/>
    <dgm:cxn modelId="{B000841B-5157-477B-8341-E058B160643C}" type="presParOf" srcId="{90653DC0-D2CE-4891-8C8D-9D3462152529}" destId="{357B0C37-A6C1-4548-BE86-5C7684310411}" srcOrd="4" destOrd="0" presId="urn:microsoft.com/office/officeart/2008/layout/LinedList"/>
    <dgm:cxn modelId="{9935CAAC-B249-4769-A802-D20B741DAC0F}" type="presParOf" srcId="{357B0C37-A6C1-4548-BE86-5C7684310411}" destId="{65B200D5-4945-4D23-A3CA-8959A4FCABC9}" srcOrd="0" destOrd="0" presId="urn:microsoft.com/office/officeart/2008/layout/LinedList"/>
    <dgm:cxn modelId="{E32D5304-4B93-4957-A175-51A76DB57A97}" type="presParOf" srcId="{357B0C37-A6C1-4548-BE86-5C7684310411}" destId="{B628081F-2C48-414C-AA8E-1DEAF7975127}" srcOrd="1" destOrd="0" presId="urn:microsoft.com/office/officeart/2008/layout/LinedList"/>
    <dgm:cxn modelId="{D91A5B6D-FBF2-4C20-BB5E-3E65C99B3B57}" type="presParOf" srcId="{357B0C37-A6C1-4548-BE86-5C7684310411}" destId="{A0F0E814-43BF-4458-B62F-1C6F3E0BDB57}" srcOrd="2" destOrd="0" presId="urn:microsoft.com/office/officeart/2008/layout/LinedList"/>
    <dgm:cxn modelId="{B4D6566B-A921-4494-99BE-834855575238}" type="presParOf" srcId="{90653DC0-D2CE-4891-8C8D-9D3462152529}" destId="{62E8B58E-C5A2-482E-9696-7F80E09AE3DF}" srcOrd="5" destOrd="0" presId="urn:microsoft.com/office/officeart/2008/layout/LinedList"/>
    <dgm:cxn modelId="{07266076-24E2-4E58-90FD-8941601A6595}" type="presParOf" srcId="{90653DC0-D2CE-4891-8C8D-9D3462152529}" destId="{0B8431B4-C050-4E50-81AA-ECC0ACEEB8A1}" srcOrd="6" destOrd="0" presId="urn:microsoft.com/office/officeart/2008/layout/LinedList"/>
    <dgm:cxn modelId="{4F98C216-26AC-4B3A-AC22-3E79921526B6}" type="presParOf" srcId="{E9905384-20EB-4D88-A678-E013EC067DC7}" destId="{4D7D34F2-F812-4602-AC37-006A27375B1E}" srcOrd="4" destOrd="0" presId="urn:microsoft.com/office/officeart/2008/layout/LinedList"/>
    <dgm:cxn modelId="{782222CF-3034-4047-9246-B6435BCA8B48}" type="presParOf" srcId="{E9905384-20EB-4D88-A678-E013EC067DC7}" destId="{4B4F8AF1-5EAD-4868-93AD-E173BB23E693}" srcOrd="5" destOrd="0" presId="urn:microsoft.com/office/officeart/2008/layout/LinedList"/>
    <dgm:cxn modelId="{D516CCEA-7E77-4D77-ACEE-29BBBD815F23}" type="presParOf" srcId="{4B4F8AF1-5EAD-4868-93AD-E173BB23E693}" destId="{0F8E25B1-996E-4CBC-9EBF-3FD331AA746E}" srcOrd="0" destOrd="0" presId="urn:microsoft.com/office/officeart/2008/layout/LinedList"/>
    <dgm:cxn modelId="{E79C30A8-2213-48A5-8A52-D3F6A94C2B04}" type="presParOf" srcId="{4B4F8AF1-5EAD-4868-93AD-E173BB23E693}" destId="{390C0D35-ACE9-47BA-995D-ECAB9F18B18E}" srcOrd="1" destOrd="0" presId="urn:microsoft.com/office/officeart/2008/layout/LinedList"/>
    <dgm:cxn modelId="{70EDB45F-A446-40D7-924E-AEDAE5A3E766}" type="presParOf" srcId="{390C0D35-ACE9-47BA-995D-ECAB9F18B18E}" destId="{DCCFB469-3B19-4768-97D1-FFC8FA6F4498}" srcOrd="0" destOrd="0" presId="urn:microsoft.com/office/officeart/2008/layout/LinedList"/>
    <dgm:cxn modelId="{2B9AB38E-CE3F-4E7D-A419-C26DCCD8E7B1}" type="presParOf" srcId="{390C0D35-ACE9-47BA-995D-ECAB9F18B18E}" destId="{440BD925-60BA-45CC-B26F-16089620EDEB}" srcOrd="1" destOrd="0" presId="urn:microsoft.com/office/officeart/2008/layout/LinedList"/>
    <dgm:cxn modelId="{895367ED-A40D-4EDA-B8F7-F5DF2B62A62A}" type="presParOf" srcId="{440BD925-60BA-45CC-B26F-16089620EDEB}" destId="{E460CFBD-442C-43B1-A3F9-21A3BA74DA13}" srcOrd="0" destOrd="0" presId="urn:microsoft.com/office/officeart/2008/layout/LinedList"/>
    <dgm:cxn modelId="{3D24900A-2ED3-4FEC-A523-4CF5170D29A2}" type="presParOf" srcId="{440BD925-60BA-45CC-B26F-16089620EDEB}" destId="{80019D00-80DD-472D-917F-C2AEBA3B13E9}" srcOrd="1" destOrd="0" presId="urn:microsoft.com/office/officeart/2008/layout/LinedList"/>
    <dgm:cxn modelId="{0F2D64DE-3B39-4EF5-B317-5275DA9C1CBC}" type="presParOf" srcId="{440BD925-60BA-45CC-B26F-16089620EDEB}" destId="{424772E6-2378-43CC-8B5F-C4F759E671FC}" srcOrd="2" destOrd="0" presId="urn:microsoft.com/office/officeart/2008/layout/LinedList"/>
    <dgm:cxn modelId="{AA620EB2-84CA-46C5-ACB6-56BBB03A2A60}" type="presParOf" srcId="{390C0D35-ACE9-47BA-995D-ECAB9F18B18E}" destId="{4211D5C4-7F15-4DA9-8D59-0CA45710B87D}" srcOrd="2" destOrd="0" presId="urn:microsoft.com/office/officeart/2008/layout/LinedList"/>
    <dgm:cxn modelId="{2BE67524-B586-47EA-BD9E-F9E37DE6F293}" type="presParOf" srcId="{390C0D35-ACE9-47BA-995D-ECAB9F18B18E}" destId="{6068C8E0-A43C-45B9-99B2-CB9CF976E7B3}" srcOrd="3" destOrd="0" presId="urn:microsoft.com/office/officeart/2008/layout/LinedList"/>
    <dgm:cxn modelId="{B32CDB5A-EA51-4558-A779-A24D4B712D20}" type="presParOf" srcId="{E9905384-20EB-4D88-A678-E013EC067DC7}" destId="{325F0625-56C3-45D4-8641-F3DEC2B04986}" srcOrd="6" destOrd="0" presId="urn:microsoft.com/office/officeart/2008/layout/LinedList"/>
    <dgm:cxn modelId="{F6EE28A4-CEE8-4F50-9605-55F4F0DE43D4}" type="presParOf" srcId="{E9905384-20EB-4D88-A678-E013EC067DC7}" destId="{3CD22EF4-3975-480A-8D84-EACD2609F8DE}" srcOrd="7" destOrd="0" presId="urn:microsoft.com/office/officeart/2008/layout/LinedList"/>
    <dgm:cxn modelId="{FA7F3854-B069-436A-9E0E-50FC8F54A8CE}" type="presParOf" srcId="{3CD22EF4-3975-480A-8D84-EACD2609F8DE}" destId="{06C59FF3-6DBF-4C0D-82BE-3EDB2C0C93D6}" srcOrd="0" destOrd="0" presId="urn:microsoft.com/office/officeart/2008/layout/LinedList"/>
    <dgm:cxn modelId="{4B33C822-F420-4643-9483-1CD09996F7E6}" type="presParOf" srcId="{3CD22EF4-3975-480A-8D84-EACD2609F8DE}" destId="{584D119F-677E-48DA-931E-A48718CC4EB1}" srcOrd="1" destOrd="0" presId="urn:microsoft.com/office/officeart/2008/layout/LinedList"/>
    <dgm:cxn modelId="{B55A4E9B-0D8F-4329-94B1-55959E4D4DFC}" type="presParOf" srcId="{584D119F-677E-48DA-931E-A48718CC4EB1}" destId="{68A4908A-A6D3-4437-9DE5-0845C9E68DA6}" srcOrd="0" destOrd="0" presId="urn:microsoft.com/office/officeart/2008/layout/LinedList"/>
    <dgm:cxn modelId="{D92A8FBC-F198-41D0-8CB6-467744C5A2D9}" type="presParOf" srcId="{584D119F-677E-48DA-931E-A48718CC4EB1}" destId="{EDA72AE9-222A-4DAE-8488-2692E200E97A}" srcOrd="1" destOrd="0" presId="urn:microsoft.com/office/officeart/2008/layout/LinedList"/>
    <dgm:cxn modelId="{D8394E93-789A-458E-9D55-E51F3AA64D06}" type="presParOf" srcId="{EDA72AE9-222A-4DAE-8488-2692E200E97A}" destId="{0C2368A1-B59B-45EF-880D-7970687C299A}" srcOrd="0" destOrd="0" presId="urn:microsoft.com/office/officeart/2008/layout/LinedList"/>
    <dgm:cxn modelId="{0655C4A8-67F2-4304-804F-5F7BB7622FED}" type="presParOf" srcId="{EDA72AE9-222A-4DAE-8488-2692E200E97A}" destId="{6B25FF01-496C-4C0F-93BB-55881791AA1D}" srcOrd="1" destOrd="0" presId="urn:microsoft.com/office/officeart/2008/layout/LinedList"/>
    <dgm:cxn modelId="{33538411-FFD5-41BB-9773-DDF0D8BE5088}" type="presParOf" srcId="{EDA72AE9-222A-4DAE-8488-2692E200E97A}" destId="{B81C60F5-6B77-4F1E-B7C0-5AA818CB0AC3}" srcOrd="2" destOrd="0" presId="urn:microsoft.com/office/officeart/2008/layout/LinedList"/>
    <dgm:cxn modelId="{A8029044-6839-4EEB-9F97-FD472F657E52}" type="presParOf" srcId="{584D119F-677E-48DA-931E-A48718CC4EB1}" destId="{A45EC866-42BF-43A4-A929-5D1FF94E2A5B}" srcOrd="2" destOrd="0" presId="urn:microsoft.com/office/officeart/2008/layout/LinedList"/>
    <dgm:cxn modelId="{EB9BF926-14A8-491F-B512-04C96DB3C73B}" type="presParOf" srcId="{584D119F-677E-48DA-931E-A48718CC4EB1}" destId="{C9B9C3C7-01F0-47F6-B5E6-EB3E26CD662B}" srcOrd="3" destOrd="0" presId="urn:microsoft.com/office/officeart/2008/layout/LinedList"/>
    <dgm:cxn modelId="{38910540-1D15-49AB-AF72-3EC0F99BF4C5}" type="presParOf" srcId="{E9905384-20EB-4D88-A678-E013EC067DC7}" destId="{9865953D-595D-4FF7-9F16-22E79E27001A}" srcOrd="8" destOrd="0" presId="urn:microsoft.com/office/officeart/2008/layout/LinedList"/>
    <dgm:cxn modelId="{517D74B9-2E42-4FCE-9924-3142DFE0F197}" type="presParOf" srcId="{E9905384-20EB-4D88-A678-E013EC067DC7}" destId="{469FEC25-6E76-4B3A-A5E4-BEFE15D5B5C8}" srcOrd="9" destOrd="0" presId="urn:microsoft.com/office/officeart/2008/layout/LinedList"/>
    <dgm:cxn modelId="{E53DFAAA-9E06-4BD9-85F4-2FD5CF2E30FE}" type="presParOf" srcId="{469FEC25-6E76-4B3A-A5E4-BEFE15D5B5C8}" destId="{6FD09E2D-9E60-4F18-AC98-A57137DDD6F4}" srcOrd="0" destOrd="0" presId="urn:microsoft.com/office/officeart/2008/layout/LinedList"/>
    <dgm:cxn modelId="{B246D965-7355-4AE9-A351-78AD90A80A96}" type="presParOf" srcId="{469FEC25-6E76-4B3A-A5E4-BEFE15D5B5C8}" destId="{E4E0BACB-0768-4B9D-901A-91D24618FF29}" srcOrd="1" destOrd="0" presId="urn:microsoft.com/office/officeart/2008/layout/LinedList"/>
    <dgm:cxn modelId="{9690C74F-AB5E-4FDC-85FE-5A8BC7DC893F}" type="presParOf" srcId="{E4E0BACB-0768-4B9D-901A-91D24618FF29}" destId="{492D4BBC-B9B4-40E3-83C5-5E5D451CC9E2}" srcOrd="0" destOrd="0" presId="urn:microsoft.com/office/officeart/2008/layout/LinedList"/>
    <dgm:cxn modelId="{98A88FA8-CBA8-4CA5-9CEE-C587BBD4CE96}" type="presParOf" srcId="{E4E0BACB-0768-4B9D-901A-91D24618FF29}" destId="{7D3E2A9A-F5B7-4A41-8DE1-9BBB3B832C47}" srcOrd="1" destOrd="0" presId="urn:microsoft.com/office/officeart/2008/layout/LinedList"/>
    <dgm:cxn modelId="{9A626FFF-9A31-4C02-A19B-2BD064E0B8E8}" type="presParOf" srcId="{7D3E2A9A-F5B7-4A41-8DE1-9BBB3B832C47}" destId="{5C7EFAEB-4291-4DD6-A103-34ED1AF6A7B6}" srcOrd="0" destOrd="0" presId="urn:microsoft.com/office/officeart/2008/layout/LinedList"/>
    <dgm:cxn modelId="{957E4556-6BB4-429D-A609-3AF659749B30}" type="presParOf" srcId="{7D3E2A9A-F5B7-4A41-8DE1-9BBB3B832C47}" destId="{7E5B7BD5-D1B0-4193-B1C1-60EC676457D3}" srcOrd="1" destOrd="0" presId="urn:microsoft.com/office/officeart/2008/layout/LinedList"/>
    <dgm:cxn modelId="{BD950F65-B431-4986-8E1C-49F20BAF2B56}" type="presParOf" srcId="{7D3E2A9A-F5B7-4A41-8DE1-9BBB3B832C47}" destId="{F34248A7-7B15-4AB0-A81B-0811A5F8CB5B}" srcOrd="2" destOrd="0" presId="urn:microsoft.com/office/officeart/2008/layout/LinedList"/>
    <dgm:cxn modelId="{F2F1F803-9BB8-41FB-A0E8-2734532A03D3}" type="presParOf" srcId="{E4E0BACB-0768-4B9D-901A-91D24618FF29}" destId="{0B9828D8-EE44-4574-BE26-1CA97D057A79}" srcOrd="2" destOrd="0" presId="urn:microsoft.com/office/officeart/2008/layout/LinedList"/>
    <dgm:cxn modelId="{E98D0B97-5D1A-47CF-8397-A43B9A1A6025}" type="presParOf" srcId="{E4E0BACB-0768-4B9D-901A-91D24618FF29}" destId="{C505C9C1-BC3C-4369-B57D-7A37F5FACB57}" srcOrd="3" destOrd="0" presId="urn:microsoft.com/office/officeart/2008/layout/LinedList"/>
    <dgm:cxn modelId="{9CED3D64-B555-41A3-B49A-8F33B9250F08}" type="presParOf" srcId="{E4E0BACB-0768-4B9D-901A-91D24618FF29}" destId="{E87FAA64-2EBD-4D71-B483-FEAE3A41D51C}" srcOrd="4" destOrd="0" presId="urn:microsoft.com/office/officeart/2008/layout/LinedList"/>
    <dgm:cxn modelId="{24470AB4-2C92-4A10-A3C0-10E2DD0AE378}" type="presParOf" srcId="{E87FAA64-2EBD-4D71-B483-FEAE3A41D51C}" destId="{0B81407F-C463-4F6D-AA07-3FD20BCBB9E3}" srcOrd="0" destOrd="0" presId="urn:microsoft.com/office/officeart/2008/layout/LinedList"/>
    <dgm:cxn modelId="{6C518131-80D4-49EF-BFF5-5A5D22864CA5}" type="presParOf" srcId="{E87FAA64-2EBD-4D71-B483-FEAE3A41D51C}" destId="{A1677C2B-0112-4A78-944B-36DD2B6BA872}" srcOrd="1" destOrd="0" presId="urn:microsoft.com/office/officeart/2008/layout/LinedList"/>
    <dgm:cxn modelId="{EA52DEFA-4598-42F8-8E63-7063D71E80A4}" type="presParOf" srcId="{E87FAA64-2EBD-4D71-B483-FEAE3A41D51C}" destId="{125F004D-0AAB-4968-9916-B5EAF154392B}" srcOrd="2" destOrd="0" presId="urn:microsoft.com/office/officeart/2008/layout/LinedList"/>
    <dgm:cxn modelId="{00E314BF-4226-434C-AAA4-7FFBE8EB90A6}" type="presParOf" srcId="{E4E0BACB-0768-4B9D-901A-91D24618FF29}" destId="{C79BED9B-28EC-45CB-B1C6-F64FC0E6325E}" srcOrd="5" destOrd="0" presId="urn:microsoft.com/office/officeart/2008/layout/LinedList"/>
    <dgm:cxn modelId="{E9904826-9A68-4894-9A3B-863F8356C5EA}" type="presParOf" srcId="{E4E0BACB-0768-4B9D-901A-91D24618FF29}" destId="{3142E402-D6DB-4244-8C37-7D873145F22F}" srcOrd="6" destOrd="0" presId="urn:microsoft.com/office/officeart/2008/layout/LinedList"/>
    <dgm:cxn modelId="{88D9442A-FC09-4C26-80CC-2FF7CA838334}" type="presParOf" srcId="{E4E0BACB-0768-4B9D-901A-91D24618FF29}" destId="{B940F335-8E02-41EA-8AB2-3BF005ED3DEF}" srcOrd="7" destOrd="0" presId="urn:microsoft.com/office/officeart/2008/layout/LinedList"/>
    <dgm:cxn modelId="{9E48713A-E0AC-437D-84BB-E47B6FB3B68C}" type="presParOf" srcId="{B940F335-8E02-41EA-8AB2-3BF005ED3DEF}" destId="{081171D2-0519-491F-926A-0BFC2C643060}" srcOrd="0" destOrd="0" presId="urn:microsoft.com/office/officeart/2008/layout/LinedList"/>
    <dgm:cxn modelId="{267F2E33-1567-455C-89FD-709F3C891881}" type="presParOf" srcId="{B940F335-8E02-41EA-8AB2-3BF005ED3DEF}" destId="{75CFD588-75F7-4BF9-BFE9-C91D605B1582}" srcOrd="1" destOrd="0" presId="urn:microsoft.com/office/officeart/2008/layout/LinedList"/>
    <dgm:cxn modelId="{5B24B9F5-60BF-40BC-B271-FF401DF8722D}" type="presParOf" srcId="{B940F335-8E02-41EA-8AB2-3BF005ED3DEF}" destId="{BD5A16B4-DAEF-4A21-9768-C56183D6113E}" srcOrd="2" destOrd="0" presId="urn:microsoft.com/office/officeart/2008/layout/LinedList"/>
    <dgm:cxn modelId="{6EB496FC-9A80-44B5-8D1B-76D78368C66A}" type="presParOf" srcId="{E4E0BACB-0768-4B9D-901A-91D24618FF29}" destId="{BB2EDBAE-28AD-416A-8444-67DEAFA4257B}" srcOrd="8" destOrd="0" presId="urn:microsoft.com/office/officeart/2008/layout/LinedList"/>
    <dgm:cxn modelId="{A813FDFE-7F21-4CD2-8125-798B3CE12AFF}" type="presParOf" srcId="{E4E0BACB-0768-4B9D-901A-91D24618FF29}" destId="{91A5B94C-6316-4A1D-B4F7-D030BAFEB830}" srcOrd="9" destOrd="0" presId="urn:microsoft.com/office/officeart/2008/layout/LinedList"/>
    <dgm:cxn modelId="{CCB261C7-7EDF-4B24-B379-B2EC0C8CA021}" type="presParOf" srcId="{E4E0BACB-0768-4B9D-901A-91D24618FF29}" destId="{B5D4E16B-7A05-4079-B999-7A7FEF4BFCE2}" srcOrd="10" destOrd="0" presId="urn:microsoft.com/office/officeart/2008/layout/LinedList"/>
    <dgm:cxn modelId="{CDBB6E42-4989-4922-9EAB-1855B8C7662F}" type="presParOf" srcId="{B5D4E16B-7A05-4079-B999-7A7FEF4BFCE2}" destId="{B0C07262-1E3E-4A11-93BC-A2E0BE9A5D60}" srcOrd="0" destOrd="0" presId="urn:microsoft.com/office/officeart/2008/layout/LinedList"/>
    <dgm:cxn modelId="{4C07939B-9474-4769-8109-38F94FFF69FD}" type="presParOf" srcId="{B5D4E16B-7A05-4079-B999-7A7FEF4BFCE2}" destId="{CF447097-3CA6-4D7A-A541-4AB60B31C96E}" srcOrd="1" destOrd="0" presId="urn:microsoft.com/office/officeart/2008/layout/LinedList"/>
    <dgm:cxn modelId="{C4DAA931-B859-4FD0-A6DD-A13B544A25A0}" type="presParOf" srcId="{B5D4E16B-7A05-4079-B999-7A7FEF4BFCE2}" destId="{7A006891-F84D-4E02-A6A1-FEECD5908219}" srcOrd="2" destOrd="0" presId="urn:microsoft.com/office/officeart/2008/layout/LinedList"/>
    <dgm:cxn modelId="{2AC0DF1E-4724-4F33-B9F1-08A3EB063D1C}" type="presParOf" srcId="{E4E0BACB-0768-4B9D-901A-91D24618FF29}" destId="{98BA4C23-6910-462D-8CBE-11E039E2ADE7}" srcOrd="11" destOrd="0" presId="urn:microsoft.com/office/officeart/2008/layout/LinedList"/>
    <dgm:cxn modelId="{13F51113-8941-45D5-81AE-4862DFA232CB}" type="presParOf" srcId="{E4E0BACB-0768-4B9D-901A-91D24618FF29}" destId="{A2C744BD-FC10-4E21-8EAC-B7B5AC83DE8E}" srcOrd="12" destOrd="0" presId="urn:microsoft.com/office/officeart/2008/layout/LinedList"/>
    <dgm:cxn modelId="{4DC8513E-7C9E-410E-A72D-8048CC3A2FEA}" type="presParOf" srcId="{E4E0BACB-0768-4B9D-901A-91D24618FF29}" destId="{81BA22D6-D75C-4E7A-AF64-C8C5C527A044}" srcOrd="13" destOrd="0" presId="urn:microsoft.com/office/officeart/2008/layout/LinedList"/>
    <dgm:cxn modelId="{C4002E64-DB83-4853-AF15-A04600B1C50F}" type="presParOf" srcId="{81BA22D6-D75C-4E7A-AF64-C8C5C527A044}" destId="{DA82EB93-4295-44FB-BD40-7D76669E89A6}" srcOrd="0" destOrd="0" presId="urn:microsoft.com/office/officeart/2008/layout/LinedList"/>
    <dgm:cxn modelId="{230281E4-3C70-4C47-BDEB-797D3D924580}" type="presParOf" srcId="{81BA22D6-D75C-4E7A-AF64-C8C5C527A044}" destId="{ED789661-114A-48DD-B9B0-F09D934A2D2F}" srcOrd="1" destOrd="0" presId="urn:microsoft.com/office/officeart/2008/layout/LinedList"/>
    <dgm:cxn modelId="{715506FE-8598-477B-951E-D7122E27513D}" type="presParOf" srcId="{81BA22D6-D75C-4E7A-AF64-C8C5C527A044}" destId="{208835F0-86E3-464D-9DDD-546EB2EBE4D9}" srcOrd="2" destOrd="0" presId="urn:microsoft.com/office/officeart/2008/layout/LinedList"/>
    <dgm:cxn modelId="{360DABA5-D740-4A2C-A865-87FAD66E7E82}" type="presParOf" srcId="{E4E0BACB-0768-4B9D-901A-91D24618FF29}" destId="{DEF00DFF-C662-4ECC-B27B-25DDF2FB71A6}" srcOrd="14" destOrd="0" presId="urn:microsoft.com/office/officeart/2008/layout/LinedList"/>
    <dgm:cxn modelId="{792E8A81-2474-4B35-934B-96549374BB45}" type="presParOf" srcId="{E4E0BACB-0768-4B9D-901A-91D24618FF29}" destId="{BB8F70D4-7DE7-405E-9C05-0AD164A95F41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E28BB48-1319-4880-8F67-804B931D6FA3}" type="doc">
      <dgm:prSet loTypeId="urn:diagrams.loki3.com/Bracke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1118F3FC-3A03-46F6-96DB-4345AD29E8DD}">
      <dgm:prSet phldrT="[Text]" custT="1"/>
      <dgm:spPr/>
      <dgm:t>
        <a:bodyPr/>
        <a:lstStyle/>
        <a:p>
          <a:r>
            <a:rPr lang="en-US" sz="2800" b="1" dirty="0">
              <a:latin typeface="Aptos Display" panose="020B0004020202020204" pitchFamily="34" charset="0"/>
              <a:cs typeface="Times New Roman" panose="02020603050405020304" pitchFamily="18" charset="0"/>
            </a:rPr>
            <a:t>Inception report (4 Weeks)</a:t>
          </a:r>
          <a:endParaRPr lang="en-IN" sz="2800" b="1" dirty="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D4B0E683-1828-46E4-B7A4-1E5283F394B4}" type="parTrans" cxnId="{6D133C9D-471F-4945-8EB8-349FFFF389B7}">
      <dgm:prSet/>
      <dgm:spPr/>
      <dgm:t>
        <a:bodyPr/>
        <a:lstStyle/>
        <a:p>
          <a:endParaRPr lang="en-IN" sz="2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9896A6EA-ECAF-4BFB-9A35-94E25D18941C}" type="sibTrans" cxnId="{6D133C9D-471F-4945-8EB8-349FFFF389B7}">
      <dgm:prSet/>
      <dgm:spPr/>
      <dgm:t>
        <a:bodyPr/>
        <a:lstStyle/>
        <a:p>
          <a:endParaRPr lang="en-IN" sz="2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721DF114-74BA-4ACD-82A3-C10E9E2A5484}">
      <dgm:prSet phldrT="[Text]" custT="1"/>
      <dgm:spPr/>
      <dgm:t>
        <a:bodyPr/>
        <a:lstStyle/>
        <a:p>
          <a:r>
            <a:rPr lang="en-US" sz="2000" dirty="0">
              <a:latin typeface="Aptos Display" panose="020B0004020202020204" pitchFamily="34" charset="0"/>
              <a:cs typeface="Times New Roman" panose="02020603050405020304" pitchFamily="18" charset="0"/>
            </a:rPr>
            <a:t>Approach and Methodology </a:t>
          </a:r>
          <a:endParaRPr lang="en-IN" sz="2000" dirty="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8F4FD5DA-FCDE-415D-A20D-4A107B5175F6}" type="parTrans" cxnId="{0F28A3A9-7580-4111-A8D6-E5503A578782}">
      <dgm:prSet/>
      <dgm:spPr/>
      <dgm:t>
        <a:bodyPr/>
        <a:lstStyle/>
        <a:p>
          <a:endParaRPr lang="en-IN" sz="2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B92F5D5E-5726-4189-A4FA-4901CB295239}" type="sibTrans" cxnId="{0F28A3A9-7580-4111-A8D6-E5503A578782}">
      <dgm:prSet/>
      <dgm:spPr/>
      <dgm:t>
        <a:bodyPr/>
        <a:lstStyle/>
        <a:p>
          <a:endParaRPr lang="en-IN" sz="2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1FFC1B73-39C7-4404-8AAC-C1C5D0A58CD6}">
      <dgm:prSet phldrT="[Text]" custT="1"/>
      <dgm:spPr/>
      <dgm:t>
        <a:bodyPr/>
        <a:lstStyle/>
        <a:p>
          <a:r>
            <a:rPr lang="en-US" sz="2800" b="1" i="0" dirty="0">
              <a:latin typeface="Aptos Display" panose="020B0004020202020204" pitchFamily="34" charset="0"/>
              <a:cs typeface="Times New Roman" panose="02020603050405020304" pitchFamily="18" charset="0"/>
            </a:rPr>
            <a:t>Draft Proposal (22 Weeks)</a:t>
          </a:r>
          <a:endParaRPr lang="en-IN" sz="2800" b="1" i="0" dirty="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9F7A4CA9-C304-4D03-A763-5D7EA5D80206}" type="parTrans" cxnId="{BB2FE1A4-8B9C-428B-9591-FB1ACD2E5615}">
      <dgm:prSet/>
      <dgm:spPr/>
      <dgm:t>
        <a:bodyPr/>
        <a:lstStyle/>
        <a:p>
          <a:endParaRPr lang="en-IN" sz="2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8FA9888A-0524-4BD5-9F1D-3E81E1370CFC}" type="sibTrans" cxnId="{BB2FE1A4-8B9C-428B-9591-FB1ACD2E5615}">
      <dgm:prSet/>
      <dgm:spPr/>
      <dgm:t>
        <a:bodyPr/>
        <a:lstStyle/>
        <a:p>
          <a:endParaRPr lang="en-IN" sz="2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1BA876DF-562D-440D-918F-FDD031D18222}">
      <dgm:prSet phldrT="[Text]" custT="1"/>
      <dgm:spPr/>
      <dgm:t>
        <a:bodyPr/>
        <a:lstStyle/>
        <a:p>
          <a:r>
            <a:rPr lang="en-US" sz="2000" dirty="0">
              <a:latin typeface="Aptos Display" panose="020B0004020202020204" pitchFamily="34" charset="0"/>
              <a:cs typeface="Times New Roman" panose="02020603050405020304" pitchFamily="18" charset="0"/>
            </a:rPr>
            <a:t>A detailed proposal for the ITS Development, Design, Implementation, Deployment, Operations and maintenance</a:t>
          </a:r>
          <a:endParaRPr lang="en-IN" sz="2000" dirty="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3CD961F3-DD02-4535-84BA-89F6EC08382F}" type="parTrans" cxnId="{22E610F4-8624-41E9-BBAA-B331F49D296F}">
      <dgm:prSet/>
      <dgm:spPr/>
      <dgm:t>
        <a:bodyPr/>
        <a:lstStyle/>
        <a:p>
          <a:endParaRPr lang="en-IN" sz="2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E81DF87B-C907-496D-8C86-8AD1546B962B}" type="sibTrans" cxnId="{22E610F4-8624-41E9-BBAA-B331F49D296F}">
      <dgm:prSet/>
      <dgm:spPr/>
      <dgm:t>
        <a:bodyPr/>
        <a:lstStyle/>
        <a:p>
          <a:endParaRPr lang="en-IN" sz="200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526F862A-17FE-4312-ACD7-90D23A592A9E}">
      <dgm:prSet phldrT="[Text]" custT="1"/>
      <dgm:spPr/>
      <dgm:t>
        <a:bodyPr/>
        <a:lstStyle/>
        <a:p>
          <a:r>
            <a:rPr lang="en-US" sz="2800" b="1" dirty="0">
              <a:latin typeface="Aptos Display" panose="020B0004020202020204" pitchFamily="34" charset="0"/>
              <a:cs typeface="Times New Roman" panose="02020603050405020304" pitchFamily="18" charset="0"/>
            </a:rPr>
            <a:t>Final Proposal(24 Weeks)</a:t>
          </a:r>
          <a:endParaRPr lang="en-IN" sz="2800" b="1" dirty="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F3C2392E-46AD-458A-8F10-EBA58F530488}" type="parTrans" cxnId="{F7582F44-7024-4321-9B0A-10774B8CD4B5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9FB8C557-6D9C-40C2-AD83-A87D867F3B0B}" type="sibTrans" cxnId="{F7582F44-7024-4321-9B0A-10774B8CD4B5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1618F1C7-3FA9-4665-83AF-43EDF5D8FBDC}">
      <dgm:prSet phldrT="[Text]" custT="1"/>
      <dgm:spPr/>
      <dgm:t>
        <a:bodyPr anchor="t"/>
        <a:lstStyle/>
        <a:p>
          <a:r>
            <a:rPr lang="en-US" sz="2000" b="0" dirty="0">
              <a:latin typeface="Aptos Display" panose="020B0004020202020204" pitchFamily="34" charset="0"/>
              <a:cs typeface="Times New Roman" panose="02020603050405020304" pitchFamily="18" charset="0"/>
            </a:rPr>
            <a:t>Obtaining feedback from the IFI and updating the proposal for further submission for funding requirements</a:t>
          </a:r>
          <a:endParaRPr lang="en-IN" sz="2000" b="0" dirty="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6037F341-109D-4338-A076-DCFB1C36E0A2}" type="parTrans" cxnId="{81954E92-A91D-43C3-A3F0-799FBEC50D0F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463CCDEA-0FEA-4645-B9BC-8C0B8ADEE6D2}" type="sibTrans" cxnId="{81954E92-A91D-43C3-A3F0-799FBEC50D0F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A38281D3-3D63-49A5-B08D-410DB23F6F76}">
      <dgm:prSet phldrT="[Text]" custT="1"/>
      <dgm:spPr/>
      <dgm:t>
        <a:bodyPr/>
        <a:lstStyle/>
        <a:p>
          <a:r>
            <a:rPr lang="en-US" sz="2800" b="1" dirty="0">
              <a:latin typeface="Aptos Display" panose="020B0004020202020204" pitchFamily="34" charset="0"/>
              <a:cs typeface="Times New Roman" panose="02020603050405020304" pitchFamily="18" charset="0"/>
            </a:rPr>
            <a:t>Presentation and Workshop (24</a:t>
          </a:r>
          <a:r>
            <a:rPr lang="en-US" sz="2800" b="1" baseline="30000" dirty="0">
              <a:latin typeface="Aptos Display" panose="020B0004020202020204" pitchFamily="34" charset="0"/>
              <a:cs typeface="Times New Roman" panose="02020603050405020304" pitchFamily="18" charset="0"/>
            </a:rPr>
            <a:t>th</a:t>
          </a:r>
          <a:r>
            <a:rPr lang="en-US" sz="2800" b="1" dirty="0">
              <a:latin typeface="Aptos Display" panose="020B0004020202020204" pitchFamily="34" charset="0"/>
              <a:cs typeface="Times New Roman" panose="02020603050405020304" pitchFamily="18" charset="0"/>
            </a:rPr>
            <a:t> Week)</a:t>
          </a:r>
          <a:endParaRPr lang="en-IN" sz="2000" b="1" dirty="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495AC75A-AF16-4A4C-9023-4D5A15875259}" type="parTrans" cxnId="{1B8A7798-C6D4-44C4-AB9E-85F5E948936E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5222177C-3ED9-4D49-98AD-069419CCFF1B}" type="sibTrans" cxnId="{1B8A7798-C6D4-44C4-AB9E-85F5E948936E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F3488A1D-7BB1-452B-913F-FFEDDA9A0083}">
      <dgm:prSet phldrT="[Text]" custT="1"/>
      <dgm:spPr/>
      <dgm:t>
        <a:bodyPr/>
        <a:lstStyle/>
        <a:p>
          <a:r>
            <a:rPr lang="en-US" sz="2000" b="0" dirty="0">
              <a:latin typeface="Aptos Display" panose="020B0004020202020204" pitchFamily="34" charset="0"/>
              <a:cs typeface="Times New Roman" panose="02020603050405020304" pitchFamily="18" charset="0"/>
            </a:rPr>
            <a:t>For IFI and MOT</a:t>
          </a:r>
          <a:endParaRPr lang="en-IN" sz="2000" b="0" dirty="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2C5B6BEA-3D7F-443F-9BD8-0CE59BDD13A9}" type="parTrans" cxnId="{C70DE332-7DE7-40E1-9E03-CE0B3FA0456C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F8AC53F4-9E2E-4721-A184-BA214026A34A}" type="sibTrans" cxnId="{C70DE332-7DE7-40E1-9E03-CE0B3FA0456C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C4ADCC42-A007-479A-98D4-1602E4240A55}">
      <dgm:prSet phldrT="[Text]" custT="1"/>
      <dgm:spPr/>
      <dgm:t>
        <a:bodyPr/>
        <a:lstStyle/>
        <a:p>
          <a:r>
            <a:rPr lang="en-US" sz="2000" dirty="0">
              <a:latin typeface="Aptos Display" panose="020B0004020202020204" pitchFamily="34" charset="0"/>
              <a:cs typeface="Times New Roman" panose="02020603050405020304" pitchFamily="18" charset="0"/>
            </a:rPr>
            <a:t>Revised time schedule and finalisation of deliverables</a:t>
          </a:r>
          <a:endParaRPr lang="en-IN" sz="2000" dirty="0">
            <a:latin typeface="Aptos Display" panose="020B0004020202020204" pitchFamily="34" charset="0"/>
            <a:cs typeface="Times New Roman" panose="02020603050405020304" pitchFamily="18" charset="0"/>
          </a:endParaRPr>
        </a:p>
      </dgm:t>
    </dgm:pt>
    <dgm:pt modelId="{F8EDFF19-F3F5-4E1C-BFBF-65E4F974CEC9}" type="parTrans" cxnId="{88E5F3A3-7D08-450D-BE0D-ADCDBB247E82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D7060A1E-AF27-4A0B-8DEC-4A681E4971C2}" type="sibTrans" cxnId="{88E5F3A3-7D08-450D-BE0D-ADCDBB247E82}">
      <dgm:prSet/>
      <dgm:spPr/>
      <dgm:t>
        <a:bodyPr/>
        <a:lstStyle/>
        <a:p>
          <a:endParaRPr lang="en-IN" sz="2000">
            <a:latin typeface="Aptos Display" panose="020B0004020202020204" pitchFamily="34" charset="0"/>
          </a:endParaRPr>
        </a:p>
      </dgm:t>
    </dgm:pt>
    <dgm:pt modelId="{B7B8850B-EB63-445B-A100-4483C0734F0C}" type="pres">
      <dgm:prSet presAssocID="{6E28BB48-1319-4880-8F67-804B931D6FA3}" presName="Name0" presStyleCnt="0">
        <dgm:presLayoutVars>
          <dgm:dir/>
          <dgm:animLvl val="lvl"/>
          <dgm:resizeHandles val="exact"/>
        </dgm:presLayoutVars>
      </dgm:prSet>
      <dgm:spPr/>
    </dgm:pt>
    <dgm:pt modelId="{A336AEBD-DA1C-4E1F-84F6-9F4883B9B75B}" type="pres">
      <dgm:prSet presAssocID="{1118F3FC-3A03-46F6-96DB-4345AD29E8DD}" presName="linNode" presStyleCnt="0"/>
      <dgm:spPr/>
    </dgm:pt>
    <dgm:pt modelId="{77A25734-0ADC-4723-A702-903C0AFD9098}" type="pres">
      <dgm:prSet presAssocID="{1118F3FC-3A03-46F6-96DB-4345AD29E8DD}" presName="parTx" presStyleLbl="revTx" presStyleIdx="0" presStyleCnt="4">
        <dgm:presLayoutVars>
          <dgm:chMax val="1"/>
          <dgm:bulletEnabled val="1"/>
        </dgm:presLayoutVars>
      </dgm:prSet>
      <dgm:spPr/>
    </dgm:pt>
    <dgm:pt modelId="{D431661B-B435-4CAF-87E2-3D0FFF6AAC49}" type="pres">
      <dgm:prSet presAssocID="{1118F3FC-3A03-46F6-96DB-4345AD29E8DD}" presName="bracket" presStyleLbl="parChTrans1D1" presStyleIdx="0" presStyleCnt="4"/>
      <dgm:spPr/>
    </dgm:pt>
    <dgm:pt modelId="{112A727F-9021-4BAD-AA4B-66F5113D7EE9}" type="pres">
      <dgm:prSet presAssocID="{1118F3FC-3A03-46F6-96DB-4345AD29E8DD}" presName="spH" presStyleCnt="0"/>
      <dgm:spPr/>
    </dgm:pt>
    <dgm:pt modelId="{C61E76D3-F087-40D9-A423-2CFC70638A4D}" type="pres">
      <dgm:prSet presAssocID="{1118F3FC-3A03-46F6-96DB-4345AD29E8DD}" presName="desTx" presStyleLbl="node1" presStyleIdx="0" presStyleCnt="4">
        <dgm:presLayoutVars>
          <dgm:bulletEnabled val="1"/>
        </dgm:presLayoutVars>
      </dgm:prSet>
      <dgm:spPr/>
    </dgm:pt>
    <dgm:pt modelId="{592E05C4-C670-4AA9-B90C-556923A97BA7}" type="pres">
      <dgm:prSet presAssocID="{9896A6EA-ECAF-4BFB-9A35-94E25D18941C}" presName="spV" presStyleCnt="0"/>
      <dgm:spPr/>
    </dgm:pt>
    <dgm:pt modelId="{8F01CCF3-A0F8-49E3-9009-3795E1247724}" type="pres">
      <dgm:prSet presAssocID="{1FFC1B73-39C7-4404-8AAC-C1C5D0A58CD6}" presName="linNode" presStyleCnt="0"/>
      <dgm:spPr/>
    </dgm:pt>
    <dgm:pt modelId="{C51129D2-7757-4B64-BC6B-69243542465C}" type="pres">
      <dgm:prSet presAssocID="{1FFC1B73-39C7-4404-8AAC-C1C5D0A58CD6}" presName="parTx" presStyleLbl="revTx" presStyleIdx="1" presStyleCnt="4">
        <dgm:presLayoutVars>
          <dgm:chMax val="1"/>
          <dgm:bulletEnabled val="1"/>
        </dgm:presLayoutVars>
      </dgm:prSet>
      <dgm:spPr/>
    </dgm:pt>
    <dgm:pt modelId="{7F263ADC-5C00-4971-9153-63EFED1E6B54}" type="pres">
      <dgm:prSet presAssocID="{1FFC1B73-39C7-4404-8AAC-C1C5D0A58CD6}" presName="bracket" presStyleLbl="parChTrans1D1" presStyleIdx="1" presStyleCnt="4"/>
      <dgm:spPr/>
    </dgm:pt>
    <dgm:pt modelId="{0A08B5FC-10BC-44B1-965C-AE476A3D50A8}" type="pres">
      <dgm:prSet presAssocID="{1FFC1B73-39C7-4404-8AAC-C1C5D0A58CD6}" presName="spH" presStyleCnt="0"/>
      <dgm:spPr/>
    </dgm:pt>
    <dgm:pt modelId="{A712ED8B-DD9A-470D-89AD-0D57D4EA6935}" type="pres">
      <dgm:prSet presAssocID="{1FFC1B73-39C7-4404-8AAC-C1C5D0A58CD6}" presName="desTx" presStyleLbl="node1" presStyleIdx="1" presStyleCnt="4">
        <dgm:presLayoutVars>
          <dgm:bulletEnabled val="1"/>
        </dgm:presLayoutVars>
      </dgm:prSet>
      <dgm:spPr/>
    </dgm:pt>
    <dgm:pt modelId="{840E2A19-907E-4CA3-87C6-11F0DFDB49EE}" type="pres">
      <dgm:prSet presAssocID="{8FA9888A-0524-4BD5-9F1D-3E81E1370CFC}" presName="spV" presStyleCnt="0"/>
      <dgm:spPr/>
    </dgm:pt>
    <dgm:pt modelId="{8BC7CF27-DCEB-47C9-8EA6-1BFDEF732F48}" type="pres">
      <dgm:prSet presAssocID="{526F862A-17FE-4312-ACD7-90D23A592A9E}" presName="linNode" presStyleCnt="0"/>
      <dgm:spPr/>
    </dgm:pt>
    <dgm:pt modelId="{C93D6D51-D33C-4294-A727-E16D9EA15335}" type="pres">
      <dgm:prSet presAssocID="{526F862A-17FE-4312-ACD7-90D23A592A9E}" presName="parTx" presStyleLbl="revTx" presStyleIdx="2" presStyleCnt="4">
        <dgm:presLayoutVars>
          <dgm:chMax val="1"/>
          <dgm:bulletEnabled val="1"/>
        </dgm:presLayoutVars>
      </dgm:prSet>
      <dgm:spPr/>
    </dgm:pt>
    <dgm:pt modelId="{2C7A061E-CB2F-4DFD-AE6A-7FBC10F0DBBA}" type="pres">
      <dgm:prSet presAssocID="{526F862A-17FE-4312-ACD7-90D23A592A9E}" presName="bracket" presStyleLbl="parChTrans1D1" presStyleIdx="2" presStyleCnt="4"/>
      <dgm:spPr/>
    </dgm:pt>
    <dgm:pt modelId="{4A36FFB8-A09B-4508-B79A-AB61DBC23AC9}" type="pres">
      <dgm:prSet presAssocID="{526F862A-17FE-4312-ACD7-90D23A592A9E}" presName="spH" presStyleCnt="0"/>
      <dgm:spPr/>
    </dgm:pt>
    <dgm:pt modelId="{69E851DB-E3FE-4762-89CA-54365265A47D}" type="pres">
      <dgm:prSet presAssocID="{526F862A-17FE-4312-ACD7-90D23A592A9E}" presName="desTx" presStyleLbl="node1" presStyleIdx="2" presStyleCnt="4">
        <dgm:presLayoutVars>
          <dgm:bulletEnabled val="1"/>
        </dgm:presLayoutVars>
      </dgm:prSet>
      <dgm:spPr/>
    </dgm:pt>
    <dgm:pt modelId="{30D74968-FCE5-4A73-B2BE-6A5110AFD43E}" type="pres">
      <dgm:prSet presAssocID="{9FB8C557-6D9C-40C2-AD83-A87D867F3B0B}" presName="spV" presStyleCnt="0"/>
      <dgm:spPr/>
    </dgm:pt>
    <dgm:pt modelId="{C8F10961-B4B8-43A5-B132-58F193FDB350}" type="pres">
      <dgm:prSet presAssocID="{A38281D3-3D63-49A5-B08D-410DB23F6F76}" presName="linNode" presStyleCnt="0"/>
      <dgm:spPr/>
    </dgm:pt>
    <dgm:pt modelId="{F69844EA-A2B2-43B0-83EE-B724DB4A5320}" type="pres">
      <dgm:prSet presAssocID="{A38281D3-3D63-49A5-B08D-410DB23F6F76}" presName="parTx" presStyleLbl="revTx" presStyleIdx="3" presStyleCnt="4">
        <dgm:presLayoutVars>
          <dgm:chMax val="1"/>
          <dgm:bulletEnabled val="1"/>
        </dgm:presLayoutVars>
      </dgm:prSet>
      <dgm:spPr/>
    </dgm:pt>
    <dgm:pt modelId="{4FE87D49-EA27-499D-A482-904AF0D5F053}" type="pres">
      <dgm:prSet presAssocID="{A38281D3-3D63-49A5-B08D-410DB23F6F76}" presName="bracket" presStyleLbl="parChTrans1D1" presStyleIdx="3" presStyleCnt="4"/>
      <dgm:spPr/>
    </dgm:pt>
    <dgm:pt modelId="{DF23D5EF-E6A5-4A75-9BEB-5B8AA987A9D6}" type="pres">
      <dgm:prSet presAssocID="{A38281D3-3D63-49A5-B08D-410DB23F6F76}" presName="spH" presStyleCnt="0"/>
      <dgm:spPr/>
    </dgm:pt>
    <dgm:pt modelId="{F19145F2-DA06-4CFA-9D26-B6059BDB1A14}" type="pres">
      <dgm:prSet presAssocID="{A38281D3-3D63-49A5-B08D-410DB23F6F76}" presName="desTx" presStyleLbl="node1" presStyleIdx="3" presStyleCnt="4">
        <dgm:presLayoutVars>
          <dgm:bulletEnabled val="1"/>
        </dgm:presLayoutVars>
      </dgm:prSet>
      <dgm:spPr/>
    </dgm:pt>
  </dgm:ptLst>
  <dgm:cxnLst>
    <dgm:cxn modelId="{C70DE332-7DE7-40E1-9E03-CE0B3FA0456C}" srcId="{A38281D3-3D63-49A5-B08D-410DB23F6F76}" destId="{F3488A1D-7BB1-452B-913F-FFEDDA9A0083}" srcOrd="0" destOrd="0" parTransId="{2C5B6BEA-3D7F-443F-9BD8-0CE59BDD13A9}" sibTransId="{F8AC53F4-9E2E-4721-A184-BA214026A34A}"/>
    <dgm:cxn modelId="{F7582F44-7024-4321-9B0A-10774B8CD4B5}" srcId="{6E28BB48-1319-4880-8F67-804B931D6FA3}" destId="{526F862A-17FE-4312-ACD7-90D23A592A9E}" srcOrd="2" destOrd="0" parTransId="{F3C2392E-46AD-458A-8F10-EBA58F530488}" sibTransId="{9FB8C557-6D9C-40C2-AD83-A87D867F3B0B}"/>
    <dgm:cxn modelId="{317F6170-CA05-4CE8-8DF5-E40FD6BB446E}" type="presOf" srcId="{1BA876DF-562D-440D-918F-FDD031D18222}" destId="{A712ED8B-DD9A-470D-89AD-0D57D4EA6935}" srcOrd="0" destOrd="0" presId="urn:diagrams.loki3.com/BracketList"/>
    <dgm:cxn modelId="{FF794351-56EA-41E5-BC95-DC4778F4B3DC}" type="presOf" srcId="{A38281D3-3D63-49A5-B08D-410DB23F6F76}" destId="{F69844EA-A2B2-43B0-83EE-B724DB4A5320}" srcOrd="0" destOrd="0" presId="urn:diagrams.loki3.com/BracketList"/>
    <dgm:cxn modelId="{5418FD75-BC9A-4750-9ED7-1EBCB0BC3F94}" type="presOf" srcId="{1FFC1B73-39C7-4404-8AAC-C1C5D0A58CD6}" destId="{C51129D2-7757-4B64-BC6B-69243542465C}" srcOrd="0" destOrd="0" presId="urn:diagrams.loki3.com/BracketList"/>
    <dgm:cxn modelId="{81954E92-A91D-43C3-A3F0-799FBEC50D0F}" srcId="{526F862A-17FE-4312-ACD7-90D23A592A9E}" destId="{1618F1C7-3FA9-4665-83AF-43EDF5D8FBDC}" srcOrd="0" destOrd="0" parTransId="{6037F341-109D-4338-A076-DCFB1C36E0A2}" sibTransId="{463CCDEA-0FEA-4645-B9BC-8C0B8ADEE6D2}"/>
    <dgm:cxn modelId="{1B8A7798-C6D4-44C4-AB9E-85F5E948936E}" srcId="{6E28BB48-1319-4880-8F67-804B931D6FA3}" destId="{A38281D3-3D63-49A5-B08D-410DB23F6F76}" srcOrd="3" destOrd="0" parTransId="{495AC75A-AF16-4A4C-9023-4D5A15875259}" sibTransId="{5222177C-3ED9-4D49-98AD-069419CCFF1B}"/>
    <dgm:cxn modelId="{6D133C9D-471F-4945-8EB8-349FFFF389B7}" srcId="{6E28BB48-1319-4880-8F67-804B931D6FA3}" destId="{1118F3FC-3A03-46F6-96DB-4345AD29E8DD}" srcOrd="0" destOrd="0" parTransId="{D4B0E683-1828-46E4-B7A4-1E5283F394B4}" sibTransId="{9896A6EA-ECAF-4BFB-9A35-94E25D18941C}"/>
    <dgm:cxn modelId="{88E5F3A3-7D08-450D-BE0D-ADCDBB247E82}" srcId="{1118F3FC-3A03-46F6-96DB-4345AD29E8DD}" destId="{C4ADCC42-A007-479A-98D4-1602E4240A55}" srcOrd="1" destOrd="0" parTransId="{F8EDFF19-F3F5-4E1C-BFBF-65E4F974CEC9}" sibTransId="{D7060A1E-AF27-4A0B-8DEC-4A681E4971C2}"/>
    <dgm:cxn modelId="{BB2FE1A4-8B9C-428B-9591-FB1ACD2E5615}" srcId="{6E28BB48-1319-4880-8F67-804B931D6FA3}" destId="{1FFC1B73-39C7-4404-8AAC-C1C5D0A58CD6}" srcOrd="1" destOrd="0" parTransId="{9F7A4CA9-C304-4D03-A763-5D7EA5D80206}" sibTransId="{8FA9888A-0524-4BD5-9F1D-3E81E1370CFC}"/>
    <dgm:cxn modelId="{0F28A3A9-7580-4111-A8D6-E5503A578782}" srcId="{1118F3FC-3A03-46F6-96DB-4345AD29E8DD}" destId="{721DF114-74BA-4ACD-82A3-C10E9E2A5484}" srcOrd="0" destOrd="0" parTransId="{8F4FD5DA-FCDE-415D-A20D-4A107B5175F6}" sibTransId="{B92F5D5E-5726-4189-A4FA-4901CB295239}"/>
    <dgm:cxn modelId="{85F77CAA-7BFF-43A6-91F5-0E742C980F1D}" type="presOf" srcId="{6E28BB48-1319-4880-8F67-804B931D6FA3}" destId="{B7B8850B-EB63-445B-A100-4483C0734F0C}" srcOrd="0" destOrd="0" presId="urn:diagrams.loki3.com/BracketList"/>
    <dgm:cxn modelId="{5D70F6AC-6A44-4EDE-9BC3-715196D44D64}" type="presOf" srcId="{526F862A-17FE-4312-ACD7-90D23A592A9E}" destId="{C93D6D51-D33C-4294-A727-E16D9EA15335}" srcOrd="0" destOrd="0" presId="urn:diagrams.loki3.com/BracketList"/>
    <dgm:cxn modelId="{032F39C4-E3B6-4073-B2C1-D5DBD9DBA325}" type="presOf" srcId="{721DF114-74BA-4ACD-82A3-C10E9E2A5484}" destId="{C61E76D3-F087-40D9-A423-2CFC70638A4D}" srcOrd="0" destOrd="0" presId="urn:diagrams.loki3.com/BracketList"/>
    <dgm:cxn modelId="{ECE4FFD0-7B6D-4A2B-ADAA-3E34906825FF}" type="presOf" srcId="{F3488A1D-7BB1-452B-913F-FFEDDA9A0083}" destId="{F19145F2-DA06-4CFA-9D26-B6059BDB1A14}" srcOrd="0" destOrd="0" presId="urn:diagrams.loki3.com/BracketList"/>
    <dgm:cxn modelId="{E52382D4-19DE-49DF-B8DF-C948D9ECE66D}" type="presOf" srcId="{1618F1C7-3FA9-4665-83AF-43EDF5D8FBDC}" destId="{69E851DB-E3FE-4762-89CA-54365265A47D}" srcOrd="0" destOrd="0" presId="urn:diagrams.loki3.com/BracketList"/>
    <dgm:cxn modelId="{FCF943DB-F155-4876-9A2B-1CBA8F006A79}" type="presOf" srcId="{1118F3FC-3A03-46F6-96DB-4345AD29E8DD}" destId="{77A25734-0ADC-4723-A702-903C0AFD9098}" srcOrd="0" destOrd="0" presId="urn:diagrams.loki3.com/BracketList"/>
    <dgm:cxn modelId="{268608EC-679C-415C-B574-E46E04D64342}" type="presOf" srcId="{C4ADCC42-A007-479A-98D4-1602E4240A55}" destId="{C61E76D3-F087-40D9-A423-2CFC70638A4D}" srcOrd="0" destOrd="1" presId="urn:diagrams.loki3.com/BracketList"/>
    <dgm:cxn modelId="{22E610F4-8624-41E9-BBAA-B331F49D296F}" srcId="{1FFC1B73-39C7-4404-8AAC-C1C5D0A58CD6}" destId="{1BA876DF-562D-440D-918F-FDD031D18222}" srcOrd="0" destOrd="0" parTransId="{3CD961F3-DD02-4535-84BA-89F6EC08382F}" sibTransId="{E81DF87B-C907-496D-8C86-8AD1546B962B}"/>
    <dgm:cxn modelId="{CB9B60D6-06D0-41E9-BAB1-0C22B5D9BC22}" type="presParOf" srcId="{B7B8850B-EB63-445B-A100-4483C0734F0C}" destId="{A336AEBD-DA1C-4E1F-84F6-9F4883B9B75B}" srcOrd="0" destOrd="0" presId="urn:diagrams.loki3.com/BracketList"/>
    <dgm:cxn modelId="{692E99F5-D7C4-48F5-A212-C9FAB976FC3A}" type="presParOf" srcId="{A336AEBD-DA1C-4E1F-84F6-9F4883B9B75B}" destId="{77A25734-0ADC-4723-A702-903C0AFD9098}" srcOrd="0" destOrd="0" presId="urn:diagrams.loki3.com/BracketList"/>
    <dgm:cxn modelId="{4DA0E0CF-93CC-43EB-9E6F-D77E5979B28C}" type="presParOf" srcId="{A336AEBD-DA1C-4E1F-84F6-9F4883B9B75B}" destId="{D431661B-B435-4CAF-87E2-3D0FFF6AAC49}" srcOrd="1" destOrd="0" presId="urn:diagrams.loki3.com/BracketList"/>
    <dgm:cxn modelId="{B1F197A9-FA13-43DD-B983-2836745BD988}" type="presParOf" srcId="{A336AEBD-DA1C-4E1F-84F6-9F4883B9B75B}" destId="{112A727F-9021-4BAD-AA4B-66F5113D7EE9}" srcOrd="2" destOrd="0" presId="urn:diagrams.loki3.com/BracketList"/>
    <dgm:cxn modelId="{FDC6CD2B-A913-4E1F-B645-A09B8AB0C0FE}" type="presParOf" srcId="{A336AEBD-DA1C-4E1F-84F6-9F4883B9B75B}" destId="{C61E76D3-F087-40D9-A423-2CFC70638A4D}" srcOrd="3" destOrd="0" presId="urn:diagrams.loki3.com/BracketList"/>
    <dgm:cxn modelId="{DCCC6D1E-B689-4A17-BEF6-219B91099F03}" type="presParOf" srcId="{B7B8850B-EB63-445B-A100-4483C0734F0C}" destId="{592E05C4-C670-4AA9-B90C-556923A97BA7}" srcOrd="1" destOrd="0" presId="urn:diagrams.loki3.com/BracketList"/>
    <dgm:cxn modelId="{95762C34-BF4A-4198-A800-3FAB2B8EC997}" type="presParOf" srcId="{B7B8850B-EB63-445B-A100-4483C0734F0C}" destId="{8F01CCF3-A0F8-49E3-9009-3795E1247724}" srcOrd="2" destOrd="0" presId="urn:diagrams.loki3.com/BracketList"/>
    <dgm:cxn modelId="{11492489-380B-4D82-969A-0EAF2DBA8D59}" type="presParOf" srcId="{8F01CCF3-A0F8-49E3-9009-3795E1247724}" destId="{C51129D2-7757-4B64-BC6B-69243542465C}" srcOrd="0" destOrd="0" presId="urn:diagrams.loki3.com/BracketList"/>
    <dgm:cxn modelId="{A81078DF-698D-4D98-AFE6-9FC4CED5EB81}" type="presParOf" srcId="{8F01CCF3-A0F8-49E3-9009-3795E1247724}" destId="{7F263ADC-5C00-4971-9153-63EFED1E6B54}" srcOrd="1" destOrd="0" presId="urn:diagrams.loki3.com/BracketList"/>
    <dgm:cxn modelId="{0D3C6900-8502-47CF-8D8D-916010CB5209}" type="presParOf" srcId="{8F01CCF3-A0F8-49E3-9009-3795E1247724}" destId="{0A08B5FC-10BC-44B1-965C-AE476A3D50A8}" srcOrd="2" destOrd="0" presId="urn:diagrams.loki3.com/BracketList"/>
    <dgm:cxn modelId="{17E9440D-DEF1-40DD-99C2-473789D77AE0}" type="presParOf" srcId="{8F01CCF3-A0F8-49E3-9009-3795E1247724}" destId="{A712ED8B-DD9A-470D-89AD-0D57D4EA6935}" srcOrd="3" destOrd="0" presId="urn:diagrams.loki3.com/BracketList"/>
    <dgm:cxn modelId="{DA2A6287-5639-4416-809C-B70BAAE87A91}" type="presParOf" srcId="{B7B8850B-EB63-445B-A100-4483C0734F0C}" destId="{840E2A19-907E-4CA3-87C6-11F0DFDB49EE}" srcOrd="3" destOrd="0" presId="urn:diagrams.loki3.com/BracketList"/>
    <dgm:cxn modelId="{36051E1E-642B-4413-8609-7B3D0FC76E0A}" type="presParOf" srcId="{B7B8850B-EB63-445B-A100-4483C0734F0C}" destId="{8BC7CF27-DCEB-47C9-8EA6-1BFDEF732F48}" srcOrd="4" destOrd="0" presId="urn:diagrams.loki3.com/BracketList"/>
    <dgm:cxn modelId="{2B486B4B-4531-4137-85EA-002690D3AE3C}" type="presParOf" srcId="{8BC7CF27-DCEB-47C9-8EA6-1BFDEF732F48}" destId="{C93D6D51-D33C-4294-A727-E16D9EA15335}" srcOrd="0" destOrd="0" presId="urn:diagrams.loki3.com/BracketList"/>
    <dgm:cxn modelId="{76C9C9C9-7FAB-427D-A94A-8F03868AC594}" type="presParOf" srcId="{8BC7CF27-DCEB-47C9-8EA6-1BFDEF732F48}" destId="{2C7A061E-CB2F-4DFD-AE6A-7FBC10F0DBBA}" srcOrd="1" destOrd="0" presId="urn:diagrams.loki3.com/BracketList"/>
    <dgm:cxn modelId="{81905184-C349-4D7D-B883-EECE4D2718D4}" type="presParOf" srcId="{8BC7CF27-DCEB-47C9-8EA6-1BFDEF732F48}" destId="{4A36FFB8-A09B-4508-B79A-AB61DBC23AC9}" srcOrd="2" destOrd="0" presId="urn:diagrams.loki3.com/BracketList"/>
    <dgm:cxn modelId="{C1E7EC0D-29C1-42B1-A227-409E97A2EA60}" type="presParOf" srcId="{8BC7CF27-DCEB-47C9-8EA6-1BFDEF732F48}" destId="{69E851DB-E3FE-4762-89CA-54365265A47D}" srcOrd="3" destOrd="0" presId="urn:diagrams.loki3.com/BracketList"/>
    <dgm:cxn modelId="{CBE00803-F8F7-4C9C-8439-DBA700F3F556}" type="presParOf" srcId="{B7B8850B-EB63-445B-A100-4483C0734F0C}" destId="{30D74968-FCE5-4A73-B2BE-6A5110AFD43E}" srcOrd="5" destOrd="0" presId="urn:diagrams.loki3.com/BracketList"/>
    <dgm:cxn modelId="{5FC684D2-9F05-48B7-BC3B-EDD63DBDE336}" type="presParOf" srcId="{B7B8850B-EB63-445B-A100-4483C0734F0C}" destId="{C8F10961-B4B8-43A5-B132-58F193FDB350}" srcOrd="6" destOrd="0" presId="urn:diagrams.loki3.com/BracketList"/>
    <dgm:cxn modelId="{4D276E04-FBD0-4866-8F07-36757682D33D}" type="presParOf" srcId="{C8F10961-B4B8-43A5-B132-58F193FDB350}" destId="{F69844EA-A2B2-43B0-83EE-B724DB4A5320}" srcOrd="0" destOrd="0" presId="urn:diagrams.loki3.com/BracketList"/>
    <dgm:cxn modelId="{6892C9B2-5FCA-450A-8784-5662AE0BCA6C}" type="presParOf" srcId="{C8F10961-B4B8-43A5-B132-58F193FDB350}" destId="{4FE87D49-EA27-499D-A482-904AF0D5F053}" srcOrd="1" destOrd="0" presId="urn:diagrams.loki3.com/BracketList"/>
    <dgm:cxn modelId="{4DDB2E36-2D10-4F4E-A5FE-67A47EFF9052}" type="presParOf" srcId="{C8F10961-B4B8-43A5-B132-58F193FDB350}" destId="{DF23D5EF-E6A5-4A75-9BEB-5B8AA987A9D6}" srcOrd="2" destOrd="0" presId="urn:diagrams.loki3.com/BracketList"/>
    <dgm:cxn modelId="{6C3B1211-D02A-45F9-BC9D-B3E7F8D22CC0}" type="presParOf" srcId="{C8F10961-B4B8-43A5-B132-58F193FDB350}" destId="{F19145F2-DA06-4CFA-9D26-B6059BDB1A14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BA564F-AC4D-42B3-8150-0F803967151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3193D2FF-DC37-4DCE-8C27-3A738DD2DB65}">
      <dgm:prSet phldrT="[Text]" custT="1"/>
      <dgm:spPr/>
      <dgm:t>
        <a:bodyPr/>
        <a:lstStyle/>
        <a:p>
          <a:r>
            <a:rPr lang="en-US" sz="1400" dirty="0">
              <a:latin typeface="Aptos Display" panose="020B0004020202020204" pitchFamily="34" charset="0"/>
            </a:rPr>
            <a:t>Licensing / permits</a:t>
          </a:r>
          <a:endParaRPr lang="en-IN" sz="1400" dirty="0">
            <a:latin typeface="Aptos Display" panose="020B0004020202020204" pitchFamily="34" charset="0"/>
          </a:endParaRPr>
        </a:p>
      </dgm:t>
    </dgm:pt>
    <dgm:pt modelId="{5D6F1C12-B4A3-4297-8CFE-DB74D7FEC908}" type="parTrans" cxnId="{A45CBAD8-E8C0-4550-B7C3-BD107222FF84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6981CEE4-D4A4-4923-B5BF-57FF0E810EF2}" type="sibTrans" cxnId="{A45CBAD8-E8C0-4550-B7C3-BD107222FF84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2F733088-DB8A-401B-9DDC-7887109519A1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Vehicles 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F14CE072-7C66-473F-9769-2AD44164E0FC}" type="parTrans" cxnId="{8D277AF4-FCE6-4838-9893-F276C18ABAD3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EC740AAC-2177-4ECA-AB5D-D5FA0DD76AE9}" type="sibTrans" cxnId="{8D277AF4-FCE6-4838-9893-F276C18ABAD3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EF511F94-5095-49B1-A078-8511D4A90D0B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5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Workshops</a:t>
          </a:r>
          <a:endParaRPr lang="en-IN" sz="125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3A7D06EE-40DF-4296-8C0F-DFC9A808999F}" type="parTrans" cxnId="{AC89E7FA-1CB1-48BD-96CA-CEB0DCE26215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D5A23C7D-EB9E-43F4-BF6A-DB51A908C545}" type="sibTrans" cxnId="{AC89E7FA-1CB1-48BD-96CA-CEB0DCE26215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37D2093D-C61C-4795-8E0D-A85F6FCFA6EF}">
      <dgm:prSet phldrT="[Text]" custT="1"/>
      <dgm:spPr/>
      <dgm:t>
        <a:bodyPr/>
        <a:lstStyle/>
        <a:p>
          <a:r>
            <a:rPr lang="en-US" sz="1400" dirty="0">
              <a:latin typeface="Aptos Display" panose="020B0004020202020204" pitchFamily="34" charset="0"/>
            </a:rPr>
            <a:t>Certification</a:t>
          </a:r>
          <a:endParaRPr lang="en-IN" sz="1400" dirty="0">
            <a:latin typeface="Aptos Display" panose="020B0004020202020204" pitchFamily="34" charset="0"/>
          </a:endParaRPr>
        </a:p>
      </dgm:t>
    </dgm:pt>
    <dgm:pt modelId="{8FE9C31A-0805-44D0-B54C-D24EFDBB9B4A}" type="parTrans" cxnId="{25879A57-D084-43CD-880F-0E0466427DF1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A16DE13C-42BA-4EBA-BB6E-9B918A6785B5}" type="sibTrans" cxnId="{25879A57-D084-43CD-880F-0E0466427DF1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F03C7665-ABB3-439B-9703-F87CFC18A526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Vehicles 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3CAF2610-1F5E-4A3E-825D-4E922A3719BF}" type="parTrans" cxnId="{DB7E8000-52EB-4681-84C9-7BEDD49021CC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8DB87F6D-9879-44FD-B4B4-A4EDB50A41C9}" type="sibTrans" cxnId="{DB7E8000-52EB-4681-84C9-7BEDD49021CC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62594BB6-4117-42CC-8353-F9AD8403D6FC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Automobile companies</a:t>
          </a:r>
          <a:endParaRPr lang="en-IN" sz="13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4347A715-C9E5-4BE9-8945-0A0955D5CDFA}" type="parTrans" cxnId="{214BD3CA-2128-4BC1-A7E9-50BCCA2E55A9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A543540B-CE42-4ACF-9770-6C2C1E005C19}" type="sibTrans" cxnId="{214BD3CA-2128-4BC1-A7E9-50BCCA2E55A9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B6A618E0-EAA6-4F95-8D3D-3D4D8C53B0B0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Workshops 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C6012B12-2A65-4D25-830D-D48BE56D23EF}" type="parTrans" cxnId="{FC5D6F53-43AF-4563-A191-356B31DA0911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E3E27310-857E-4AAC-9780-3C7BA41E303B}" type="sibTrans" cxnId="{FC5D6F53-43AF-4563-A191-356B31DA0911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D8B3F120-25C2-423D-846F-673C03CD3BF4}">
      <dgm:prSet phldrT="[Text]" custT="1"/>
      <dgm:spPr/>
      <dgm:t>
        <a:bodyPr/>
        <a:lstStyle/>
        <a:p>
          <a:r>
            <a:rPr lang="en-US" sz="1400" dirty="0">
              <a:latin typeface="Aptos Display" panose="020B0004020202020204" pitchFamily="34" charset="0"/>
            </a:rPr>
            <a:t>ITS – DSS (Passenger/Cargo)</a:t>
          </a:r>
          <a:endParaRPr lang="en-IN" sz="1400" dirty="0">
            <a:latin typeface="Aptos Display" panose="020B0004020202020204" pitchFamily="34" charset="0"/>
          </a:endParaRPr>
        </a:p>
      </dgm:t>
    </dgm:pt>
    <dgm:pt modelId="{1FFF32AC-BBF5-422C-B5D8-AC62214C2623}" type="parTrans" cxnId="{E5A30D1C-2538-4E82-A044-515DE5092F96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9EACB064-0D23-4097-BB48-30A058315EEC}" type="sibTrans" cxnId="{E5A30D1C-2538-4E82-A044-515DE5092F96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87E623C2-4235-46AC-8CA5-3DA1E361F75D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GPS/GIS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8336E8E7-C836-40F3-9E26-77080A807BBE}" type="parTrans" cxnId="{0C96DED5-6892-40CB-9416-6EC04994E46D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E69B96EC-8B73-47BD-B9B7-9FD86677AD4E}" type="sibTrans" cxnId="{0C96DED5-6892-40CB-9416-6EC04994E46D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C49AA7B3-AEBB-4CBB-85FD-709E8628D474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CCTV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8D49FD53-CB0A-4116-99AF-45922D65DC71}" type="parTrans" cxnId="{B9D2D1DB-77F6-4C4D-BCDC-D9F71BA115AD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53C417C2-E7F8-4F35-BE9B-9460AFE8DF65}" type="sibTrans" cxnId="{B9D2D1DB-77F6-4C4D-BCDC-D9F71BA115AD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DE7F922C-A166-4A41-A6EC-41480EDD5DE6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Web Portal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ADA5C106-A3AE-4CC9-9874-939B61ED473C}" type="parTrans" cxnId="{1E5F1D2D-8D4A-450D-ACFA-41CBA5978962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467C8B2F-B3AF-4982-A870-6EF6F8C897E6}" type="sibTrans" cxnId="{1E5F1D2D-8D4A-450D-ACFA-41CBA5978962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8841BB90-76D7-4D43-A827-FBF9984C9206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Software/Hardware 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F6DB46EE-14FB-4E75-8060-20E05D00C61A}" type="parTrans" cxnId="{45F9647B-048A-4001-AA57-F3010988984C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CAEC0928-7F13-4390-AC1A-D4ACC57A5BBE}" type="sibTrans" cxnId="{45F9647B-048A-4001-AA57-F3010988984C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17CA1FB1-C41B-46EA-AD1D-68A2E69E5D34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Procurement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711CAB26-62BC-4A19-A0EF-3B29269F3992}" type="parTrans" cxnId="{5EC848E7-E468-42D3-8480-C005ABF2311B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E4680359-2AB6-4F6F-90F4-7F8B9D3F218F}" type="sibTrans" cxnId="{5EC848E7-E468-42D3-8480-C005ABF2311B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2E3CCDCC-9892-4F02-A636-C76FBBFAD9FC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Installation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D3B63ED3-8C22-4E9C-9D72-B7CA48E89757}" type="parTrans" cxnId="{89CD3D20-0D57-4299-AD80-5E5AD2F5470E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18A6A80E-E319-41E1-ABC7-B135DA161AD8}" type="sibTrans" cxnId="{89CD3D20-0D57-4299-AD80-5E5AD2F5470E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196F0CBA-B34D-4432-8ADB-51FE727713C8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Commission 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6A7E9D4E-7098-4F4B-A13F-A811F776074F}" type="parTrans" cxnId="{0F063356-5F29-4B9D-9329-5904FD3A8803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8AE98D66-B589-4E31-9ADE-D26852616C43}" type="sibTrans" cxnId="{0F063356-5F29-4B9D-9329-5904FD3A8803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0A6A25A4-2FC2-4C38-9B5A-E617220E1A0D}">
      <dgm:prSet phldrT="[Text]" custT="1"/>
      <dgm:spPr/>
      <dgm:t>
        <a:bodyPr/>
        <a:lstStyle/>
        <a:p>
          <a:r>
            <a:rPr lang="en-US" sz="1400" dirty="0">
              <a:latin typeface="Aptos Display" panose="020B0004020202020204" pitchFamily="34" charset="0"/>
            </a:rPr>
            <a:t>Systems</a:t>
          </a:r>
          <a:endParaRPr lang="en-IN" sz="1400" dirty="0">
            <a:latin typeface="Aptos Display" panose="020B0004020202020204" pitchFamily="34" charset="0"/>
          </a:endParaRPr>
        </a:p>
      </dgm:t>
    </dgm:pt>
    <dgm:pt modelId="{D4F2861D-A22A-4091-B1A6-44C277BDAAF4}" type="parTrans" cxnId="{C2C93380-E27B-4FFF-9213-BB7A4D785B48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C9AF66A1-ACE6-4ACB-AD71-AFF240C1D4D9}" type="sibTrans" cxnId="{C2C93380-E27B-4FFF-9213-BB7A4D785B48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5071D215-EEC5-4FAA-AAF3-8B0CE9873BCF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Electronic Management Systems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38E1774B-9069-4CDF-8727-E32DA0882AB8}" type="parTrans" cxnId="{7DEBB3BE-AE5B-4111-90B7-1024BAD29E6E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582420A6-DB3F-4649-9B9A-1C769B844C1F}" type="sibTrans" cxnId="{7DEBB3BE-AE5B-4111-90B7-1024BAD29E6E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D3F12F7C-CC2D-4FD7-8E94-01EA0B7CA946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Weigh in Motion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305AD66D-576D-47A8-94BA-5A0D210D33D3}" type="parTrans" cxnId="{C39A7D21-173A-4F8B-8BAC-0B2606328A49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18963B12-A9B0-480D-94DF-793F85E0F017}" type="sibTrans" cxnId="{C39A7D21-173A-4F8B-8BAC-0B2606328A49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65C69CAA-935B-4CB2-ADA7-0E7C99245941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Transport Violation Systems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1A910413-24ED-4907-823B-AD4A9387FFE8}" type="parTrans" cxnId="{820A6423-1CB8-40F7-B3C3-E690C4A564A0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246D1CDC-8576-4348-8B47-E68FA0AD086B}" type="sibTrans" cxnId="{820A6423-1CB8-40F7-B3C3-E690C4A564A0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3649FAAC-869E-43AC-B31A-5734096791C5}">
      <dgm:prSet phldrT="[Text]" custT="1"/>
      <dgm:spPr/>
      <dgm:t>
        <a:bodyPr/>
        <a:lstStyle/>
        <a:p>
          <a:r>
            <a:rPr lang="en-US" sz="1400" dirty="0">
              <a:latin typeface="Aptos Display" panose="020B0004020202020204" pitchFamily="34" charset="0"/>
            </a:rPr>
            <a:t>RAMs</a:t>
          </a:r>
          <a:endParaRPr lang="en-IN" sz="1400" dirty="0">
            <a:latin typeface="Aptos Display" panose="020B0004020202020204" pitchFamily="34" charset="0"/>
          </a:endParaRPr>
        </a:p>
      </dgm:t>
    </dgm:pt>
    <dgm:pt modelId="{EECBE414-013A-44E3-B335-625D95B1A700}" type="parTrans" cxnId="{3900D882-0301-463B-B9AB-13DC5182DE04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8ADC7D86-036D-4847-8D5D-50E05897C807}" type="sibTrans" cxnId="{3900D882-0301-463B-B9AB-13DC5182DE04}">
      <dgm:prSet/>
      <dgm:spPr/>
      <dgm:t>
        <a:bodyPr/>
        <a:lstStyle/>
        <a:p>
          <a:endParaRPr lang="en-IN" sz="1400">
            <a:latin typeface="Aptos Display" panose="020B0004020202020204" pitchFamily="34" charset="0"/>
          </a:endParaRPr>
        </a:p>
      </dgm:t>
    </dgm:pt>
    <dgm:pt modelId="{A0065087-F320-4493-A5FA-9FF821EAEBEF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Environment Database Systems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1DC02256-6734-46DD-8FB4-1C562DABC7BB}" type="parTrans" cxnId="{C08DEAD8-5D5A-42B3-87E3-C66D6409D880}">
      <dgm:prSet/>
      <dgm:spPr/>
      <dgm:t>
        <a:bodyPr/>
        <a:lstStyle/>
        <a:p>
          <a:endParaRPr lang="en-IN"/>
        </a:p>
      </dgm:t>
    </dgm:pt>
    <dgm:pt modelId="{8B143FD1-0193-42A9-ACE2-11B500EE72F6}" type="sibTrans" cxnId="{C08DEAD8-5D5A-42B3-87E3-C66D6409D880}">
      <dgm:prSet/>
      <dgm:spPr/>
      <dgm:t>
        <a:bodyPr/>
        <a:lstStyle/>
        <a:p>
          <a:endParaRPr lang="en-IN"/>
        </a:p>
      </dgm:t>
    </dgm:pt>
    <dgm:pt modelId="{B15D69F8-1749-4E13-B2BC-3175EE17CDB9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Road Construction PMS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C00DE53A-5496-4BA2-823B-D7BCD05B518A}" type="parTrans" cxnId="{ED2C6AE1-C5FA-419E-A054-AED5D4F48F02}">
      <dgm:prSet/>
      <dgm:spPr/>
      <dgm:t>
        <a:bodyPr/>
        <a:lstStyle/>
        <a:p>
          <a:endParaRPr lang="en-IN"/>
        </a:p>
      </dgm:t>
    </dgm:pt>
    <dgm:pt modelId="{A869B88D-71AD-4A3E-BEB9-386610CDC587}" type="sibTrans" cxnId="{ED2C6AE1-C5FA-419E-A054-AED5D4F48F02}">
      <dgm:prSet/>
      <dgm:spPr/>
      <dgm:t>
        <a:bodyPr/>
        <a:lstStyle/>
        <a:p>
          <a:endParaRPr lang="en-IN"/>
        </a:p>
      </dgm:t>
    </dgm:pt>
    <dgm:pt modelId="{17E3E9F0-3BFE-4429-A9A8-A3103D5AADE7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Structure and Bridge Management System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336469AC-7263-4CD2-A1DA-1429DAFEC342}" type="parTrans" cxnId="{72021BE8-AFA6-477A-A6BE-E41A3B8D46C1}">
      <dgm:prSet/>
      <dgm:spPr/>
      <dgm:t>
        <a:bodyPr/>
        <a:lstStyle/>
        <a:p>
          <a:endParaRPr lang="en-IN"/>
        </a:p>
      </dgm:t>
    </dgm:pt>
    <dgm:pt modelId="{58C5F0A6-57E8-479D-9C94-715ECA0B4A2D}" type="sibTrans" cxnId="{72021BE8-AFA6-477A-A6BE-E41A3B8D46C1}">
      <dgm:prSet/>
      <dgm:spPr/>
      <dgm:t>
        <a:bodyPr/>
        <a:lstStyle/>
        <a:p>
          <a:endParaRPr lang="en-IN"/>
        </a:p>
      </dgm:t>
    </dgm:pt>
    <dgm:pt modelId="{4A71E1F3-F044-4583-AF54-BF5FDB3E5CC9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Road Safety Audit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DF5D830E-6DDF-488A-A458-C28BC827FBF4}" type="parTrans" cxnId="{7D0D73A5-1E79-4121-B536-8313CC7E820E}">
      <dgm:prSet/>
      <dgm:spPr/>
      <dgm:t>
        <a:bodyPr/>
        <a:lstStyle/>
        <a:p>
          <a:endParaRPr lang="en-IN"/>
        </a:p>
      </dgm:t>
    </dgm:pt>
    <dgm:pt modelId="{05643F90-FE31-409F-8C19-E8A7501EBC17}" type="sibTrans" cxnId="{7D0D73A5-1E79-4121-B536-8313CC7E820E}">
      <dgm:prSet/>
      <dgm:spPr/>
      <dgm:t>
        <a:bodyPr/>
        <a:lstStyle/>
        <a:p>
          <a:endParaRPr lang="en-IN"/>
        </a:p>
      </dgm:t>
    </dgm:pt>
    <dgm:pt modelId="{C7B9F0E1-2F61-42BE-871A-46816E156EC5}">
      <dgm:prSet phldrT="[Text]" custT="1"/>
      <dgm:spPr/>
      <dgm:t>
        <a:bodyPr/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Traffic Management System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16C08470-D3E5-4B1E-8238-7C1477327680}" type="parTrans" cxnId="{B7092289-FD73-422C-8128-B300FFDE112D}">
      <dgm:prSet/>
      <dgm:spPr/>
      <dgm:t>
        <a:bodyPr/>
        <a:lstStyle/>
        <a:p>
          <a:endParaRPr lang="en-IN"/>
        </a:p>
      </dgm:t>
    </dgm:pt>
    <dgm:pt modelId="{1DEF0B19-25B5-460E-8B95-96BCDF722EAA}" type="sibTrans" cxnId="{B7092289-FD73-422C-8128-B300FFDE112D}">
      <dgm:prSet/>
      <dgm:spPr/>
      <dgm:t>
        <a:bodyPr/>
        <a:lstStyle/>
        <a:p>
          <a:endParaRPr lang="en-IN"/>
        </a:p>
      </dgm:t>
    </dgm:pt>
    <dgm:pt modelId="{8049960A-3E15-4979-9A3F-31B6B117C300}" type="pres">
      <dgm:prSet presAssocID="{B5BA564F-AC4D-42B3-8150-0F80396715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6436EB9-7BB9-481C-B393-297434B6A134}" type="pres">
      <dgm:prSet presAssocID="{3193D2FF-DC37-4DCE-8C27-3A738DD2DB65}" presName="root" presStyleCnt="0"/>
      <dgm:spPr/>
    </dgm:pt>
    <dgm:pt modelId="{28C3F230-7291-4578-94DB-95B29BA48C1D}" type="pres">
      <dgm:prSet presAssocID="{3193D2FF-DC37-4DCE-8C27-3A738DD2DB65}" presName="rootComposite" presStyleCnt="0"/>
      <dgm:spPr/>
    </dgm:pt>
    <dgm:pt modelId="{136ECF17-7A52-4BE5-A22F-77541EAB9BFC}" type="pres">
      <dgm:prSet presAssocID="{3193D2FF-DC37-4DCE-8C27-3A738DD2DB65}" presName="rootText" presStyleLbl="node1" presStyleIdx="0" presStyleCnt="5" custScaleX="229275"/>
      <dgm:spPr/>
    </dgm:pt>
    <dgm:pt modelId="{F208D285-1D45-4540-8B6F-3DAFACB48991}" type="pres">
      <dgm:prSet presAssocID="{3193D2FF-DC37-4DCE-8C27-3A738DD2DB65}" presName="rootConnector" presStyleLbl="node1" presStyleIdx="0" presStyleCnt="5"/>
      <dgm:spPr/>
    </dgm:pt>
    <dgm:pt modelId="{2F525117-6838-475A-878E-C8992EE649C8}" type="pres">
      <dgm:prSet presAssocID="{3193D2FF-DC37-4DCE-8C27-3A738DD2DB65}" presName="childShape" presStyleCnt="0"/>
      <dgm:spPr/>
    </dgm:pt>
    <dgm:pt modelId="{C2724F52-3E18-4092-A5E2-9C2E6F6D03DA}" type="pres">
      <dgm:prSet presAssocID="{F14CE072-7C66-473F-9769-2AD44164E0FC}" presName="Name13" presStyleLbl="parChTrans1D2" presStyleIdx="0" presStyleCnt="20"/>
      <dgm:spPr/>
    </dgm:pt>
    <dgm:pt modelId="{C7E54628-951C-4468-AAF4-325D81882D0E}" type="pres">
      <dgm:prSet presAssocID="{2F733088-DB8A-401B-9DDC-7887109519A1}" presName="childText" presStyleLbl="bgAcc1" presStyleIdx="0" presStyleCnt="20" custScaleX="143648">
        <dgm:presLayoutVars>
          <dgm:bulletEnabled val="1"/>
        </dgm:presLayoutVars>
      </dgm:prSet>
      <dgm:spPr/>
    </dgm:pt>
    <dgm:pt modelId="{32DA18B8-B96F-400C-9574-837B1B06B190}" type="pres">
      <dgm:prSet presAssocID="{3A7D06EE-40DF-4296-8C0F-DFC9A808999F}" presName="Name13" presStyleLbl="parChTrans1D2" presStyleIdx="1" presStyleCnt="20"/>
      <dgm:spPr/>
    </dgm:pt>
    <dgm:pt modelId="{0AD0ACA5-157F-4C08-A327-BB33CC644989}" type="pres">
      <dgm:prSet presAssocID="{EF511F94-5095-49B1-A078-8511D4A90D0B}" presName="childText" presStyleLbl="bgAcc1" presStyleIdx="1" presStyleCnt="20" custScaleX="143648">
        <dgm:presLayoutVars>
          <dgm:bulletEnabled val="1"/>
        </dgm:presLayoutVars>
      </dgm:prSet>
      <dgm:spPr/>
    </dgm:pt>
    <dgm:pt modelId="{3062470D-6BFA-4393-9D5F-61D177677B2D}" type="pres">
      <dgm:prSet presAssocID="{37D2093D-C61C-4795-8E0D-A85F6FCFA6EF}" presName="root" presStyleCnt="0"/>
      <dgm:spPr/>
    </dgm:pt>
    <dgm:pt modelId="{B83AFC82-5734-429C-916C-A11BE0AFD395}" type="pres">
      <dgm:prSet presAssocID="{37D2093D-C61C-4795-8E0D-A85F6FCFA6EF}" presName="rootComposite" presStyleCnt="0"/>
      <dgm:spPr/>
    </dgm:pt>
    <dgm:pt modelId="{89B8122F-F258-4575-83E5-FF8EE8375D7E}" type="pres">
      <dgm:prSet presAssocID="{37D2093D-C61C-4795-8E0D-A85F6FCFA6EF}" presName="rootText" presStyleLbl="node1" presStyleIdx="1" presStyleCnt="5" custScaleX="229275"/>
      <dgm:spPr/>
    </dgm:pt>
    <dgm:pt modelId="{A555A6A5-EBE9-4DBD-A0C6-90ABD309A375}" type="pres">
      <dgm:prSet presAssocID="{37D2093D-C61C-4795-8E0D-A85F6FCFA6EF}" presName="rootConnector" presStyleLbl="node1" presStyleIdx="1" presStyleCnt="5"/>
      <dgm:spPr/>
    </dgm:pt>
    <dgm:pt modelId="{2F1AEA22-F59C-4D7A-87E3-CFD05DD0B330}" type="pres">
      <dgm:prSet presAssocID="{37D2093D-C61C-4795-8E0D-A85F6FCFA6EF}" presName="childShape" presStyleCnt="0"/>
      <dgm:spPr/>
    </dgm:pt>
    <dgm:pt modelId="{D923D830-17AB-4280-85C3-AE2AA771A38D}" type="pres">
      <dgm:prSet presAssocID="{3CAF2610-1F5E-4A3E-825D-4E922A3719BF}" presName="Name13" presStyleLbl="parChTrans1D2" presStyleIdx="2" presStyleCnt="20"/>
      <dgm:spPr/>
    </dgm:pt>
    <dgm:pt modelId="{CFFE236A-CA7A-4582-AA9D-97FFB8113F76}" type="pres">
      <dgm:prSet presAssocID="{F03C7665-ABB3-439B-9703-F87CFC18A526}" presName="childText" presStyleLbl="bgAcc1" presStyleIdx="2" presStyleCnt="20" custScaleX="161190">
        <dgm:presLayoutVars>
          <dgm:bulletEnabled val="1"/>
        </dgm:presLayoutVars>
      </dgm:prSet>
      <dgm:spPr/>
    </dgm:pt>
    <dgm:pt modelId="{50565807-7D55-494B-BE89-F15BF078B153}" type="pres">
      <dgm:prSet presAssocID="{4347A715-C9E5-4BE9-8945-0A0955D5CDFA}" presName="Name13" presStyleLbl="parChTrans1D2" presStyleIdx="3" presStyleCnt="20"/>
      <dgm:spPr/>
    </dgm:pt>
    <dgm:pt modelId="{2A4D8310-BAA3-49EE-9CF4-B057D2474238}" type="pres">
      <dgm:prSet presAssocID="{62594BB6-4117-42CC-8353-F9AD8403D6FC}" presName="childText" presStyleLbl="bgAcc1" presStyleIdx="3" presStyleCnt="20" custScaleX="161190" custScaleY="173839">
        <dgm:presLayoutVars>
          <dgm:bulletEnabled val="1"/>
        </dgm:presLayoutVars>
      </dgm:prSet>
      <dgm:spPr/>
    </dgm:pt>
    <dgm:pt modelId="{32E353CA-CE79-44D1-8418-265E3B6382E1}" type="pres">
      <dgm:prSet presAssocID="{C6012B12-2A65-4D25-830D-D48BE56D23EF}" presName="Name13" presStyleLbl="parChTrans1D2" presStyleIdx="4" presStyleCnt="20"/>
      <dgm:spPr/>
    </dgm:pt>
    <dgm:pt modelId="{C1872F80-9E51-4933-9C8F-660EB635010C}" type="pres">
      <dgm:prSet presAssocID="{B6A618E0-EAA6-4F95-8D3D-3D4D8C53B0B0}" presName="childText" presStyleLbl="bgAcc1" presStyleIdx="4" presStyleCnt="20" custScaleX="161190">
        <dgm:presLayoutVars>
          <dgm:bulletEnabled val="1"/>
        </dgm:presLayoutVars>
      </dgm:prSet>
      <dgm:spPr/>
    </dgm:pt>
    <dgm:pt modelId="{03CEED5E-C269-45DA-8373-02A2C60E1940}" type="pres">
      <dgm:prSet presAssocID="{D8B3F120-25C2-423D-846F-673C03CD3BF4}" presName="root" presStyleCnt="0"/>
      <dgm:spPr/>
    </dgm:pt>
    <dgm:pt modelId="{EC637C73-C4AB-446A-AAB7-476F3DBD3AC0}" type="pres">
      <dgm:prSet presAssocID="{D8B3F120-25C2-423D-846F-673C03CD3BF4}" presName="rootComposite" presStyleCnt="0"/>
      <dgm:spPr/>
    </dgm:pt>
    <dgm:pt modelId="{35A5EC84-C334-45A1-AACB-36EBCBC6DC7C}" type="pres">
      <dgm:prSet presAssocID="{D8B3F120-25C2-423D-846F-673C03CD3BF4}" presName="rootText" presStyleLbl="node1" presStyleIdx="2" presStyleCnt="5" custScaleX="229275"/>
      <dgm:spPr/>
    </dgm:pt>
    <dgm:pt modelId="{DB88166C-EB9A-484A-83CB-8AADBB720FAA}" type="pres">
      <dgm:prSet presAssocID="{D8B3F120-25C2-423D-846F-673C03CD3BF4}" presName="rootConnector" presStyleLbl="node1" presStyleIdx="2" presStyleCnt="5"/>
      <dgm:spPr/>
    </dgm:pt>
    <dgm:pt modelId="{ADF1D93D-A836-4FAB-8E78-FE11CFD71194}" type="pres">
      <dgm:prSet presAssocID="{D8B3F120-25C2-423D-846F-673C03CD3BF4}" presName="childShape" presStyleCnt="0"/>
      <dgm:spPr/>
    </dgm:pt>
    <dgm:pt modelId="{0083EBA0-66D3-4BCB-8174-29508B3C1FDC}" type="pres">
      <dgm:prSet presAssocID="{8336E8E7-C836-40F3-9E26-77080A807BBE}" presName="Name13" presStyleLbl="parChTrans1D2" presStyleIdx="5" presStyleCnt="20"/>
      <dgm:spPr/>
    </dgm:pt>
    <dgm:pt modelId="{E19DE569-F34C-49FF-B4DE-D61BF326613B}" type="pres">
      <dgm:prSet presAssocID="{87E623C2-4235-46AC-8CA5-3DA1E361F75D}" presName="childText" presStyleLbl="bgAcc1" presStyleIdx="5" presStyleCnt="20" custScaleX="304820">
        <dgm:presLayoutVars>
          <dgm:bulletEnabled val="1"/>
        </dgm:presLayoutVars>
      </dgm:prSet>
      <dgm:spPr/>
    </dgm:pt>
    <dgm:pt modelId="{BD94F11A-79D6-4E8F-BC3C-FC4BBF0FDE98}" type="pres">
      <dgm:prSet presAssocID="{8D49FD53-CB0A-4116-99AF-45922D65DC71}" presName="Name13" presStyleLbl="parChTrans1D2" presStyleIdx="6" presStyleCnt="20"/>
      <dgm:spPr/>
    </dgm:pt>
    <dgm:pt modelId="{CA671F12-3CB0-433A-829C-3A29FAAC728D}" type="pres">
      <dgm:prSet presAssocID="{C49AA7B3-AEBB-4CBB-85FD-709E8628D474}" presName="childText" presStyleLbl="bgAcc1" presStyleIdx="6" presStyleCnt="20" custScaleX="304820">
        <dgm:presLayoutVars>
          <dgm:bulletEnabled val="1"/>
        </dgm:presLayoutVars>
      </dgm:prSet>
      <dgm:spPr/>
    </dgm:pt>
    <dgm:pt modelId="{93A88EAD-8C6E-45A6-BE64-6FED0A92B634}" type="pres">
      <dgm:prSet presAssocID="{ADA5C106-A3AE-4CC9-9874-939B61ED473C}" presName="Name13" presStyleLbl="parChTrans1D2" presStyleIdx="7" presStyleCnt="20"/>
      <dgm:spPr/>
    </dgm:pt>
    <dgm:pt modelId="{E4B5A743-9037-43C1-956E-7D1C5E7A6584}" type="pres">
      <dgm:prSet presAssocID="{DE7F922C-A166-4A41-A6EC-41480EDD5DE6}" presName="childText" presStyleLbl="bgAcc1" presStyleIdx="7" presStyleCnt="20" custScaleX="304820">
        <dgm:presLayoutVars>
          <dgm:bulletEnabled val="1"/>
        </dgm:presLayoutVars>
      </dgm:prSet>
      <dgm:spPr/>
    </dgm:pt>
    <dgm:pt modelId="{3D16EE87-7452-4D1E-A28A-5A6600606887}" type="pres">
      <dgm:prSet presAssocID="{F6DB46EE-14FB-4E75-8060-20E05D00C61A}" presName="Name13" presStyleLbl="parChTrans1D2" presStyleIdx="8" presStyleCnt="20"/>
      <dgm:spPr/>
    </dgm:pt>
    <dgm:pt modelId="{52DC6DCB-F34B-45FC-A4D6-2BE8A3E69506}" type="pres">
      <dgm:prSet presAssocID="{8841BB90-76D7-4D43-A827-FBF9984C9206}" presName="childText" presStyleLbl="bgAcc1" presStyleIdx="8" presStyleCnt="20" custScaleX="304820">
        <dgm:presLayoutVars>
          <dgm:bulletEnabled val="1"/>
        </dgm:presLayoutVars>
      </dgm:prSet>
      <dgm:spPr/>
    </dgm:pt>
    <dgm:pt modelId="{8B85E575-85E6-4FB5-A342-4CDF50452397}" type="pres">
      <dgm:prSet presAssocID="{711CAB26-62BC-4A19-A0EF-3B29269F3992}" presName="Name13" presStyleLbl="parChTrans1D2" presStyleIdx="9" presStyleCnt="20"/>
      <dgm:spPr/>
    </dgm:pt>
    <dgm:pt modelId="{BA7D043B-68C6-4A49-9804-3581AA76A8D4}" type="pres">
      <dgm:prSet presAssocID="{17CA1FB1-C41B-46EA-AD1D-68A2E69E5D34}" presName="childText" presStyleLbl="bgAcc1" presStyleIdx="9" presStyleCnt="20" custScaleX="304820">
        <dgm:presLayoutVars>
          <dgm:bulletEnabled val="1"/>
        </dgm:presLayoutVars>
      </dgm:prSet>
      <dgm:spPr/>
    </dgm:pt>
    <dgm:pt modelId="{16080573-35B9-45EE-B380-F5D1AEC872BB}" type="pres">
      <dgm:prSet presAssocID="{D3B63ED3-8C22-4E9C-9D72-B7CA48E89757}" presName="Name13" presStyleLbl="parChTrans1D2" presStyleIdx="10" presStyleCnt="20"/>
      <dgm:spPr/>
    </dgm:pt>
    <dgm:pt modelId="{6318A705-16E8-407C-BD6D-2743F16C1579}" type="pres">
      <dgm:prSet presAssocID="{2E3CCDCC-9892-4F02-A636-C76FBBFAD9FC}" presName="childText" presStyleLbl="bgAcc1" presStyleIdx="10" presStyleCnt="20" custScaleX="304820">
        <dgm:presLayoutVars>
          <dgm:bulletEnabled val="1"/>
        </dgm:presLayoutVars>
      </dgm:prSet>
      <dgm:spPr/>
    </dgm:pt>
    <dgm:pt modelId="{21FEE7BE-1516-4059-A2B7-2C42744CEA9A}" type="pres">
      <dgm:prSet presAssocID="{6A7E9D4E-7098-4F4B-A13F-A811F776074F}" presName="Name13" presStyleLbl="parChTrans1D2" presStyleIdx="11" presStyleCnt="20"/>
      <dgm:spPr/>
    </dgm:pt>
    <dgm:pt modelId="{ECC8938E-74F3-4FD2-802B-2E6A3074DE75}" type="pres">
      <dgm:prSet presAssocID="{196F0CBA-B34D-4432-8ADB-51FE727713C8}" presName="childText" presStyleLbl="bgAcc1" presStyleIdx="11" presStyleCnt="20" custScaleX="304820">
        <dgm:presLayoutVars>
          <dgm:bulletEnabled val="1"/>
        </dgm:presLayoutVars>
      </dgm:prSet>
      <dgm:spPr/>
    </dgm:pt>
    <dgm:pt modelId="{BA848013-B65A-491A-829B-CBC56347BA83}" type="pres">
      <dgm:prSet presAssocID="{0A6A25A4-2FC2-4C38-9B5A-E617220E1A0D}" presName="root" presStyleCnt="0"/>
      <dgm:spPr/>
    </dgm:pt>
    <dgm:pt modelId="{F19BB2C2-18A3-4D31-A4E3-13F092D1318D}" type="pres">
      <dgm:prSet presAssocID="{0A6A25A4-2FC2-4C38-9B5A-E617220E1A0D}" presName="rootComposite" presStyleCnt="0"/>
      <dgm:spPr/>
    </dgm:pt>
    <dgm:pt modelId="{33D0BDDC-1975-48F4-A630-460460588340}" type="pres">
      <dgm:prSet presAssocID="{0A6A25A4-2FC2-4C38-9B5A-E617220E1A0D}" presName="rootText" presStyleLbl="node1" presStyleIdx="3" presStyleCnt="5" custScaleX="229275"/>
      <dgm:spPr/>
    </dgm:pt>
    <dgm:pt modelId="{E40C93B2-9BF4-403C-A66D-720B4360DBC6}" type="pres">
      <dgm:prSet presAssocID="{0A6A25A4-2FC2-4C38-9B5A-E617220E1A0D}" presName="rootConnector" presStyleLbl="node1" presStyleIdx="3" presStyleCnt="5"/>
      <dgm:spPr/>
    </dgm:pt>
    <dgm:pt modelId="{F7355324-2F00-443C-AC6E-B94DF2949967}" type="pres">
      <dgm:prSet presAssocID="{0A6A25A4-2FC2-4C38-9B5A-E617220E1A0D}" presName="childShape" presStyleCnt="0"/>
      <dgm:spPr/>
    </dgm:pt>
    <dgm:pt modelId="{52458950-E510-44A2-AA83-7418683DCB79}" type="pres">
      <dgm:prSet presAssocID="{38E1774B-9069-4CDF-8727-E32DA0882AB8}" presName="Name13" presStyleLbl="parChTrans1D2" presStyleIdx="12" presStyleCnt="20"/>
      <dgm:spPr/>
    </dgm:pt>
    <dgm:pt modelId="{428A457E-C288-4166-8362-3F34DB7952A5}" type="pres">
      <dgm:prSet presAssocID="{5071D215-EEC5-4FAA-AAF3-8B0CE9873BCF}" presName="childText" presStyleLbl="bgAcc1" presStyleIdx="12" presStyleCnt="20" custScaleX="354818">
        <dgm:presLayoutVars>
          <dgm:bulletEnabled val="1"/>
        </dgm:presLayoutVars>
      </dgm:prSet>
      <dgm:spPr/>
    </dgm:pt>
    <dgm:pt modelId="{D3F79C51-BB66-41DC-A770-7F7F40868F0F}" type="pres">
      <dgm:prSet presAssocID="{305AD66D-576D-47A8-94BA-5A0D210D33D3}" presName="Name13" presStyleLbl="parChTrans1D2" presStyleIdx="13" presStyleCnt="20"/>
      <dgm:spPr/>
    </dgm:pt>
    <dgm:pt modelId="{12E80F0D-C0FE-4DE5-8059-02F181AF293A}" type="pres">
      <dgm:prSet presAssocID="{D3F12F7C-CC2D-4FD7-8E94-01EA0B7CA946}" presName="childText" presStyleLbl="bgAcc1" presStyleIdx="13" presStyleCnt="20" custScaleX="354818">
        <dgm:presLayoutVars>
          <dgm:bulletEnabled val="1"/>
        </dgm:presLayoutVars>
      </dgm:prSet>
      <dgm:spPr/>
    </dgm:pt>
    <dgm:pt modelId="{BC34A372-E41F-42FA-806E-259DDA6BC547}" type="pres">
      <dgm:prSet presAssocID="{1A910413-24ED-4907-823B-AD4A9387FFE8}" presName="Name13" presStyleLbl="parChTrans1D2" presStyleIdx="14" presStyleCnt="20"/>
      <dgm:spPr/>
    </dgm:pt>
    <dgm:pt modelId="{7454C710-105C-4CF1-AF2A-8E1539DD0AC2}" type="pres">
      <dgm:prSet presAssocID="{65C69CAA-935B-4CB2-ADA7-0E7C99245941}" presName="childText" presStyleLbl="bgAcc1" presStyleIdx="14" presStyleCnt="20" custScaleX="354818">
        <dgm:presLayoutVars>
          <dgm:bulletEnabled val="1"/>
        </dgm:presLayoutVars>
      </dgm:prSet>
      <dgm:spPr/>
    </dgm:pt>
    <dgm:pt modelId="{F2A44994-A453-4F24-A3BA-E97C2373A643}" type="pres">
      <dgm:prSet presAssocID="{1DC02256-6734-46DD-8FB4-1C562DABC7BB}" presName="Name13" presStyleLbl="parChTrans1D2" presStyleIdx="15" presStyleCnt="20"/>
      <dgm:spPr/>
    </dgm:pt>
    <dgm:pt modelId="{9AA2455C-3DFC-4384-B579-91157FBFE761}" type="pres">
      <dgm:prSet presAssocID="{A0065087-F320-4493-A5FA-9FF821EAEBEF}" presName="childText" presStyleLbl="bgAcc1" presStyleIdx="15" presStyleCnt="20" custScaleX="354818">
        <dgm:presLayoutVars>
          <dgm:bulletEnabled val="1"/>
        </dgm:presLayoutVars>
      </dgm:prSet>
      <dgm:spPr/>
    </dgm:pt>
    <dgm:pt modelId="{E7CF30DF-789D-4671-A33F-5BEFAEE63E68}" type="pres">
      <dgm:prSet presAssocID="{3649FAAC-869E-43AC-B31A-5734096791C5}" presName="root" presStyleCnt="0"/>
      <dgm:spPr/>
    </dgm:pt>
    <dgm:pt modelId="{FDAD5F4F-F897-403F-8477-24D7DAB64184}" type="pres">
      <dgm:prSet presAssocID="{3649FAAC-869E-43AC-B31A-5734096791C5}" presName="rootComposite" presStyleCnt="0"/>
      <dgm:spPr/>
    </dgm:pt>
    <dgm:pt modelId="{836F30F1-9D80-4916-B441-313CF56EBA8B}" type="pres">
      <dgm:prSet presAssocID="{3649FAAC-869E-43AC-B31A-5734096791C5}" presName="rootText" presStyleLbl="node1" presStyleIdx="4" presStyleCnt="5"/>
      <dgm:spPr/>
    </dgm:pt>
    <dgm:pt modelId="{8A51FE8B-01DE-4D64-B96C-F98370D4AB70}" type="pres">
      <dgm:prSet presAssocID="{3649FAAC-869E-43AC-B31A-5734096791C5}" presName="rootConnector" presStyleLbl="node1" presStyleIdx="4" presStyleCnt="5"/>
      <dgm:spPr/>
    </dgm:pt>
    <dgm:pt modelId="{D13B5496-2BE7-4337-AC34-9FD200941A47}" type="pres">
      <dgm:prSet presAssocID="{3649FAAC-869E-43AC-B31A-5734096791C5}" presName="childShape" presStyleCnt="0"/>
      <dgm:spPr/>
    </dgm:pt>
    <dgm:pt modelId="{DB774C72-D7F7-4207-8C05-B57A5C9886FA}" type="pres">
      <dgm:prSet presAssocID="{DF5D830E-6DDF-488A-A458-C28BC827FBF4}" presName="Name13" presStyleLbl="parChTrans1D2" presStyleIdx="16" presStyleCnt="20"/>
      <dgm:spPr/>
    </dgm:pt>
    <dgm:pt modelId="{92B9F1D9-0A99-4C98-B464-218B22065E01}" type="pres">
      <dgm:prSet presAssocID="{4A71E1F3-F044-4583-AF54-BF5FDB3E5CC9}" presName="childText" presStyleLbl="bgAcc1" presStyleIdx="16" presStyleCnt="20" custScaleX="354818">
        <dgm:presLayoutVars>
          <dgm:bulletEnabled val="1"/>
        </dgm:presLayoutVars>
      </dgm:prSet>
      <dgm:spPr/>
    </dgm:pt>
    <dgm:pt modelId="{D530E5AD-E151-4E62-BB94-C01C5DFCD72C}" type="pres">
      <dgm:prSet presAssocID="{336469AC-7263-4CD2-A1DA-1429DAFEC342}" presName="Name13" presStyleLbl="parChTrans1D2" presStyleIdx="17" presStyleCnt="20"/>
      <dgm:spPr/>
    </dgm:pt>
    <dgm:pt modelId="{5B3AE2D8-F7F1-4F2D-B362-6CAA99748506}" type="pres">
      <dgm:prSet presAssocID="{17E3E9F0-3BFE-4429-A9A8-A3103D5AADE7}" presName="childText" presStyleLbl="bgAcc1" presStyleIdx="17" presStyleCnt="20" custScaleX="354818">
        <dgm:presLayoutVars>
          <dgm:bulletEnabled val="1"/>
        </dgm:presLayoutVars>
      </dgm:prSet>
      <dgm:spPr/>
    </dgm:pt>
    <dgm:pt modelId="{4391EF55-39BC-4BEB-94E0-674B6BF3ED1B}" type="pres">
      <dgm:prSet presAssocID="{C00DE53A-5496-4BA2-823B-D7BCD05B518A}" presName="Name13" presStyleLbl="parChTrans1D2" presStyleIdx="18" presStyleCnt="20"/>
      <dgm:spPr/>
    </dgm:pt>
    <dgm:pt modelId="{095CDAE4-D7B8-4483-AFE2-F1200682EF7C}" type="pres">
      <dgm:prSet presAssocID="{B15D69F8-1749-4E13-B2BC-3175EE17CDB9}" presName="childText" presStyleLbl="bgAcc1" presStyleIdx="18" presStyleCnt="20" custScaleX="355264">
        <dgm:presLayoutVars>
          <dgm:bulletEnabled val="1"/>
        </dgm:presLayoutVars>
      </dgm:prSet>
      <dgm:spPr/>
    </dgm:pt>
    <dgm:pt modelId="{45BA01D2-B479-4A52-B59C-0856827339CF}" type="pres">
      <dgm:prSet presAssocID="{16C08470-D3E5-4B1E-8238-7C1477327680}" presName="Name13" presStyleLbl="parChTrans1D2" presStyleIdx="19" presStyleCnt="20"/>
      <dgm:spPr/>
    </dgm:pt>
    <dgm:pt modelId="{08D79B2D-13CD-4F2D-975D-438D1CEE6B2B}" type="pres">
      <dgm:prSet presAssocID="{C7B9F0E1-2F61-42BE-871A-46816E156EC5}" presName="childText" presStyleLbl="bgAcc1" presStyleIdx="19" presStyleCnt="20" custScaleX="354818">
        <dgm:presLayoutVars>
          <dgm:bulletEnabled val="1"/>
        </dgm:presLayoutVars>
      </dgm:prSet>
      <dgm:spPr/>
    </dgm:pt>
  </dgm:ptLst>
  <dgm:cxnLst>
    <dgm:cxn modelId="{DB7E8000-52EB-4681-84C9-7BEDD49021CC}" srcId="{37D2093D-C61C-4795-8E0D-A85F6FCFA6EF}" destId="{F03C7665-ABB3-439B-9703-F87CFC18A526}" srcOrd="0" destOrd="0" parTransId="{3CAF2610-1F5E-4A3E-825D-4E922A3719BF}" sibTransId="{8DB87F6D-9879-44FD-B4B4-A4EDB50A41C9}"/>
    <dgm:cxn modelId="{ED7E7A12-CEBD-473E-BFCA-3B3514A23F3D}" type="presOf" srcId="{F03C7665-ABB3-439B-9703-F87CFC18A526}" destId="{CFFE236A-CA7A-4582-AA9D-97FFB8113F76}" srcOrd="0" destOrd="0" presId="urn:microsoft.com/office/officeart/2005/8/layout/hierarchy3"/>
    <dgm:cxn modelId="{A5D03416-C0D7-4EA0-B733-BE7AF1038399}" type="presOf" srcId="{ADA5C106-A3AE-4CC9-9874-939B61ED473C}" destId="{93A88EAD-8C6E-45A6-BE64-6FED0A92B634}" srcOrd="0" destOrd="0" presId="urn:microsoft.com/office/officeart/2005/8/layout/hierarchy3"/>
    <dgm:cxn modelId="{E5A30D1C-2538-4E82-A044-515DE5092F96}" srcId="{B5BA564F-AC4D-42B3-8150-0F8039671517}" destId="{D8B3F120-25C2-423D-846F-673C03CD3BF4}" srcOrd="2" destOrd="0" parTransId="{1FFF32AC-BBF5-422C-B5D8-AC62214C2623}" sibTransId="{9EACB064-0D23-4097-BB48-30A058315EEC}"/>
    <dgm:cxn modelId="{89CD3D20-0D57-4299-AD80-5E5AD2F5470E}" srcId="{D8B3F120-25C2-423D-846F-673C03CD3BF4}" destId="{2E3CCDCC-9892-4F02-A636-C76FBBFAD9FC}" srcOrd="5" destOrd="0" parTransId="{D3B63ED3-8C22-4E9C-9D72-B7CA48E89757}" sibTransId="{18A6A80E-E319-41E1-ABC7-B135DA161AD8}"/>
    <dgm:cxn modelId="{C39A7D21-173A-4F8B-8BAC-0B2606328A49}" srcId="{0A6A25A4-2FC2-4C38-9B5A-E617220E1A0D}" destId="{D3F12F7C-CC2D-4FD7-8E94-01EA0B7CA946}" srcOrd="1" destOrd="0" parTransId="{305AD66D-576D-47A8-94BA-5A0D210D33D3}" sibTransId="{18963B12-A9B0-480D-94DF-793F85E0F017}"/>
    <dgm:cxn modelId="{820A6423-1CB8-40F7-B3C3-E690C4A564A0}" srcId="{0A6A25A4-2FC2-4C38-9B5A-E617220E1A0D}" destId="{65C69CAA-935B-4CB2-ADA7-0E7C99245941}" srcOrd="2" destOrd="0" parTransId="{1A910413-24ED-4907-823B-AD4A9387FFE8}" sibTransId="{246D1CDC-8576-4348-8B47-E68FA0AD086B}"/>
    <dgm:cxn modelId="{17491E28-66A9-4849-B3B1-408F2DE7EBFB}" type="presOf" srcId="{A0065087-F320-4493-A5FA-9FF821EAEBEF}" destId="{9AA2455C-3DFC-4384-B579-91157FBFE761}" srcOrd="0" destOrd="0" presId="urn:microsoft.com/office/officeart/2005/8/layout/hierarchy3"/>
    <dgm:cxn modelId="{1E5F1D2D-8D4A-450D-ACFA-41CBA5978962}" srcId="{D8B3F120-25C2-423D-846F-673C03CD3BF4}" destId="{DE7F922C-A166-4A41-A6EC-41480EDD5DE6}" srcOrd="2" destOrd="0" parTransId="{ADA5C106-A3AE-4CC9-9874-939B61ED473C}" sibTransId="{467C8B2F-B3AF-4982-A870-6EF6F8C897E6}"/>
    <dgm:cxn modelId="{DC13AE2E-923E-4150-8DE5-3D111204DD60}" type="presOf" srcId="{C6012B12-2A65-4D25-830D-D48BE56D23EF}" destId="{32E353CA-CE79-44D1-8418-265E3B6382E1}" srcOrd="0" destOrd="0" presId="urn:microsoft.com/office/officeart/2005/8/layout/hierarchy3"/>
    <dgm:cxn modelId="{C5458E32-7C15-46CD-80B7-0D97B00397DD}" type="presOf" srcId="{196F0CBA-B34D-4432-8ADB-51FE727713C8}" destId="{ECC8938E-74F3-4FD2-802B-2E6A3074DE75}" srcOrd="0" destOrd="0" presId="urn:microsoft.com/office/officeart/2005/8/layout/hierarchy3"/>
    <dgm:cxn modelId="{42AF2033-DF03-49FE-A328-FCE135A7BA02}" type="presOf" srcId="{336469AC-7263-4CD2-A1DA-1429DAFEC342}" destId="{D530E5AD-E151-4E62-BB94-C01C5DFCD72C}" srcOrd="0" destOrd="0" presId="urn:microsoft.com/office/officeart/2005/8/layout/hierarchy3"/>
    <dgm:cxn modelId="{2BE82736-785D-410B-9CC8-AC67C3B91080}" type="presOf" srcId="{EF511F94-5095-49B1-A078-8511D4A90D0B}" destId="{0AD0ACA5-157F-4C08-A327-BB33CC644989}" srcOrd="0" destOrd="0" presId="urn:microsoft.com/office/officeart/2005/8/layout/hierarchy3"/>
    <dgm:cxn modelId="{8F1AD139-2430-4D77-93C9-B8CD069CBE8D}" type="presOf" srcId="{8336E8E7-C836-40F3-9E26-77080A807BBE}" destId="{0083EBA0-66D3-4BCB-8174-29508B3C1FDC}" srcOrd="0" destOrd="0" presId="urn:microsoft.com/office/officeart/2005/8/layout/hierarchy3"/>
    <dgm:cxn modelId="{8E4C113C-6F53-408E-ACAC-185677E28478}" type="presOf" srcId="{2E3CCDCC-9892-4F02-A636-C76FBBFAD9FC}" destId="{6318A705-16E8-407C-BD6D-2743F16C1579}" srcOrd="0" destOrd="0" presId="urn:microsoft.com/office/officeart/2005/8/layout/hierarchy3"/>
    <dgm:cxn modelId="{0EBA203C-C94B-4CE9-99E6-47889B9BE5C1}" type="presOf" srcId="{DE7F922C-A166-4A41-A6EC-41480EDD5DE6}" destId="{E4B5A743-9037-43C1-956E-7D1C5E7A6584}" srcOrd="0" destOrd="0" presId="urn:microsoft.com/office/officeart/2005/8/layout/hierarchy3"/>
    <dgm:cxn modelId="{F714825F-7EB8-40B1-91FE-14EC027E5B72}" type="presOf" srcId="{F6DB46EE-14FB-4E75-8060-20E05D00C61A}" destId="{3D16EE87-7452-4D1E-A28A-5A6600606887}" srcOrd="0" destOrd="0" presId="urn:microsoft.com/office/officeart/2005/8/layout/hierarchy3"/>
    <dgm:cxn modelId="{C6BD5142-3CA0-4ED5-94E7-A99896BE263E}" type="presOf" srcId="{62594BB6-4117-42CC-8353-F9AD8403D6FC}" destId="{2A4D8310-BAA3-49EE-9CF4-B057D2474238}" srcOrd="0" destOrd="0" presId="urn:microsoft.com/office/officeart/2005/8/layout/hierarchy3"/>
    <dgm:cxn modelId="{F5B02846-A2EE-4A8F-85E3-88436E45628F}" type="presOf" srcId="{D8B3F120-25C2-423D-846F-673C03CD3BF4}" destId="{DB88166C-EB9A-484A-83CB-8AADBB720FAA}" srcOrd="1" destOrd="0" presId="urn:microsoft.com/office/officeart/2005/8/layout/hierarchy3"/>
    <dgm:cxn modelId="{F977F469-225E-412E-9D16-BA047B6CDB2B}" type="presOf" srcId="{6A7E9D4E-7098-4F4B-A13F-A811F776074F}" destId="{21FEE7BE-1516-4059-A2B7-2C42744CEA9A}" srcOrd="0" destOrd="0" presId="urn:microsoft.com/office/officeart/2005/8/layout/hierarchy3"/>
    <dgm:cxn modelId="{C8D38B6A-74A4-4DC8-B5BF-A4473C6EEC86}" type="presOf" srcId="{3193D2FF-DC37-4DCE-8C27-3A738DD2DB65}" destId="{136ECF17-7A52-4BE5-A22F-77541EAB9BFC}" srcOrd="0" destOrd="0" presId="urn:microsoft.com/office/officeart/2005/8/layout/hierarchy3"/>
    <dgm:cxn modelId="{8223C36C-5901-4114-BDFD-8FACE7951536}" type="presOf" srcId="{1DC02256-6734-46DD-8FB4-1C562DABC7BB}" destId="{F2A44994-A453-4F24-A3BA-E97C2373A643}" srcOrd="0" destOrd="0" presId="urn:microsoft.com/office/officeart/2005/8/layout/hierarchy3"/>
    <dgm:cxn modelId="{78C3AB6E-F50D-4AA9-A8E9-D86595E3A173}" type="presOf" srcId="{711CAB26-62BC-4A19-A0EF-3B29269F3992}" destId="{8B85E575-85E6-4FB5-A342-4CDF50452397}" srcOrd="0" destOrd="0" presId="urn:microsoft.com/office/officeart/2005/8/layout/hierarchy3"/>
    <dgm:cxn modelId="{9452586F-8A75-47B3-B981-1723A7800F0C}" type="presOf" srcId="{1A910413-24ED-4907-823B-AD4A9387FFE8}" destId="{BC34A372-E41F-42FA-806E-259DDA6BC547}" srcOrd="0" destOrd="0" presId="urn:microsoft.com/office/officeart/2005/8/layout/hierarchy3"/>
    <dgm:cxn modelId="{B0013452-C07D-43DA-ACF7-44D9EFAE3AF9}" type="presOf" srcId="{65C69CAA-935B-4CB2-ADA7-0E7C99245941}" destId="{7454C710-105C-4CF1-AF2A-8E1539DD0AC2}" srcOrd="0" destOrd="0" presId="urn:microsoft.com/office/officeart/2005/8/layout/hierarchy3"/>
    <dgm:cxn modelId="{E7FD4052-1CC6-4280-B7CC-8008EF06304A}" type="presOf" srcId="{2F733088-DB8A-401B-9DDC-7887109519A1}" destId="{C7E54628-951C-4468-AAF4-325D81882D0E}" srcOrd="0" destOrd="0" presId="urn:microsoft.com/office/officeart/2005/8/layout/hierarchy3"/>
    <dgm:cxn modelId="{FC5D6F53-43AF-4563-A191-356B31DA0911}" srcId="{37D2093D-C61C-4795-8E0D-A85F6FCFA6EF}" destId="{B6A618E0-EAA6-4F95-8D3D-3D4D8C53B0B0}" srcOrd="2" destOrd="0" parTransId="{C6012B12-2A65-4D25-830D-D48BE56D23EF}" sibTransId="{E3E27310-857E-4AAC-9780-3C7BA41E303B}"/>
    <dgm:cxn modelId="{C46DC653-8905-4DB5-BDE5-8A6C19511ABD}" type="presOf" srcId="{4347A715-C9E5-4BE9-8945-0A0955D5CDFA}" destId="{50565807-7D55-494B-BE89-F15BF078B153}" srcOrd="0" destOrd="0" presId="urn:microsoft.com/office/officeart/2005/8/layout/hierarchy3"/>
    <dgm:cxn modelId="{0F063356-5F29-4B9D-9329-5904FD3A8803}" srcId="{D8B3F120-25C2-423D-846F-673C03CD3BF4}" destId="{196F0CBA-B34D-4432-8ADB-51FE727713C8}" srcOrd="6" destOrd="0" parTransId="{6A7E9D4E-7098-4F4B-A13F-A811F776074F}" sibTransId="{8AE98D66-B589-4E31-9ADE-D26852616C43}"/>
    <dgm:cxn modelId="{25879A57-D084-43CD-880F-0E0466427DF1}" srcId="{B5BA564F-AC4D-42B3-8150-0F8039671517}" destId="{37D2093D-C61C-4795-8E0D-A85F6FCFA6EF}" srcOrd="1" destOrd="0" parTransId="{8FE9C31A-0805-44D0-B54C-D24EFDBB9B4A}" sibTransId="{A16DE13C-42BA-4EBA-BB6E-9B918A6785B5}"/>
    <dgm:cxn modelId="{E72BBB77-FD94-4F65-A646-3F38B7CA5CFA}" type="presOf" srcId="{C49AA7B3-AEBB-4CBB-85FD-709E8628D474}" destId="{CA671F12-3CB0-433A-829C-3A29FAAC728D}" srcOrd="0" destOrd="0" presId="urn:microsoft.com/office/officeart/2005/8/layout/hierarchy3"/>
    <dgm:cxn modelId="{C5544578-E5C8-4399-98B9-4D2D3EEB262E}" type="presOf" srcId="{C7B9F0E1-2F61-42BE-871A-46816E156EC5}" destId="{08D79B2D-13CD-4F2D-975D-438D1CEE6B2B}" srcOrd="0" destOrd="0" presId="urn:microsoft.com/office/officeart/2005/8/layout/hierarchy3"/>
    <dgm:cxn modelId="{45F9647B-048A-4001-AA57-F3010988984C}" srcId="{D8B3F120-25C2-423D-846F-673C03CD3BF4}" destId="{8841BB90-76D7-4D43-A827-FBF9984C9206}" srcOrd="3" destOrd="0" parTransId="{F6DB46EE-14FB-4E75-8060-20E05D00C61A}" sibTransId="{CAEC0928-7F13-4390-AC1A-D4ACC57A5BBE}"/>
    <dgm:cxn modelId="{24246D7D-044E-499E-BDDF-BC271A024022}" type="presOf" srcId="{4A71E1F3-F044-4583-AF54-BF5FDB3E5CC9}" destId="{92B9F1D9-0A99-4C98-B464-218B22065E01}" srcOrd="0" destOrd="0" presId="urn:microsoft.com/office/officeart/2005/8/layout/hierarchy3"/>
    <dgm:cxn modelId="{C2C93380-E27B-4FFF-9213-BB7A4D785B48}" srcId="{B5BA564F-AC4D-42B3-8150-0F8039671517}" destId="{0A6A25A4-2FC2-4C38-9B5A-E617220E1A0D}" srcOrd="3" destOrd="0" parTransId="{D4F2861D-A22A-4091-B1A6-44C277BDAAF4}" sibTransId="{C9AF66A1-ACE6-4ACB-AD71-AFF240C1D4D9}"/>
    <dgm:cxn modelId="{88E75582-261B-4C8B-A001-93E62098119A}" type="presOf" srcId="{38E1774B-9069-4CDF-8727-E32DA0882AB8}" destId="{52458950-E510-44A2-AA83-7418683DCB79}" srcOrd="0" destOrd="0" presId="urn:microsoft.com/office/officeart/2005/8/layout/hierarchy3"/>
    <dgm:cxn modelId="{3900D882-0301-463B-B9AB-13DC5182DE04}" srcId="{B5BA564F-AC4D-42B3-8150-0F8039671517}" destId="{3649FAAC-869E-43AC-B31A-5734096791C5}" srcOrd="4" destOrd="0" parTransId="{EECBE414-013A-44E3-B335-625D95B1A700}" sibTransId="{8ADC7D86-036D-4847-8D5D-50E05897C807}"/>
    <dgm:cxn modelId="{91A31683-E845-4262-9BF7-42369E4ECB6B}" type="presOf" srcId="{8841BB90-76D7-4D43-A827-FBF9984C9206}" destId="{52DC6DCB-F34B-45FC-A4D6-2BE8A3E69506}" srcOrd="0" destOrd="0" presId="urn:microsoft.com/office/officeart/2005/8/layout/hierarchy3"/>
    <dgm:cxn modelId="{8C4D5288-1E76-4D41-8531-15E09D67DD26}" type="presOf" srcId="{D3B63ED3-8C22-4E9C-9D72-B7CA48E89757}" destId="{16080573-35B9-45EE-B380-F5D1AEC872BB}" srcOrd="0" destOrd="0" presId="urn:microsoft.com/office/officeart/2005/8/layout/hierarchy3"/>
    <dgm:cxn modelId="{B7092289-FD73-422C-8128-B300FFDE112D}" srcId="{3649FAAC-869E-43AC-B31A-5734096791C5}" destId="{C7B9F0E1-2F61-42BE-871A-46816E156EC5}" srcOrd="3" destOrd="0" parTransId="{16C08470-D3E5-4B1E-8238-7C1477327680}" sibTransId="{1DEF0B19-25B5-460E-8B95-96BCDF722EAA}"/>
    <dgm:cxn modelId="{161DE88F-1751-40E4-8121-72033BCE63C6}" type="presOf" srcId="{17CA1FB1-C41B-46EA-AD1D-68A2E69E5D34}" destId="{BA7D043B-68C6-4A49-9804-3581AA76A8D4}" srcOrd="0" destOrd="0" presId="urn:microsoft.com/office/officeart/2005/8/layout/hierarchy3"/>
    <dgm:cxn modelId="{4AA3AB94-6269-4683-B7A1-289D5D552AB6}" type="presOf" srcId="{DF5D830E-6DDF-488A-A458-C28BC827FBF4}" destId="{DB774C72-D7F7-4207-8C05-B57A5C9886FA}" srcOrd="0" destOrd="0" presId="urn:microsoft.com/office/officeart/2005/8/layout/hierarchy3"/>
    <dgm:cxn modelId="{9B97EA9B-5F47-42D7-87BF-240135CABED9}" type="presOf" srcId="{8D49FD53-CB0A-4116-99AF-45922D65DC71}" destId="{BD94F11A-79D6-4E8F-BC3C-FC4BBF0FDE98}" srcOrd="0" destOrd="0" presId="urn:microsoft.com/office/officeart/2005/8/layout/hierarchy3"/>
    <dgm:cxn modelId="{BBA8A7A2-03DE-4E1B-BCF0-95542E23ABCC}" type="presOf" srcId="{3A7D06EE-40DF-4296-8C0F-DFC9A808999F}" destId="{32DA18B8-B96F-400C-9574-837B1B06B190}" srcOrd="0" destOrd="0" presId="urn:microsoft.com/office/officeart/2005/8/layout/hierarchy3"/>
    <dgm:cxn modelId="{9AF4D5A3-33FA-4EA8-954F-26EE9C15BE72}" type="presOf" srcId="{3649FAAC-869E-43AC-B31A-5734096791C5}" destId="{836F30F1-9D80-4916-B441-313CF56EBA8B}" srcOrd="0" destOrd="0" presId="urn:microsoft.com/office/officeart/2005/8/layout/hierarchy3"/>
    <dgm:cxn modelId="{7D0D73A5-1E79-4121-B536-8313CC7E820E}" srcId="{3649FAAC-869E-43AC-B31A-5734096791C5}" destId="{4A71E1F3-F044-4583-AF54-BF5FDB3E5CC9}" srcOrd="0" destOrd="0" parTransId="{DF5D830E-6DDF-488A-A458-C28BC827FBF4}" sibTransId="{05643F90-FE31-409F-8C19-E8A7501EBC17}"/>
    <dgm:cxn modelId="{E0B9C5AD-FD9F-4645-A575-44B20B5AB607}" type="presOf" srcId="{D8B3F120-25C2-423D-846F-673C03CD3BF4}" destId="{35A5EC84-C334-45A1-AACB-36EBCBC6DC7C}" srcOrd="0" destOrd="0" presId="urn:microsoft.com/office/officeart/2005/8/layout/hierarchy3"/>
    <dgm:cxn modelId="{C6CB7AAE-D8B0-40DC-BDB3-CC3BB590AAEA}" type="presOf" srcId="{3CAF2610-1F5E-4A3E-825D-4E922A3719BF}" destId="{D923D830-17AB-4280-85C3-AE2AA771A38D}" srcOrd="0" destOrd="0" presId="urn:microsoft.com/office/officeart/2005/8/layout/hierarchy3"/>
    <dgm:cxn modelId="{24652AB0-6C53-4C35-8357-62C4548CF60A}" type="presOf" srcId="{D3F12F7C-CC2D-4FD7-8E94-01EA0B7CA946}" destId="{12E80F0D-C0FE-4DE5-8059-02F181AF293A}" srcOrd="0" destOrd="0" presId="urn:microsoft.com/office/officeart/2005/8/layout/hierarchy3"/>
    <dgm:cxn modelId="{5DB8B6B1-9459-48DE-8C59-DA4AB1CF4510}" type="presOf" srcId="{B15D69F8-1749-4E13-B2BC-3175EE17CDB9}" destId="{095CDAE4-D7B8-4483-AFE2-F1200682EF7C}" srcOrd="0" destOrd="0" presId="urn:microsoft.com/office/officeart/2005/8/layout/hierarchy3"/>
    <dgm:cxn modelId="{38354BB9-9DEA-40E6-97FC-84B61A709121}" type="presOf" srcId="{B5BA564F-AC4D-42B3-8150-0F8039671517}" destId="{8049960A-3E15-4979-9A3F-31B6B117C300}" srcOrd="0" destOrd="0" presId="urn:microsoft.com/office/officeart/2005/8/layout/hierarchy3"/>
    <dgm:cxn modelId="{BC606BBC-F199-4DE6-8F16-A1B8AB0BA47F}" type="presOf" srcId="{B6A618E0-EAA6-4F95-8D3D-3D4D8C53B0B0}" destId="{C1872F80-9E51-4933-9C8F-660EB635010C}" srcOrd="0" destOrd="0" presId="urn:microsoft.com/office/officeart/2005/8/layout/hierarchy3"/>
    <dgm:cxn modelId="{7DEBB3BE-AE5B-4111-90B7-1024BAD29E6E}" srcId="{0A6A25A4-2FC2-4C38-9B5A-E617220E1A0D}" destId="{5071D215-EEC5-4FAA-AAF3-8B0CE9873BCF}" srcOrd="0" destOrd="0" parTransId="{38E1774B-9069-4CDF-8727-E32DA0882AB8}" sibTransId="{582420A6-DB3F-4649-9B9A-1C769B844C1F}"/>
    <dgm:cxn modelId="{55C161C0-D81E-48E2-986D-AA6A55C790F6}" type="presOf" srcId="{C00DE53A-5496-4BA2-823B-D7BCD05B518A}" destId="{4391EF55-39BC-4BEB-94E0-674B6BF3ED1B}" srcOrd="0" destOrd="0" presId="urn:microsoft.com/office/officeart/2005/8/layout/hierarchy3"/>
    <dgm:cxn modelId="{2230DAC9-5A47-4F48-9F13-99DA6B35766A}" type="presOf" srcId="{16C08470-D3E5-4B1E-8238-7C1477327680}" destId="{45BA01D2-B479-4A52-B59C-0856827339CF}" srcOrd="0" destOrd="0" presId="urn:microsoft.com/office/officeart/2005/8/layout/hierarchy3"/>
    <dgm:cxn modelId="{214BD3CA-2128-4BC1-A7E9-50BCCA2E55A9}" srcId="{37D2093D-C61C-4795-8E0D-A85F6FCFA6EF}" destId="{62594BB6-4117-42CC-8353-F9AD8403D6FC}" srcOrd="1" destOrd="0" parTransId="{4347A715-C9E5-4BE9-8945-0A0955D5CDFA}" sibTransId="{A543540B-CE42-4ACF-9770-6C2C1E005C19}"/>
    <dgm:cxn modelId="{0C96DED5-6892-40CB-9416-6EC04994E46D}" srcId="{D8B3F120-25C2-423D-846F-673C03CD3BF4}" destId="{87E623C2-4235-46AC-8CA5-3DA1E361F75D}" srcOrd="0" destOrd="0" parTransId="{8336E8E7-C836-40F3-9E26-77080A807BBE}" sibTransId="{E69B96EC-8B73-47BD-B9B7-9FD86677AD4E}"/>
    <dgm:cxn modelId="{BB8CE2D5-B5A2-4538-8052-25096674C2BE}" type="presOf" srcId="{37D2093D-C61C-4795-8E0D-A85F6FCFA6EF}" destId="{89B8122F-F258-4575-83E5-FF8EE8375D7E}" srcOrd="0" destOrd="0" presId="urn:microsoft.com/office/officeart/2005/8/layout/hierarchy3"/>
    <dgm:cxn modelId="{A45CBAD8-E8C0-4550-B7C3-BD107222FF84}" srcId="{B5BA564F-AC4D-42B3-8150-0F8039671517}" destId="{3193D2FF-DC37-4DCE-8C27-3A738DD2DB65}" srcOrd="0" destOrd="0" parTransId="{5D6F1C12-B4A3-4297-8CFE-DB74D7FEC908}" sibTransId="{6981CEE4-D4A4-4923-B5BF-57FF0E810EF2}"/>
    <dgm:cxn modelId="{22CCD5D8-3185-47AB-A508-EBD0441692BB}" type="presOf" srcId="{87E623C2-4235-46AC-8CA5-3DA1E361F75D}" destId="{E19DE569-F34C-49FF-B4DE-D61BF326613B}" srcOrd="0" destOrd="0" presId="urn:microsoft.com/office/officeart/2005/8/layout/hierarchy3"/>
    <dgm:cxn modelId="{C08DEAD8-5D5A-42B3-87E3-C66D6409D880}" srcId="{0A6A25A4-2FC2-4C38-9B5A-E617220E1A0D}" destId="{A0065087-F320-4493-A5FA-9FF821EAEBEF}" srcOrd="3" destOrd="0" parTransId="{1DC02256-6734-46DD-8FB4-1C562DABC7BB}" sibTransId="{8B143FD1-0193-42A9-ACE2-11B500EE72F6}"/>
    <dgm:cxn modelId="{DD3A4FDA-6B90-4A93-98E2-BB03F6CCE602}" type="presOf" srcId="{3193D2FF-DC37-4DCE-8C27-3A738DD2DB65}" destId="{F208D285-1D45-4540-8B6F-3DAFACB48991}" srcOrd="1" destOrd="0" presId="urn:microsoft.com/office/officeart/2005/8/layout/hierarchy3"/>
    <dgm:cxn modelId="{B9D2D1DB-77F6-4C4D-BCDC-D9F71BA115AD}" srcId="{D8B3F120-25C2-423D-846F-673C03CD3BF4}" destId="{C49AA7B3-AEBB-4CBB-85FD-709E8628D474}" srcOrd="1" destOrd="0" parTransId="{8D49FD53-CB0A-4116-99AF-45922D65DC71}" sibTransId="{53C417C2-E7F8-4F35-BE9B-9460AFE8DF65}"/>
    <dgm:cxn modelId="{651201E1-0946-48F1-9EF6-5650FD91DF24}" type="presOf" srcId="{17E3E9F0-3BFE-4429-A9A8-A3103D5AADE7}" destId="{5B3AE2D8-F7F1-4F2D-B362-6CAA99748506}" srcOrd="0" destOrd="0" presId="urn:microsoft.com/office/officeart/2005/8/layout/hierarchy3"/>
    <dgm:cxn modelId="{ED2C6AE1-C5FA-419E-A054-AED5D4F48F02}" srcId="{3649FAAC-869E-43AC-B31A-5734096791C5}" destId="{B15D69F8-1749-4E13-B2BC-3175EE17CDB9}" srcOrd="2" destOrd="0" parTransId="{C00DE53A-5496-4BA2-823B-D7BCD05B518A}" sibTransId="{A869B88D-71AD-4A3E-BEB9-386610CDC587}"/>
    <dgm:cxn modelId="{B7619EE1-F042-483A-AEEF-9C3559934A3F}" type="presOf" srcId="{5071D215-EEC5-4FAA-AAF3-8B0CE9873BCF}" destId="{428A457E-C288-4166-8362-3F34DB7952A5}" srcOrd="0" destOrd="0" presId="urn:microsoft.com/office/officeart/2005/8/layout/hierarchy3"/>
    <dgm:cxn modelId="{5EC848E7-E468-42D3-8480-C005ABF2311B}" srcId="{D8B3F120-25C2-423D-846F-673C03CD3BF4}" destId="{17CA1FB1-C41B-46EA-AD1D-68A2E69E5D34}" srcOrd="4" destOrd="0" parTransId="{711CAB26-62BC-4A19-A0EF-3B29269F3992}" sibTransId="{E4680359-2AB6-4F6F-90F4-7F8B9D3F218F}"/>
    <dgm:cxn modelId="{72021BE8-AFA6-477A-A6BE-E41A3B8D46C1}" srcId="{3649FAAC-869E-43AC-B31A-5734096791C5}" destId="{17E3E9F0-3BFE-4429-A9A8-A3103D5AADE7}" srcOrd="1" destOrd="0" parTransId="{336469AC-7263-4CD2-A1DA-1429DAFEC342}" sibTransId="{58C5F0A6-57E8-479D-9C94-715ECA0B4A2D}"/>
    <dgm:cxn modelId="{61A4FEF0-04A5-4E79-9370-A0ABA56E65DC}" type="presOf" srcId="{3649FAAC-869E-43AC-B31A-5734096791C5}" destId="{8A51FE8B-01DE-4D64-B96C-F98370D4AB70}" srcOrd="1" destOrd="0" presId="urn:microsoft.com/office/officeart/2005/8/layout/hierarchy3"/>
    <dgm:cxn modelId="{5935EFF1-4219-4CDB-9F3D-CBC7C2CAA286}" type="presOf" srcId="{305AD66D-576D-47A8-94BA-5A0D210D33D3}" destId="{D3F79C51-BB66-41DC-A770-7F7F40868F0F}" srcOrd="0" destOrd="0" presId="urn:microsoft.com/office/officeart/2005/8/layout/hierarchy3"/>
    <dgm:cxn modelId="{8D277AF4-FCE6-4838-9893-F276C18ABAD3}" srcId="{3193D2FF-DC37-4DCE-8C27-3A738DD2DB65}" destId="{2F733088-DB8A-401B-9DDC-7887109519A1}" srcOrd="0" destOrd="0" parTransId="{F14CE072-7C66-473F-9769-2AD44164E0FC}" sibTransId="{EC740AAC-2177-4ECA-AB5D-D5FA0DD76AE9}"/>
    <dgm:cxn modelId="{C9F893F4-B0EF-4A8D-BA0A-4D34357D9FF4}" type="presOf" srcId="{37D2093D-C61C-4795-8E0D-A85F6FCFA6EF}" destId="{A555A6A5-EBE9-4DBD-A0C6-90ABD309A375}" srcOrd="1" destOrd="0" presId="urn:microsoft.com/office/officeart/2005/8/layout/hierarchy3"/>
    <dgm:cxn modelId="{9700C0F4-8D56-4EE8-9605-18AC34B71814}" type="presOf" srcId="{F14CE072-7C66-473F-9769-2AD44164E0FC}" destId="{C2724F52-3E18-4092-A5E2-9C2E6F6D03DA}" srcOrd="0" destOrd="0" presId="urn:microsoft.com/office/officeart/2005/8/layout/hierarchy3"/>
    <dgm:cxn modelId="{CCB183F5-7233-435F-BACF-50D69EC85BFF}" type="presOf" srcId="{0A6A25A4-2FC2-4C38-9B5A-E617220E1A0D}" destId="{33D0BDDC-1975-48F4-A630-460460588340}" srcOrd="0" destOrd="0" presId="urn:microsoft.com/office/officeart/2005/8/layout/hierarchy3"/>
    <dgm:cxn modelId="{2BD940F8-FECB-4BFC-AB7C-BE6137B0887F}" type="presOf" srcId="{0A6A25A4-2FC2-4C38-9B5A-E617220E1A0D}" destId="{E40C93B2-9BF4-403C-A66D-720B4360DBC6}" srcOrd="1" destOrd="0" presId="urn:microsoft.com/office/officeart/2005/8/layout/hierarchy3"/>
    <dgm:cxn modelId="{AC89E7FA-1CB1-48BD-96CA-CEB0DCE26215}" srcId="{3193D2FF-DC37-4DCE-8C27-3A738DD2DB65}" destId="{EF511F94-5095-49B1-A078-8511D4A90D0B}" srcOrd="1" destOrd="0" parTransId="{3A7D06EE-40DF-4296-8C0F-DFC9A808999F}" sibTransId="{D5A23C7D-EB9E-43F4-BF6A-DB51A908C545}"/>
    <dgm:cxn modelId="{31FF78EF-D20A-4B68-BA33-E5DD1AA8AEED}" type="presParOf" srcId="{8049960A-3E15-4979-9A3F-31B6B117C300}" destId="{26436EB9-7BB9-481C-B393-297434B6A134}" srcOrd="0" destOrd="0" presId="urn:microsoft.com/office/officeart/2005/8/layout/hierarchy3"/>
    <dgm:cxn modelId="{E1A4D729-FB3B-4F8E-955C-023A4F54A744}" type="presParOf" srcId="{26436EB9-7BB9-481C-B393-297434B6A134}" destId="{28C3F230-7291-4578-94DB-95B29BA48C1D}" srcOrd="0" destOrd="0" presId="urn:microsoft.com/office/officeart/2005/8/layout/hierarchy3"/>
    <dgm:cxn modelId="{9197D4E4-0606-4769-8510-9DA7ABFDCD08}" type="presParOf" srcId="{28C3F230-7291-4578-94DB-95B29BA48C1D}" destId="{136ECF17-7A52-4BE5-A22F-77541EAB9BFC}" srcOrd="0" destOrd="0" presId="urn:microsoft.com/office/officeart/2005/8/layout/hierarchy3"/>
    <dgm:cxn modelId="{D7C8A5C5-531C-4FD6-8D1C-FFE2AE5F6CEB}" type="presParOf" srcId="{28C3F230-7291-4578-94DB-95B29BA48C1D}" destId="{F208D285-1D45-4540-8B6F-3DAFACB48991}" srcOrd="1" destOrd="0" presId="urn:microsoft.com/office/officeart/2005/8/layout/hierarchy3"/>
    <dgm:cxn modelId="{1DCEE2F5-7D78-42FD-9B22-41F28FFABD1F}" type="presParOf" srcId="{26436EB9-7BB9-481C-B393-297434B6A134}" destId="{2F525117-6838-475A-878E-C8992EE649C8}" srcOrd="1" destOrd="0" presId="urn:microsoft.com/office/officeart/2005/8/layout/hierarchy3"/>
    <dgm:cxn modelId="{84586DCB-18AB-4B3E-AC5E-026679275CA6}" type="presParOf" srcId="{2F525117-6838-475A-878E-C8992EE649C8}" destId="{C2724F52-3E18-4092-A5E2-9C2E6F6D03DA}" srcOrd="0" destOrd="0" presId="urn:microsoft.com/office/officeart/2005/8/layout/hierarchy3"/>
    <dgm:cxn modelId="{44FEB28C-5396-4B4F-A20A-94A96826BDB5}" type="presParOf" srcId="{2F525117-6838-475A-878E-C8992EE649C8}" destId="{C7E54628-951C-4468-AAF4-325D81882D0E}" srcOrd="1" destOrd="0" presId="urn:microsoft.com/office/officeart/2005/8/layout/hierarchy3"/>
    <dgm:cxn modelId="{DEAE2F1F-5502-4438-9A72-094FC64EFC4C}" type="presParOf" srcId="{2F525117-6838-475A-878E-C8992EE649C8}" destId="{32DA18B8-B96F-400C-9574-837B1B06B190}" srcOrd="2" destOrd="0" presId="urn:microsoft.com/office/officeart/2005/8/layout/hierarchy3"/>
    <dgm:cxn modelId="{30485D21-5E02-4D02-A796-E1F50F643E2C}" type="presParOf" srcId="{2F525117-6838-475A-878E-C8992EE649C8}" destId="{0AD0ACA5-157F-4C08-A327-BB33CC644989}" srcOrd="3" destOrd="0" presId="urn:microsoft.com/office/officeart/2005/8/layout/hierarchy3"/>
    <dgm:cxn modelId="{05D450EE-5908-4977-A8D5-589CACFC0959}" type="presParOf" srcId="{8049960A-3E15-4979-9A3F-31B6B117C300}" destId="{3062470D-6BFA-4393-9D5F-61D177677B2D}" srcOrd="1" destOrd="0" presId="urn:microsoft.com/office/officeart/2005/8/layout/hierarchy3"/>
    <dgm:cxn modelId="{B9837FBE-6189-4522-B01D-789B4BB2BF93}" type="presParOf" srcId="{3062470D-6BFA-4393-9D5F-61D177677B2D}" destId="{B83AFC82-5734-429C-916C-A11BE0AFD395}" srcOrd="0" destOrd="0" presId="urn:microsoft.com/office/officeart/2005/8/layout/hierarchy3"/>
    <dgm:cxn modelId="{8C87B55A-A9F7-4854-8607-75419D0F15C6}" type="presParOf" srcId="{B83AFC82-5734-429C-916C-A11BE0AFD395}" destId="{89B8122F-F258-4575-83E5-FF8EE8375D7E}" srcOrd="0" destOrd="0" presId="urn:microsoft.com/office/officeart/2005/8/layout/hierarchy3"/>
    <dgm:cxn modelId="{D05EFC91-F7D6-4CFD-8B73-CC4FE5ED9192}" type="presParOf" srcId="{B83AFC82-5734-429C-916C-A11BE0AFD395}" destId="{A555A6A5-EBE9-4DBD-A0C6-90ABD309A375}" srcOrd="1" destOrd="0" presId="urn:microsoft.com/office/officeart/2005/8/layout/hierarchy3"/>
    <dgm:cxn modelId="{B265959C-BADE-4926-916C-4750BE1E5734}" type="presParOf" srcId="{3062470D-6BFA-4393-9D5F-61D177677B2D}" destId="{2F1AEA22-F59C-4D7A-87E3-CFD05DD0B330}" srcOrd="1" destOrd="0" presId="urn:microsoft.com/office/officeart/2005/8/layout/hierarchy3"/>
    <dgm:cxn modelId="{C101CE24-364D-4B54-848F-9E19187DBDDC}" type="presParOf" srcId="{2F1AEA22-F59C-4D7A-87E3-CFD05DD0B330}" destId="{D923D830-17AB-4280-85C3-AE2AA771A38D}" srcOrd="0" destOrd="0" presId="urn:microsoft.com/office/officeart/2005/8/layout/hierarchy3"/>
    <dgm:cxn modelId="{C5034F28-A8B3-4CDB-9614-E0ABB860A900}" type="presParOf" srcId="{2F1AEA22-F59C-4D7A-87E3-CFD05DD0B330}" destId="{CFFE236A-CA7A-4582-AA9D-97FFB8113F76}" srcOrd="1" destOrd="0" presId="urn:microsoft.com/office/officeart/2005/8/layout/hierarchy3"/>
    <dgm:cxn modelId="{E725007F-EC34-4621-BF11-D4101AEE6ADC}" type="presParOf" srcId="{2F1AEA22-F59C-4D7A-87E3-CFD05DD0B330}" destId="{50565807-7D55-494B-BE89-F15BF078B153}" srcOrd="2" destOrd="0" presId="urn:microsoft.com/office/officeart/2005/8/layout/hierarchy3"/>
    <dgm:cxn modelId="{F324FD0C-D33A-4172-BD17-1CC4E3E3C715}" type="presParOf" srcId="{2F1AEA22-F59C-4D7A-87E3-CFD05DD0B330}" destId="{2A4D8310-BAA3-49EE-9CF4-B057D2474238}" srcOrd="3" destOrd="0" presId="urn:microsoft.com/office/officeart/2005/8/layout/hierarchy3"/>
    <dgm:cxn modelId="{23CB08C2-8782-4168-AA57-0D73EF9D1687}" type="presParOf" srcId="{2F1AEA22-F59C-4D7A-87E3-CFD05DD0B330}" destId="{32E353CA-CE79-44D1-8418-265E3B6382E1}" srcOrd="4" destOrd="0" presId="urn:microsoft.com/office/officeart/2005/8/layout/hierarchy3"/>
    <dgm:cxn modelId="{181C7C5C-65FE-4692-8BC5-B11A51E0EDBB}" type="presParOf" srcId="{2F1AEA22-F59C-4D7A-87E3-CFD05DD0B330}" destId="{C1872F80-9E51-4933-9C8F-660EB635010C}" srcOrd="5" destOrd="0" presId="urn:microsoft.com/office/officeart/2005/8/layout/hierarchy3"/>
    <dgm:cxn modelId="{36A5460E-CA6C-421B-AD88-F01C71370AC4}" type="presParOf" srcId="{8049960A-3E15-4979-9A3F-31B6B117C300}" destId="{03CEED5E-C269-45DA-8373-02A2C60E1940}" srcOrd="2" destOrd="0" presId="urn:microsoft.com/office/officeart/2005/8/layout/hierarchy3"/>
    <dgm:cxn modelId="{15C02397-94B5-4404-95D7-948EE7B8D145}" type="presParOf" srcId="{03CEED5E-C269-45DA-8373-02A2C60E1940}" destId="{EC637C73-C4AB-446A-AAB7-476F3DBD3AC0}" srcOrd="0" destOrd="0" presId="urn:microsoft.com/office/officeart/2005/8/layout/hierarchy3"/>
    <dgm:cxn modelId="{725D6AD3-0749-4E59-A7BC-B595080D64E4}" type="presParOf" srcId="{EC637C73-C4AB-446A-AAB7-476F3DBD3AC0}" destId="{35A5EC84-C334-45A1-AACB-36EBCBC6DC7C}" srcOrd="0" destOrd="0" presId="urn:microsoft.com/office/officeart/2005/8/layout/hierarchy3"/>
    <dgm:cxn modelId="{9E98B883-3DAE-40F2-90E1-23910B82321C}" type="presParOf" srcId="{EC637C73-C4AB-446A-AAB7-476F3DBD3AC0}" destId="{DB88166C-EB9A-484A-83CB-8AADBB720FAA}" srcOrd="1" destOrd="0" presId="urn:microsoft.com/office/officeart/2005/8/layout/hierarchy3"/>
    <dgm:cxn modelId="{EFF49C84-F0D0-46DD-8847-047F17184576}" type="presParOf" srcId="{03CEED5E-C269-45DA-8373-02A2C60E1940}" destId="{ADF1D93D-A836-4FAB-8E78-FE11CFD71194}" srcOrd="1" destOrd="0" presId="urn:microsoft.com/office/officeart/2005/8/layout/hierarchy3"/>
    <dgm:cxn modelId="{2AAB581C-1C0E-4D31-BAB9-9FBEDF635A47}" type="presParOf" srcId="{ADF1D93D-A836-4FAB-8E78-FE11CFD71194}" destId="{0083EBA0-66D3-4BCB-8174-29508B3C1FDC}" srcOrd="0" destOrd="0" presId="urn:microsoft.com/office/officeart/2005/8/layout/hierarchy3"/>
    <dgm:cxn modelId="{F01B3504-71EA-4DAC-9DD5-BCCF4D990306}" type="presParOf" srcId="{ADF1D93D-A836-4FAB-8E78-FE11CFD71194}" destId="{E19DE569-F34C-49FF-B4DE-D61BF326613B}" srcOrd="1" destOrd="0" presId="urn:microsoft.com/office/officeart/2005/8/layout/hierarchy3"/>
    <dgm:cxn modelId="{ABCFB608-BC1D-4242-A4E7-A4842E4EA242}" type="presParOf" srcId="{ADF1D93D-A836-4FAB-8E78-FE11CFD71194}" destId="{BD94F11A-79D6-4E8F-BC3C-FC4BBF0FDE98}" srcOrd="2" destOrd="0" presId="urn:microsoft.com/office/officeart/2005/8/layout/hierarchy3"/>
    <dgm:cxn modelId="{1E066AB7-787A-444E-A142-3351857BF885}" type="presParOf" srcId="{ADF1D93D-A836-4FAB-8E78-FE11CFD71194}" destId="{CA671F12-3CB0-433A-829C-3A29FAAC728D}" srcOrd="3" destOrd="0" presId="urn:microsoft.com/office/officeart/2005/8/layout/hierarchy3"/>
    <dgm:cxn modelId="{1E50D243-297D-443A-9311-EE180426F431}" type="presParOf" srcId="{ADF1D93D-A836-4FAB-8E78-FE11CFD71194}" destId="{93A88EAD-8C6E-45A6-BE64-6FED0A92B634}" srcOrd="4" destOrd="0" presId="urn:microsoft.com/office/officeart/2005/8/layout/hierarchy3"/>
    <dgm:cxn modelId="{915C73D0-5508-491C-8212-CF3D876D8061}" type="presParOf" srcId="{ADF1D93D-A836-4FAB-8E78-FE11CFD71194}" destId="{E4B5A743-9037-43C1-956E-7D1C5E7A6584}" srcOrd="5" destOrd="0" presId="urn:microsoft.com/office/officeart/2005/8/layout/hierarchy3"/>
    <dgm:cxn modelId="{212351CC-2DC1-4D8D-8DCA-F234C8DD7E63}" type="presParOf" srcId="{ADF1D93D-A836-4FAB-8E78-FE11CFD71194}" destId="{3D16EE87-7452-4D1E-A28A-5A6600606887}" srcOrd="6" destOrd="0" presId="urn:microsoft.com/office/officeart/2005/8/layout/hierarchy3"/>
    <dgm:cxn modelId="{8E8D871C-6C84-4970-8F24-E50A9066FB00}" type="presParOf" srcId="{ADF1D93D-A836-4FAB-8E78-FE11CFD71194}" destId="{52DC6DCB-F34B-45FC-A4D6-2BE8A3E69506}" srcOrd="7" destOrd="0" presId="urn:microsoft.com/office/officeart/2005/8/layout/hierarchy3"/>
    <dgm:cxn modelId="{D9A26A65-4AAC-4FBE-BA53-D4507281EF41}" type="presParOf" srcId="{ADF1D93D-A836-4FAB-8E78-FE11CFD71194}" destId="{8B85E575-85E6-4FB5-A342-4CDF50452397}" srcOrd="8" destOrd="0" presId="urn:microsoft.com/office/officeart/2005/8/layout/hierarchy3"/>
    <dgm:cxn modelId="{31406E0C-DA08-46AE-865D-E1FB413A860C}" type="presParOf" srcId="{ADF1D93D-A836-4FAB-8E78-FE11CFD71194}" destId="{BA7D043B-68C6-4A49-9804-3581AA76A8D4}" srcOrd="9" destOrd="0" presId="urn:microsoft.com/office/officeart/2005/8/layout/hierarchy3"/>
    <dgm:cxn modelId="{0F046033-4DDF-4A71-B9A6-7160BED16364}" type="presParOf" srcId="{ADF1D93D-A836-4FAB-8E78-FE11CFD71194}" destId="{16080573-35B9-45EE-B380-F5D1AEC872BB}" srcOrd="10" destOrd="0" presId="urn:microsoft.com/office/officeart/2005/8/layout/hierarchy3"/>
    <dgm:cxn modelId="{0D202CF9-ACA0-4271-B6FF-1C2227EB9E89}" type="presParOf" srcId="{ADF1D93D-A836-4FAB-8E78-FE11CFD71194}" destId="{6318A705-16E8-407C-BD6D-2743F16C1579}" srcOrd="11" destOrd="0" presId="urn:microsoft.com/office/officeart/2005/8/layout/hierarchy3"/>
    <dgm:cxn modelId="{F2FB6080-C24F-4DBD-B1DD-74CC4C6747F8}" type="presParOf" srcId="{ADF1D93D-A836-4FAB-8E78-FE11CFD71194}" destId="{21FEE7BE-1516-4059-A2B7-2C42744CEA9A}" srcOrd="12" destOrd="0" presId="urn:microsoft.com/office/officeart/2005/8/layout/hierarchy3"/>
    <dgm:cxn modelId="{7D417CF9-EB7E-4610-A6F3-AC3AD0F6D32D}" type="presParOf" srcId="{ADF1D93D-A836-4FAB-8E78-FE11CFD71194}" destId="{ECC8938E-74F3-4FD2-802B-2E6A3074DE75}" srcOrd="13" destOrd="0" presId="urn:microsoft.com/office/officeart/2005/8/layout/hierarchy3"/>
    <dgm:cxn modelId="{84DD83A5-3B05-4E64-98DF-16619D07A3A0}" type="presParOf" srcId="{8049960A-3E15-4979-9A3F-31B6B117C300}" destId="{BA848013-B65A-491A-829B-CBC56347BA83}" srcOrd="3" destOrd="0" presId="urn:microsoft.com/office/officeart/2005/8/layout/hierarchy3"/>
    <dgm:cxn modelId="{A4641B52-5F6C-4A0F-9161-197BAB79FAF8}" type="presParOf" srcId="{BA848013-B65A-491A-829B-CBC56347BA83}" destId="{F19BB2C2-18A3-4D31-A4E3-13F092D1318D}" srcOrd="0" destOrd="0" presId="urn:microsoft.com/office/officeart/2005/8/layout/hierarchy3"/>
    <dgm:cxn modelId="{E2C3D474-B684-4CDC-B54A-F28E367040F0}" type="presParOf" srcId="{F19BB2C2-18A3-4D31-A4E3-13F092D1318D}" destId="{33D0BDDC-1975-48F4-A630-460460588340}" srcOrd="0" destOrd="0" presId="urn:microsoft.com/office/officeart/2005/8/layout/hierarchy3"/>
    <dgm:cxn modelId="{9AE7E939-4089-4FCC-B648-AF4147F85C4E}" type="presParOf" srcId="{F19BB2C2-18A3-4D31-A4E3-13F092D1318D}" destId="{E40C93B2-9BF4-403C-A66D-720B4360DBC6}" srcOrd="1" destOrd="0" presId="urn:microsoft.com/office/officeart/2005/8/layout/hierarchy3"/>
    <dgm:cxn modelId="{4E9C0152-5A87-40A4-BBCD-79C2807219BF}" type="presParOf" srcId="{BA848013-B65A-491A-829B-CBC56347BA83}" destId="{F7355324-2F00-443C-AC6E-B94DF2949967}" srcOrd="1" destOrd="0" presId="urn:microsoft.com/office/officeart/2005/8/layout/hierarchy3"/>
    <dgm:cxn modelId="{8DC7A3B3-5E29-4DCA-8C4C-9E9F93602360}" type="presParOf" srcId="{F7355324-2F00-443C-AC6E-B94DF2949967}" destId="{52458950-E510-44A2-AA83-7418683DCB79}" srcOrd="0" destOrd="0" presId="urn:microsoft.com/office/officeart/2005/8/layout/hierarchy3"/>
    <dgm:cxn modelId="{FC7A53D1-9458-4902-8379-2EBBB0DDE099}" type="presParOf" srcId="{F7355324-2F00-443C-AC6E-B94DF2949967}" destId="{428A457E-C288-4166-8362-3F34DB7952A5}" srcOrd="1" destOrd="0" presId="urn:microsoft.com/office/officeart/2005/8/layout/hierarchy3"/>
    <dgm:cxn modelId="{C498045E-F823-4AC6-8E9D-4A105BC1D62F}" type="presParOf" srcId="{F7355324-2F00-443C-AC6E-B94DF2949967}" destId="{D3F79C51-BB66-41DC-A770-7F7F40868F0F}" srcOrd="2" destOrd="0" presId="urn:microsoft.com/office/officeart/2005/8/layout/hierarchy3"/>
    <dgm:cxn modelId="{19357A31-856E-4672-8A53-52AB015561BD}" type="presParOf" srcId="{F7355324-2F00-443C-AC6E-B94DF2949967}" destId="{12E80F0D-C0FE-4DE5-8059-02F181AF293A}" srcOrd="3" destOrd="0" presId="urn:microsoft.com/office/officeart/2005/8/layout/hierarchy3"/>
    <dgm:cxn modelId="{A43EE4FD-D0E9-40FD-BD39-1B1505B6865F}" type="presParOf" srcId="{F7355324-2F00-443C-AC6E-B94DF2949967}" destId="{BC34A372-E41F-42FA-806E-259DDA6BC547}" srcOrd="4" destOrd="0" presId="urn:microsoft.com/office/officeart/2005/8/layout/hierarchy3"/>
    <dgm:cxn modelId="{F8AE882E-7C33-48A0-A87B-855EB2A3741B}" type="presParOf" srcId="{F7355324-2F00-443C-AC6E-B94DF2949967}" destId="{7454C710-105C-4CF1-AF2A-8E1539DD0AC2}" srcOrd="5" destOrd="0" presId="urn:microsoft.com/office/officeart/2005/8/layout/hierarchy3"/>
    <dgm:cxn modelId="{096915ED-2387-4ACF-B2DC-17EE95CF1A87}" type="presParOf" srcId="{F7355324-2F00-443C-AC6E-B94DF2949967}" destId="{F2A44994-A453-4F24-A3BA-E97C2373A643}" srcOrd="6" destOrd="0" presId="urn:microsoft.com/office/officeart/2005/8/layout/hierarchy3"/>
    <dgm:cxn modelId="{27B8CBB2-35CC-4AFC-AF5C-DC654C4E28CE}" type="presParOf" srcId="{F7355324-2F00-443C-AC6E-B94DF2949967}" destId="{9AA2455C-3DFC-4384-B579-91157FBFE761}" srcOrd="7" destOrd="0" presId="urn:microsoft.com/office/officeart/2005/8/layout/hierarchy3"/>
    <dgm:cxn modelId="{2FAA4767-69E9-4FAC-9B86-58F62CE84088}" type="presParOf" srcId="{8049960A-3E15-4979-9A3F-31B6B117C300}" destId="{E7CF30DF-789D-4671-A33F-5BEFAEE63E68}" srcOrd="4" destOrd="0" presId="urn:microsoft.com/office/officeart/2005/8/layout/hierarchy3"/>
    <dgm:cxn modelId="{966898E1-6C4F-475F-B64C-BA45DB5BB59A}" type="presParOf" srcId="{E7CF30DF-789D-4671-A33F-5BEFAEE63E68}" destId="{FDAD5F4F-F897-403F-8477-24D7DAB64184}" srcOrd="0" destOrd="0" presId="urn:microsoft.com/office/officeart/2005/8/layout/hierarchy3"/>
    <dgm:cxn modelId="{182A2F3A-338D-4EE7-A589-EBD56C3F12B2}" type="presParOf" srcId="{FDAD5F4F-F897-403F-8477-24D7DAB64184}" destId="{836F30F1-9D80-4916-B441-313CF56EBA8B}" srcOrd="0" destOrd="0" presId="urn:microsoft.com/office/officeart/2005/8/layout/hierarchy3"/>
    <dgm:cxn modelId="{70443CE2-905F-40C5-A4B7-1B412DB2F2D2}" type="presParOf" srcId="{FDAD5F4F-F897-403F-8477-24D7DAB64184}" destId="{8A51FE8B-01DE-4D64-B96C-F98370D4AB70}" srcOrd="1" destOrd="0" presId="urn:microsoft.com/office/officeart/2005/8/layout/hierarchy3"/>
    <dgm:cxn modelId="{F2A35075-0D32-44EF-8111-AD1ED36E6BA6}" type="presParOf" srcId="{E7CF30DF-789D-4671-A33F-5BEFAEE63E68}" destId="{D13B5496-2BE7-4337-AC34-9FD200941A47}" srcOrd="1" destOrd="0" presId="urn:microsoft.com/office/officeart/2005/8/layout/hierarchy3"/>
    <dgm:cxn modelId="{137159A4-722B-4F13-86B9-416403E29196}" type="presParOf" srcId="{D13B5496-2BE7-4337-AC34-9FD200941A47}" destId="{DB774C72-D7F7-4207-8C05-B57A5C9886FA}" srcOrd="0" destOrd="0" presId="urn:microsoft.com/office/officeart/2005/8/layout/hierarchy3"/>
    <dgm:cxn modelId="{8B92C66B-ACDB-4C30-B77D-84470DA68413}" type="presParOf" srcId="{D13B5496-2BE7-4337-AC34-9FD200941A47}" destId="{92B9F1D9-0A99-4C98-B464-218B22065E01}" srcOrd="1" destOrd="0" presId="urn:microsoft.com/office/officeart/2005/8/layout/hierarchy3"/>
    <dgm:cxn modelId="{C22494E4-D74B-4A37-A4C6-1E083C7BE7E5}" type="presParOf" srcId="{D13B5496-2BE7-4337-AC34-9FD200941A47}" destId="{D530E5AD-E151-4E62-BB94-C01C5DFCD72C}" srcOrd="2" destOrd="0" presId="urn:microsoft.com/office/officeart/2005/8/layout/hierarchy3"/>
    <dgm:cxn modelId="{4BD2BEF8-5231-41FC-9CF4-54902F004D14}" type="presParOf" srcId="{D13B5496-2BE7-4337-AC34-9FD200941A47}" destId="{5B3AE2D8-F7F1-4F2D-B362-6CAA99748506}" srcOrd="3" destOrd="0" presId="urn:microsoft.com/office/officeart/2005/8/layout/hierarchy3"/>
    <dgm:cxn modelId="{685E4306-4053-4D94-9C67-881AD091C29E}" type="presParOf" srcId="{D13B5496-2BE7-4337-AC34-9FD200941A47}" destId="{4391EF55-39BC-4BEB-94E0-674B6BF3ED1B}" srcOrd="4" destOrd="0" presId="urn:microsoft.com/office/officeart/2005/8/layout/hierarchy3"/>
    <dgm:cxn modelId="{78BC23E1-89EC-4E2F-AB05-989F9C5A06AF}" type="presParOf" srcId="{D13B5496-2BE7-4337-AC34-9FD200941A47}" destId="{095CDAE4-D7B8-4483-AFE2-F1200682EF7C}" srcOrd="5" destOrd="0" presId="urn:microsoft.com/office/officeart/2005/8/layout/hierarchy3"/>
    <dgm:cxn modelId="{599E1BF8-5D51-40B6-89D8-1721B5F03029}" type="presParOf" srcId="{D13B5496-2BE7-4337-AC34-9FD200941A47}" destId="{45BA01D2-B479-4A52-B59C-0856827339CF}" srcOrd="6" destOrd="0" presId="urn:microsoft.com/office/officeart/2005/8/layout/hierarchy3"/>
    <dgm:cxn modelId="{86AC1841-B051-4A9A-8FB8-5596975CAD4D}" type="presParOf" srcId="{D13B5496-2BE7-4337-AC34-9FD200941A47}" destId="{08D79B2D-13CD-4F2D-975D-438D1CEE6B2B}" srcOrd="7" destOrd="0" presId="urn:microsoft.com/office/officeart/2005/8/layout/hierarchy3"/>
  </dgm:cxnLst>
  <dgm:bg>
    <a:noFill/>
  </dgm:bg>
  <dgm:whole>
    <a:ln w="38100">
      <a:solidFill>
        <a:schemeClr val="bg2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D8A31A-BFCD-4A81-97A8-45174B525768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20B0CC30-AE51-4744-85F4-2B0CB71CF10F}">
      <dgm:prSet phldrT="[Text]" custT="1"/>
      <dgm:spPr/>
      <dgm:t>
        <a:bodyPr/>
        <a:lstStyle/>
        <a:p>
          <a:pPr algn="r"/>
          <a:r>
            <a:rPr lang="en-US" sz="1800" dirty="0">
              <a:latin typeface="Aptos (Body)"/>
            </a:rPr>
            <a:t>Climate Change</a:t>
          </a:r>
          <a:endParaRPr lang="en-IN" sz="1800" dirty="0">
            <a:latin typeface="Aptos (Body)"/>
          </a:endParaRPr>
        </a:p>
      </dgm:t>
    </dgm:pt>
    <dgm:pt modelId="{BB51F635-FCFA-4BE0-B082-36968C3802AC}" type="parTrans" cxnId="{E0755820-99B3-48F3-B1B6-20F2962A4EF1}">
      <dgm:prSet/>
      <dgm:spPr/>
      <dgm:t>
        <a:bodyPr/>
        <a:lstStyle/>
        <a:p>
          <a:endParaRPr lang="en-IN" sz="1400">
            <a:latin typeface="Aptos (Body)"/>
          </a:endParaRPr>
        </a:p>
      </dgm:t>
    </dgm:pt>
    <dgm:pt modelId="{8EE93992-51F9-43E4-8C79-709ADF10E6B2}" type="sibTrans" cxnId="{E0755820-99B3-48F3-B1B6-20F2962A4EF1}">
      <dgm:prSet/>
      <dgm:spPr/>
      <dgm:t>
        <a:bodyPr/>
        <a:lstStyle/>
        <a:p>
          <a:endParaRPr lang="en-IN" sz="1400">
            <a:latin typeface="Aptos (Body)"/>
          </a:endParaRPr>
        </a:p>
      </dgm:t>
    </dgm:pt>
    <dgm:pt modelId="{5C55A770-B318-4174-A00D-AF0D8F24A609}">
      <dgm:prSet phldrT="[Text]" custT="1"/>
      <dgm:spPr/>
      <dgm:t>
        <a:bodyPr/>
        <a:lstStyle/>
        <a:p>
          <a:pPr algn="l"/>
          <a:r>
            <a:rPr lang="en-US" sz="1800" dirty="0">
              <a:latin typeface="Aptos (Body)"/>
            </a:rPr>
            <a:t>Reducing Carbon Footprint</a:t>
          </a:r>
          <a:endParaRPr lang="en-IN" sz="1800" dirty="0">
            <a:latin typeface="Aptos (Body)"/>
          </a:endParaRPr>
        </a:p>
      </dgm:t>
    </dgm:pt>
    <dgm:pt modelId="{CB630170-54E9-4A6B-8A65-86FB026CEB71}" type="parTrans" cxnId="{B61AEB13-09AC-4DFE-8767-EC135AF84A49}">
      <dgm:prSet/>
      <dgm:spPr/>
      <dgm:t>
        <a:bodyPr/>
        <a:lstStyle/>
        <a:p>
          <a:endParaRPr lang="en-IN" sz="1400">
            <a:latin typeface="Aptos (Body)"/>
          </a:endParaRPr>
        </a:p>
      </dgm:t>
    </dgm:pt>
    <dgm:pt modelId="{E2E5C82F-E30B-452A-BFAA-D35E0FA152E3}" type="sibTrans" cxnId="{B61AEB13-09AC-4DFE-8767-EC135AF84A49}">
      <dgm:prSet/>
      <dgm:spPr/>
      <dgm:t>
        <a:bodyPr/>
        <a:lstStyle/>
        <a:p>
          <a:endParaRPr lang="en-IN" sz="1400">
            <a:latin typeface="Aptos (Body)"/>
          </a:endParaRPr>
        </a:p>
      </dgm:t>
    </dgm:pt>
    <dgm:pt modelId="{95891BF6-D772-4C57-B6AA-3653CD1958D8}">
      <dgm:prSet phldrT="[Text]" custT="1"/>
      <dgm:spPr/>
      <dgm:t>
        <a:bodyPr/>
        <a:lstStyle/>
        <a:p>
          <a:pPr algn="l"/>
          <a:r>
            <a:rPr lang="en-US" sz="1800" dirty="0">
              <a:latin typeface="Aptos (Body)"/>
            </a:rPr>
            <a:t>Aligning with SDGs</a:t>
          </a:r>
          <a:endParaRPr lang="en-IN" sz="1800" dirty="0">
            <a:latin typeface="Aptos (Body)"/>
          </a:endParaRPr>
        </a:p>
      </dgm:t>
    </dgm:pt>
    <dgm:pt modelId="{BF9C48A4-F1F7-4235-A212-85DE407D1D0A}" type="parTrans" cxnId="{AE4902B5-C4FC-4294-8F83-50B5D14606EF}">
      <dgm:prSet/>
      <dgm:spPr/>
      <dgm:t>
        <a:bodyPr/>
        <a:lstStyle/>
        <a:p>
          <a:endParaRPr lang="en-IN" sz="1400">
            <a:latin typeface="Aptos (Body)"/>
          </a:endParaRPr>
        </a:p>
      </dgm:t>
    </dgm:pt>
    <dgm:pt modelId="{8FF58059-5B99-40AF-A801-313E76E99C94}" type="sibTrans" cxnId="{AE4902B5-C4FC-4294-8F83-50B5D14606EF}">
      <dgm:prSet/>
      <dgm:spPr/>
      <dgm:t>
        <a:bodyPr/>
        <a:lstStyle/>
        <a:p>
          <a:endParaRPr lang="en-IN" sz="1400">
            <a:latin typeface="Aptos (Body)"/>
          </a:endParaRPr>
        </a:p>
      </dgm:t>
    </dgm:pt>
    <dgm:pt modelId="{A19E63E2-E4C4-4101-8E2F-1253A769B3DA}">
      <dgm:prSet phldrT="[Text]" custT="1"/>
      <dgm:spPr/>
      <dgm:t>
        <a:bodyPr/>
        <a:lstStyle/>
        <a:p>
          <a:pPr algn="r"/>
          <a:r>
            <a:rPr lang="en-US" sz="1800" dirty="0">
              <a:latin typeface="Aptos (Body)"/>
            </a:rPr>
            <a:t>Policy &amp; Advocacy</a:t>
          </a:r>
          <a:endParaRPr lang="en-IN" sz="1800" dirty="0">
            <a:latin typeface="Aptos (Body)"/>
          </a:endParaRPr>
        </a:p>
      </dgm:t>
    </dgm:pt>
    <dgm:pt modelId="{328B0638-021F-45D5-9197-0025D42A0F68}" type="parTrans" cxnId="{FCE3B28B-A02D-40C4-9958-FF56C7650117}">
      <dgm:prSet/>
      <dgm:spPr/>
      <dgm:t>
        <a:bodyPr/>
        <a:lstStyle/>
        <a:p>
          <a:endParaRPr lang="en-IN" sz="1400">
            <a:latin typeface="Aptos (Body)"/>
          </a:endParaRPr>
        </a:p>
      </dgm:t>
    </dgm:pt>
    <dgm:pt modelId="{F8A1CBAB-7931-4321-A2C4-EB56275ACF1A}" type="sibTrans" cxnId="{FCE3B28B-A02D-40C4-9958-FF56C7650117}">
      <dgm:prSet/>
      <dgm:spPr/>
      <dgm:t>
        <a:bodyPr/>
        <a:lstStyle/>
        <a:p>
          <a:endParaRPr lang="en-IN" sz="1400">
            <a:latin typeface="Aptos (Body)"/>
          </a:endParaRPr>
        </a:p>
      </dgm:t>
    </dgm:pt>
    <dgm:pt modelId="{49958A87-51EE-4D14-A76A-22192C51CC88}" type="pres">
      <dgm:prSet presAssocID="{0FD8A31A-BFCD-4A81-97A8-45174B52576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997B5D2B-0F8D-42A3-9DA8-4395CD2DB5F5}" type="pres">
      <dgm:prSet presAssocID="{0FD8A31A-BFCD-4A81-97A8-45174B525768}" presName="children" presStyleCnt="0"/>
      <dgm:spPr/>
    </dgm:pt>
    <dgm:pt modelId="{D4F5345A-4BA6-4E40-B908-F61FEA213179}" type="pres">
      <dgm:prSet presAssocID="{0FD8A31A-BFCD-4A81-97A8-45174B525768}" presName="childPlaceholder" presStyleCnt="0"/>
      <dgm:spPr/>
    </dgm:pt>
    <dgm:pt modelId="{5BE114B3-6D23-47D2-AB1E-CD638A248BCE}" type="pres">
      <dgm:prSet presAssocID="{0FD8A31A-BFCD-4A81-97A8-45174B525768}" presName="circle" presStyleCnt="0"/>
      <dgm:spPr/>
    </dgm:pt>
    <dgm:pt modelId="{C1475F73-94D5-416B-B1B3-927A907C4C4E}" type="pres">
      <dgm:prSet presAssocID="{0FD8A31A-BFCD-4A81-97A8-45174B525768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8C369DA4-7CAD-4689-9FF7-3F1E9FA59FAB}" type="pres">
      <dgm:prSet presAssocID="{0FD8A31A-BFCD-4A81-97A8-45174B525768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CE9BE190-F572-4B14-81AE-722B85705975}" type="pres">
      <dgm:prSet presAssocID="{0FD8A31A-BFCD-4A81-97A8-45174B525768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627503CA-A842-4184-8E9F-564EB8FBD8C7}" type="pres">
      <dgm:prSet presAssocID="{0FD8A31A-BFCD-4A81-97A8-45174B525768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4F786B64-E8D1-4BBD-AFD1-62C9CF7562D6}" type="pres">
      <dgm:prSet presAssocID="{0FD8A31A-BFCD-4A81-97A8-45174B525768}" presName="quadrantPlaceholder" presStyleCnt="0"/>
      <dgm:spPr/>
    </dgm:pt>
    <dgm:pt modelId="{A939926A-D527-4064-9709-D8B29E0173DB}" type="pres">
      <dgm:prSet presAssocID="{0FD8A31A-BFCD-4A81-97A8-45174B525768}" presName="center1" presStyleLbl="fgShp" presStyleIdx="0" presStyleCnt="2"/>
      <dgm:spPr/>
    </dgm:pt>
    <dgm:pt modelId="{404F6F1A-BC2F-4C10-B5FE-85569A4FB156}" type="pres">
      <dgm:prSet presAssocID="{0FD8A31A-BFCD-4A81-97A8-45174B525768}" presName="center2" presStyleLbl="fgShp" presStyleIdx="1" presStyleCnt="2"/>
      <dgm:spPr/>
    </dgm:pt>
  </dgm:ptLst>
  <dgm:cxnLst>
    <dgm:cxn modelId="{B61AEB13-09AC-4DFE-8767-EC135AF84A49}" srcId="{0FD8A31A-BFCD-4A81-97A8-45174B525768}" destId="{5C55A770-B318-4174-A00D-AF0D8F24A609}" srcOrd="1" destOrd="0" parTransId="{CB630170-54E9-4A6B-8A65-86FB026CEB71}" sibTransId="{E2E5C82F-E30B-452A-BFAA-D35E0FA152E3}"/>
    <dgm:cxn modelId="{E0755820-99B3-48F3-B1B6-20F2962A4EF1}" srcId="{0FD8A31A-BFCD-4A81-97A8-45174B525768}" destId="{20B0CC30-AE51-4744-85F4-2B0CB71CF10F}" srcOrd="0" destOrd="0" parTransId="{BB51F635-FCFA-4BE0-B082-36968C3802AC}" sibTransId="{8EE93992-51F9-43E4-8C79-709ADF10E6B2}"/>
    <dgm:cxn modelId="{E695A028-974F-4F5F-8153-C0A6A0940FFA}" type="presOf" srcId="{95891BF6-D772-4C57-B6AA-3653CD1958D8}" destId="{CE9BE190-F572-4B14-81AE-722B85705975}" srcOrd="0" destOrd="0" presId="urn:microsoft.com/office/officeart/2005/8/layout/cycle4"/>
    <dgm:cxn modelId="{138C1038-E21A-46E3-8CA4-223BCFC238D5}" type="presOf" srcId="{A19E63E2-E4C4-4101-8E2F-1253A769B3DA}" destId="{627503CA-A842-4184-8E9F-564EB8FBD8C7}" srcOrd="0" destOrd="0" presId="urn:microsoft.com/office/officeart/2005/8/layout/cycle4"/>
    <dgm:cxn modelId="{9A34B867-C45D-4046-91EF-21F79855DF44}" type="presOf" srcId="{5C55A770-B318-4174-A00D-AF0D8F24A609}" destId="{8C369DA4-7CAD-4689-9FF7-3F1E9FA59FAB}" srcOrd="0" destOrd="0" presId="urn:microsoft.com/office/officeart/2005/8/layout/cycle4"/>
    <dgm:cxn modelId="{FCE3B28B-A02D-40C4-9958-FF56C7650117}" srcId="{0FD8A31A-BFCD-4A81-97A8-45174B525768}" destId="{A19E63E2-E4C4-4101-8E2F-1253A769B3DA}" srcOrd="3" destOrd="0" parTransId="{328B0638-021F-45D5-9197-0025D42A0F68}" sibTransId="{F8A1CBAB-7931-4321-A2C4-EB56275ACF1A}"/>
    <dgm:cxn modelId="{11AE1D97-1505-4434-BEBA-7CE0D4665C61}" type="presOf" srcId="{0FD8A31A-BFCD-4A81-97A8-45174B525768}" destId="{49958A87-51EE-4D14-A76A-22192C51CC88}" srcOrd="0" destOrd="0" presId="urn:microsoft.com/office/officeart/2005/8/layout/cycle4"/>
    <dgm:cxn modelId="{AE4902B5-C4FC-4294-8F83-50B5D14606EF}" srcId="{0FD8A31A-BFCD-4A81-97A8-45174B525768}" destId="{95891BF6-D772-4C57-B6AA-3653CD1958D8}" srcOrd="2" destOrd="0" parTransId="{BF9C48A4-F1F7-4235-A212-85DE407D1D0A}" sibTransId="{8FF58059-5B99-40AF-A801-313E76E99C94}"/>
    <dgm:cxn modelId="{D55988F3-2F06-4CDC-BD16-DCD19EFD56DB}" type="presOf" srcId="{20B0CC30-AE51-4744-85F4-2B0CB71CF10F}" destId="{C1475F73-94D5-416B-B1B3-927A907C4C4E}" srcOrd="0" destOrd="0" presId="urn:microsoft.com/office/officeart/2005/8/layout/cycle4"/>
    <dgm:cxn modelId="{FBEE41AF-B558-425D-8C63-D154E048B772}" type="presParOf" srcId="{49958A87-51EE-4D14-A76A-22192C51CC88}" destId="{997B5D2B-0F8D-42A3-9DA8-4395CD2DB5F5}" srcOrd="0" destOrd="0" presId="urn:microsoft.com/office/officeart/2005/8/layout/cycle4"/>
    <dgm:cxn modelId="{D5D5F24D-CBAC-425E-B57A-6B7BBAB2E184}" type="presParOf" srcId="{997B5D2B-0F8D-42A3-9DA8-4395CD2DB5F5}" destId="{D4F5345A-4BA6-4E40-B908-F61FEA213179}" srcOrd="0" destOrd="0" presId="urn:microsoft.com/office/officeart/2005/8/layout/cycle4"/>
    <dgm:cxn modelId="{4FE066B6-EBF4-47AD-A84C-B1E8414CE7DB}" type="presParOf" srcId="{49958A87-51EE-4D14-A76A-22192C51CC88}" destId="{5BE114B3-6D23-47D2-AB1E-CD638A248BCE}" srcOrd="1" destOrd="0" presId="urn:microsoft.com/office/officeart/2005/8/layout/cycle4"/>
    <dgm:cxn modelId="{E8C2899D-A28F-41B0-BE96-B59D074D288D}" type="presParOf" srcId="{5BE114B3-6D23-47D2-AB1E-CD638A248BCE}" destId="{C1475F73-94D5-416B-B1B3-927A907C4C4E}" srcOrd="0" destOrd="0" presId="urn:microsoft.com/office/officeart/2005/8/layout/cycle4"/>
    <dgm:cxn modelId="{7227351B-0A01-4BF9-8F91-AC39DD2A5BAB}" type="presParOf" srcId="{5BE114B3-6D23-47D2-AB1E-CD638A248BCE}" destId="{8C369DA4-7CAD-4689-9FF7-3F1E9FA59FAB}" srcOrd="1" destOrd="0" presId="urn:microsoft.com/office/officeart/2005/8/layout/cycle4"/>
    <dgm:cxn modelId="{21756391-10D9-4DBB-ABF9-F1CB2F5AC664}" type="presParOf" srcId="{5BE114B3-6D23-47D2-AB1E-CD638A248BCE}" destId="{CE9BE190-F572-4B14-81AE-722B85705975}" srcOrd="2" destOrd="0" presId="urn:microsoft.com/office/officeart/2005/8/layout/cycle4"/>
    <dgm:cxn modelId="{E7B4EAC1-443B-4250-A5A9-E0BD0B1A58E8}" type="presParOf" srcId="{5BE114B3-6D23-47D2-AB1E-CD638A248BCE}" destId="{627503CA-A842-4184-8E9F-564EB8FBD8C7}" srcOrd="3" destOrd="0" presId="urn:microsoft.com/office/officeart/2005/8/layout/cycle4"/>
    <dgm:cxn modelId="{67FCD4A4-4D7C-4DEC-BCEF-2C798E190607}" type="presParOf" srcId="{5BE114B3-6D23-47D2-AB1E-CD638A248BCE}" destId="{4F786B64-E8D1-4BBD-AFD1-62C9CF7562D6}" srcOrd="4" destOrd="0" presId="urn:microsoft.com/office/officeart/2005/8/layout/cycle4"/>
    <dgm:cxn modelId="{C29DC372-88B0-4DAC-A42D-BDF1D81BC6C2}" type="presParOf" srcId="{49958A87-51EE-4D14-A76A-22192C51CC88}" destId="{A939926A-D527-4064-9709-D8B29E0173DB}" srcOrd="2" destOrd="0" presId="urn:microsoft.com/office/officeart/2005/8/layout/cycle4"/>
    <dgm:cxn modelId="{07C9DE56-BE1C-4A60-B4D3-A4B1D90C60E4}" type="presParOf" srcId="{49958A87-51EE-4D14-A76A-22192C51CC88}" destId="{404F6F1A-BC2F-4C10-B5FE-85569A4FB15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06E878-080A-47F6-BBA1-24DCBD02C6E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25F3EF28-979A-45B9-9900-0B8911196397}">
      <dgm:prSet phldrT="[Text]" custT="1"/>
      <dgm:spPr/>
      <dgm:t>
        <a:bodyPr/>
        <a:lstStyle/>
        <a:p>
          <a:r>
            <a:rPr lang="de-AT" sz="2000" dirty="0">
              <a:latin typeface="Arial" panose="020B0604020202020204" pitchFamily="34" charset="0"/>
              <a:cs typeface="Arial" panose="020B0604020202020204" pitchFamily="34" charset="0"/>
            </a:rPr>
            <a:t>Connectivity</a:t>
          </a:r>
        </a:p>
      </dgm:t>
    </dgm:pt>
    <dgm:pt modelId="{B0CF231D-9473-4F33-8D11-22DFCD72626E}" type="parTrans" cxnId="{FBEDBE14-0C9E-4EA0-ACF5-9BBD396B7B44}">
      <dgm:prSet/>
      <dgm:spPr/>
      <dgm:t>
        <a:bodyPr/>
        <a:lstStyle/>
        <a:p>
          <a:endParaRPr lang="de-AT"/>
        </a:p>
      </dgm:t>
    </dgm:pt>
    <dgm:pt modelId="{B54D08A3-0752-47D4-83EB-8DB5F3EB0CF2}" type="sibTrans" cxnId="{FBEDBE14-0C9E-4EA0-ACF5-9BBD396B7B44}">
      <dgm:prSet/>
      <dgm:spPr/>
      <dgm:t>
        <a:bodyPr/>
        <a:lstStyle/>
        <a:p>
          <a:endParaRPr lang="de-AT"/>
        </a:p>
      </dgm:t>
    </dgm:pt>
    <dgm:pt modelId="{9F618CD7-7C16-49EE-B481-158AA8D8BF5B}">
      <dgm:prSet phldrT="[Text]" custT="1"/>
      <dgm:spPr/>
      <dgm:t>
        <a:bodyPr/>
        <a:lstStyle/>
        <a:p>
          <a:r>
            <a:rPr lang="de-AT" sz="2000" dirty="0">
              <a:latin typeface="Arial" panose="020B0604020202020204" pitchFamily="34" charset="0"/>
              <a:cs typeface="Arial" panose="020B0604020202020204" pitchFamily="34" charset="0"/>
            </a:rPr>
            <a:t>Automation</a:t>
          </a:r>
        </a:p>
      </dgm:t>
    </dgm:pt>
    <dgm:pt modelId="{CD48B639-C257-47E1-B8FA-D33D473C8105}" type="parTrans" cxnId="{6E5D9669-DC28-4B1D-9023-5FFA387992F3}">
      <dgm:prSet/>
      <dgm:spPr/>
      <dgm:t>
        <a:bodyPr/>
        <a:lstStyle/>
        <a:p>
          <a:endParaRPr lang="de-AT"/>
        </a:p>
      </dgm:t>
    </dgm:pt>
    <dgm:pt modelId="{FB9AD371-58E6-4C0D-8F51-B8ADA72E55A4}" type="sibTrans" cxnId="{6E5D9669-DC28-4B1D-9023-5FFA387992F3}">
      <dgm:prSet/>
      <dgm:spPr/>
      <dgm:t>
        <a:bodyPr/>
        <a:lstStyle/>
        <a:p>
          <a:endParaRPr lang="de-AT"/>
        </a:p>
      </dgm:t>
    </dgm:pt>
    <dgm:pt modelId="{62B993A7-2EC4-4A8C-9D85-0DDA4288B1BA}">
      <dgm:prSet phldrT="[Text]" custT="1"/>
      <dgm:spPr/>
      <dgm:t>
        <a:bodyPr/>
        <a:lstStyle/>
        <a:p>
          <a:r>
            <a:rPr lang="de-AT" sz="2000" dirty="0">
              <a:latin typeface="Arial" panose="020B0604020202020204" pitchFamily="34" charset="0"/>
              <a:cs typeface="Arial" panose="020B0604020202020204" pitchFamily="34" charset="0"/>
            </a:rPr>
            <a:t>Digital Data</a:t>
          </a:r>
        </a:p>
      </dgm:t>
    </dgm:pt>
    <dgm:pt modelId="{04CE6EF6-EB30-4578-AB22-418D960086FC}" type="parTrans" cxnId="{F08F6E8A-AF2F-4333-B7B9-4A4C98546684}">
      <dgm:prSet/>
      <dgm:spPr/>
      <dgm:t>
        <a:bodyPr/>
        <a:lstStyle/>
        <a:p>
          <a:endParaRPr lang="de-AT"/>
        </a:p>
      </dgm:t>
    </dgm:pt>
    <dgm:pt modelId="{386EB170-A14D-4755-AA0D-B3682CFD0910}" type="sibTrans" cxnId="{F08F6E8A-AF2F-4333-B7B9-4A4C98546684}">
      <dgm:prSet/>
      <dgm:spPr/>
      <dgm:t>
        <a:bodyPr/>
        <a:lstStyle/>
        <a:p>
          <a:endParaRPr lang="de-AT"/>
        </a:p>
      </dgm:t>
    </dgm:pt>
    <dgm:pt modelId="{4483BE94-9C70-4530-ADB3-F9CC11111080}">
      <dgm:prSet phldrT="[Text]" custT="1"/>
      <dgm:spPr/>
      <dgm:t>
        <a:bodyPr/>
        <a:lstStyle/>
        <a:p>
          <a:r>
            <a:rPr lang="de-AT" sz="2000" dirty="0">
              <a:latin typeface="Arial" panose="020B0604020202020204" pitchFamily="34" charset="0"/>
              <a:cs typeface="Arial" panose="020B0604020202020204" pitchFamily="34" charset="0"/>
            </a:rPr>
            <a:t>Digital Customer Access</a:t>
          </a:r>
        </a:p>
      </dgm:t>
    </dgm:pt>
    <dgm:pt modelId="{2221C212-2D4D-40F2-B6E6-2CDD8FE55377}" type="parTrans" cxnId="{E4CC9C20-B3A0-4688-9B02-254110A0F51F}">
      <dgm:prSet/>
      <dgm:spPr/>
      <dgm:t>
        <a:bodyPr/>
        <a:lstStyle/>
        <a:p>
          <a:endParaRPr lang="de-AT"/>
        </a:p>
      </dgm:t>
    </dgm:pt>
    <dgm:pt modelId="{EE968884-EBA3-4BD6-AC4E-D4EE5658B484}" type="sibTrans" cxnId="{E4CC9C20-B3A0-4688-9B02-254110A0F51F}">
      <dgm:prSet/>
      <dgm:spPr/>
      <dgm:t>
        <a:bodyPr/>
        <a:lstStyle/>
        <a:p>
          <a:endParaRPr lang="de-AT"/>
        </a:p>
      </dgm:t>
    </dgm:pt>
    <dgm:pt modelId="{43AD515B-C524-4314-A929-7076A91CBECF}" type="pres">
      <dgm:prSet presAssocID="{8E06E878-080A-47F6-BBA1-24DCBD02C6E4}" presName="diagram" presStyleCnt="0">
        <dgm:presLayoutVars>
          <dgm:dir/>
          <dgm:resizeHandles val="exact"/>
        </dgm:presLayoutVars>
      </dgm:prSet>
      <dgm:spPr/>
    </dgm:pt>
    <dgm:pt modelId="{FC4A680C-9186-4676-A6DA-B8F68BEE39F1}" type="pres">
      <dgm:prSet presAssocID="{25F3EF28-979A-45B9-9900-0B8911196397}" presName="node" presStyleLbl="node1" presStyleIdx="0" presStyleCnt="4" custScaleY="74208" custLinFactNeighborX="533" custLinFactNeighborY="31690">
        <dgm:presLayoutVars>
          <dgm:bulletEnabled val="1"/>
        </dgm:presLayoutVars>
      </dgm:prSet>
      <dgm:spPr/>
    </dgm:pt>
    <dgm:pt modelId="{C9E16655-FE39-411E-971C-E2B028FE8124}" type="pres">
      <dgm:prSet presAssocID="{B54D08A3-0752-47D4-83EB-8DB5F3EB0CF2}" presName="sibTrans" presStyleCnt="0"/>
      <dgm:spPr/>
    </dgm:pt>
    <dgm:pt modelId="{46B02D88-679F-4107-B5E6-EE28F00F33FA}" type="pres">
      <dgm:prSet presAssocID="{9F618CD7-7C16-49EE-B481-158AA8D8BF5B}" presName="node" presStyleLbl="node1" presStyleIdx="1" presStyleCnt="4" custScaleY="70009" custLinFactNeighborX="2111" custLinFactNeighborY="29590">
        <dgm:presLayoutVars>
          <dgm:bulletEnabled val="1"/>
        </dgm:presLayoutVars>
      </dgm:prSet>
      <dgm:spPr/>
    </dgm:pt>
    <dgm:pt modelId="{11DDD410-F211-481F-8CB4-C5D4BA006F11}" type="pres">
      <dgm:prSet presAssocID="{FB9AD371-58E6-4C0D-8F51-B8ADA72E55A4}" presName="sibTrans" presStyleCnt="0"/>
      <dgm:spPr/>
    </dgm:pt>
    <dgm:pt modelId="{45D3FDEA-86B8-4543-9B3A-46CBA9FDCA2E}" type="pres">
      <dgm:prSet presAssocID="{62B993A7-2EC4-4A8C-9D85-0DDA4288B1BA}" presName="node" presStyleLbl="node1" presStyleIdx="2" presStyleCnt="4" custScaleY="72306" custLinFactY="-100000" custLinFactNeighborX="49960" custLinFactNeighborY="-114549">
        <dgm:presLayoutVars>
          <dgm:bulletEnabled val="1"/>
        </dgm:presLayoutVars>
      </dgm:prSet>
      <dgm:spPr/>
    </dgm:pt>
    <dgm:pt modelId="{41DB6A99-28FC-4889-8935-081A2702C859}" type="pres">
      <dgm:prSet presAssocID="{386EB170-A14D-4755-AA0D-B3682CFD0910}" presName="sibTrans" presStyleCnt="0"/>
      <dgm:spPr/>
    </dgm:pt>
    <dgm:pt modelId="{D85CF14C-4D86-464F-A2B4-B38EF151DCDA}" type="pres">
      <dgm:prSet presAssocID="{4483BE94-9C70-4530-ADB3-F9CC11111080}" presName="node" presStyleLbl="node1" presStyleIdx="3" presStyleCnt="4" custScaleY="74690" custLinFactNeighborX="-57094" custLinFactNeighborY="25521">
        <dgm:presLayoutVars>
          <dgm:bulletEnabled val="1"/>
        </dgm:presLayoutVars>
      </dgm:prSet>
      <dgm:spPr/>
    </dgm:pt>
  </dgm:ptLst>
  <dgm:cxnLst>
    <dgm:cxn modelId="{FBEDBE14-0C9E-4EA0-ACF5-9BBD396B7B44}" srcId="{8E06E878-080A-47F6-BBA1-24DCBD02C6E4}" destId="{25F3EF28-979A-45B9-9900-0B8911196397}" srcOrd="0" destOrd="0" parTransId="{B0CF231D-9473-4F33-8D11-22DFCD72626E}" sibTransId="{B54D08A3-0752-47D4-83EB-8DB5F3EB0CF2}"/>
    <dgm:cxn modelId="{E4CC9C20-B3A0-4688-9B02-254110A0F51F}" srcId="{8E06E878-080A-47F6-BBA1-24DCBD02C6E4}" destId="{4483BE94-9C70-4530-ADB3-F9CC11111080}" srcOrd="3" destOrd="0" parTransId="{2221C212-2D4D-40F2-B6E6-2CDD8FE55377}" sibTransId="{EE968884-EBA3-4BD6-AC4E-D4EE5658B484}"/>
    <dgm:cxn modelId="{9EFE1262-3608-47DD-B9B7-1B7BADD2E448}" type="presOf" srcId="{9F618CD7-7C16-49EE-B481-158AA8D8BF5B}" destId="{46B02D88-679F-4107-B5E6-EE28F00F33FA}" srcOrd="0" destOrd="0" presId="urn:microsoft.com/office/officeart/2005/8/layout/default"/>
    <dgm:cxn modelId="{45EB6C62-3E6A-473B-A27A-08BD54C320F0}" type="presOf" srcId="{8E06E878-080A-47F6-BBA1-24DCBD02C6E4}" destId="{43AD515B-C524-4314-A929-7076A91CBECF}" srcOrd="0" destOrd="0" presId="urn:microsoft.com/office/officeart/2005/8/layout/default"/>
    <dgm:cxn modelId="{6E5D9669-DC28-4B1D-9023-5FFA387992F3}" srcId="{8E06E878-080A-47F6-BBA1-24DCBD02C6E4}" destId="{9F618CD7-7C16-49EE-B481-158AA8D8BF5B}" srcOrd="1" destOrd="0" parTransId="{CD48B639-C257-47E1-B8FA-D33D473C8105}" sibTransId="{FB9AD371-58E6-4C0D-8F51-B8ADA72E55A4}"/>
    <dgm:cxn modelId="{F08F6E8A-AF2F-4333-B7B9-4A4C98546684}" srcId="{8E06E878-080A-47F6-BBA1-24DCBD02C6E4}" destId="{62B993A7-2EC4-4A8C-9D85-0DDA4288B1BA}" srcOrd="2" destOrd="0" parTransId="{04CE6EF6-EB30-4578-AB22-418D960086FC}" sibTransId="{386EB170-A14D-4755-AA0D-B3682CFD0910}"/>
    <dgm:cxn modelId="{6A0B6DA5-4B71-4B9A-9A79-56CF76799BCF}" type="presOf" srcId="{25F3EF28-979A-45B9-9900-0B8911196397}" destId="{FC4A680C-9186-4676-A6DA-B8F68BEE39F1}" srcOrd="0" destOrd="0" presId="urn:microsoft.com/office/officeart/2005/8/layout/default"/>
    <dgm:cxn modelId="{548707E5-EF52-4436-A421-F3679DBD3450}" type="presOf" srcId="{4483BE94-9C70-4530-ADB3-F9CC11111080}" destId="{D85CF14C-4D86-464F-A2B4-B38EF151DCDA}" srcOrd="0" destOrd="0" presId="urn:microsoft.com/office/officeart/2005/8/layout/default"/>
    <dgm:cxn modelId="{01680FF8-C82F-4426-A4B6-8B006581EAD0}" type="presOf" srcId="{62B993A7-2EC4-4A8C-9D85-0DDA4288B1BA}" destId="{45D3FDEA-86B8-4543-9B3A-46CBA9FDCA2E}" srcOrd="0" destOrd="0" presId="urn:microsoft.com/office/officeart/2005/8/layout/default"/>
    <dgm:cxn modelId="{913E0AC1-F3DD-4C51-887D-282AE10F8F77}" type="presParOf" srcId="{43AD515B-C524-4314-A929-7076A91CBECF}" destId="{FC4A680C-9186-4676-A6DA-B8F68BEE39F1}" srcOrd="0" destOrd="0" presId="urn:microsoft.com/office/officeart/2005/8/layout/default"/>
    <dgm:cxn modelId="{41BE5B69-58DE-4472-A3BA-AC5D38396990}" type="presParOf" srcId="{43AD515B-C524-4314-A929-7076A91CBECF}" destId="{C9E16655-FE39-411E-971C-E2B028FE8124}" srcOrd="1" destOrd="0" presId="urn:microsoft.com/office/officeart/2005/8/layout/default"/>
    <dgm:cxn modelId="{3F54016B-A7F9-4BFD-A472-7E194BC906BE}" type="presParOf" srcId="{43AD515B-C524-4314-A929-7076A91CBECF}" destId="{46B02D88-679F-4107-B5E6-EE28F00F33FA}" srcOrd="2" destOrd="0" presId="urn:microsoft.com/office/officeart/2005/8/layout/default"/>
    <dgm:cxn modelId="{563A5FA4-E4B3-446B-BFF2-43B327F3E0F6}" type="presParOf" srcId="{43AD515B-C524-4314-A929-7076A91CBECF}" destId="{11DDD410-F211-481F-8CB4-C5D4BA006F11}" srcOrd="3" destOrd="0" presId="urn:microsoft.com/office/officeart/2005/8/layout/default"/>
    <dgm:cxn modelId="{C6A0A0B7-6722-4463-9228-3E7D089D2C43}" type="presParOf" srcId="{43AD515B-C524-4314-A929-7076A91CBECF}" destId="{45D3FDEA-86B8-4543-9B3A-46CBA9FDCA2E}" srcOrd="4" destOrd="0" presId="urn:microsoft.com/office/officeart/2005/8/layout/default"/>
    <dgm:cxn modelId="{C1F92AF7-8456-4A78-8016-3DFAA903A54C}" type="presParOf" srcId="{43AD515B-C524-4314-A929-7076A91CBECF}" destId="{41DB6A99-28FC-4889-8935-081A2702C859}" srcOrd="5" destOrd="0" presId="urn:microsoft.com/office/officeart/2005/8/layout/default"/>
    <dgm:cxn modelId="{EFEDF9DD-FAFD-43BC-A72A-E256EBAE0CAD}" type="presParOf" srcId="{43AD515B-C524-4314-A929-7076A91CBECF}" destId="{D85CF14C-4D86-464F-A2B4-B38EF151DCD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C706EF-8533-404E-A993-81747F337237}" type="doc">
      <dgm:prSet loTypeId="urn:microsoft.com/office/officeart/2005/8/layout/hList6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CAA2CC63-9F5E-4ADF-8317-9738714877A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800" dirty="0">
              <a:latin typeface="Aptos (Body)"/>
            </a:rPr>
            <a:t>Assess and review the current state of transport infrastructure such as roads, bridges, railways, airports, free economic zones, etc.</a:t>
          </a:r>
          <a:endParaRPr lang="en-IN" sz="1800" dirty="0">
            <a:latin typeface="Aptos (Body)"/>
          </a:endParaRPr>
        </a:p>
      </dgm:t>
    </dgm:pt>
    <dgm:pt modelId="{07445B9C-F41E-4F48-8EB6-653F06EA251F}" type="parTrans" cxnId="{B2DE5195-2C39-41FB-BAA9-969EBF448F36}">
      <dgm:prSet/>
      <dgm:spPr/>
      <dgm:t>
        <a:bodyPr/>
        <a:lstStyle/>
        <a:p>
          <a:endParaRPr lang="en-IN">
            <a:latin typeface="Aptos (Body)"/>
          </a:endParaRPr>
        </a:p>
      </dgm:t>
    </dgm:pt>
    <dgm:pt modelId="{AADAC456-E895-4FAE-A49F-D691C501A743}" type="sibTrans" cxnId="{B2DE5195-2C39-41FB-BAA9-969EBF448F36}">
      <dgm:prSet/>
      <dgm:spPr/>
      <dgm:t>
        <a:bodyPr/>
        <a:lstStyle/>
        <a:p>
          <a:endParaRPr lang="en-IN">
            <a:latin typeface="Aptos (Body)"/>
          </a:endParaRPr>
        </a:p>
      </dgm:t>
    </dgm:pt>
    <dgm:pt modelId="{37A429E7-F12F-4B13-8050-F6369026E7DD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800" dirty="0">
              <a:latin typeface="Aptos (Body)"/>
            </a:rPr>
            <a:t>Assess and review trade supporting public infrastructure such as dry ports, logistics hubs, inland container ports, border crossings and warehouses</a:t>
          </a:r>
          <a:endParaRPr lang="en-IN" sz="1800" dirty="0">
            <a:latin typeface="Aptos (Body)"/>
          </a:endParaRPr>
        </a:p>
      </dgm:t>
    </dgm:pt>
    <dgm:pt modelId="{395D00E5-C439-4CFF-B5E8-A4759CF49CBB}" type="parTrans" cxnId="{DE000C93-C858-4463-85FF-6EEFE05194A4}">
      <dgm:prSet/>
      <dgm:spPr/>
      <dgm:t>
        <a:bodyPr/>
        <a:lstStyle/>
        <a:p>
          <a:endParaRPr lang="en-IN">
            <a:latin typeface="Aptos (Body)"/>
          </a:endParaRPr>
        </a:p>
      </dgm:t>
    </dgm:pt>
    <dgm:pt modelId="{821EF0EC-93CF-4F62-995D-D180A76891D4}" type="sibTrans" cxnId="{DE000C93-C858-4463-85FF-6EEFE05194A4}">
      <dgm:prSet/>
      <dgm:spPr/>
      <dgm:t>
        <a:bodyPr/>
        <a:lstStyle/>
        <a:p>
          <a:endParaRPr lang="en-IN">
            <a:latin typeface="Aptos (Body)"/>
          </a:endParaRPr>
        </a:p>
      </dgm:t>
    </dgm:pt>
    <dgm:pt modelId="{7026391D-5070-48D6-9A7F-D586BF110C0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800" dirty="0">
              <a:latin typeface="Aptos (Body)"/>
            </a:rPr>
            <a:t>Identify the key movements of people and goods and assess the time and cost for such movements</a:t>
          </a:r>
          <a:endParaRPr lang="en-IN" sz="1800" dirty="0">
            <a:latin typeface="Aptos (Body)"/>
          </a:endParaRPr>
        </a:p>
      </dgm:t>
    </dgm:pt>
    <dgm:pt modelId="{334010F3-D752-434E-AD86-896881BE5D29}" type="parTrans" cxnId="{F56F4B7A-2BA2-4C01-80C9-C30C3CE17AE1}">
      <dgm:prSet/>
      <dgm:spPr/>
      <dgm:t>
        <a:bodyPr/>
        <a:lstStyle/>
        <a:p>
          <a:endParaRPr lang="en-IN">
            <a:latin typeface="Aptos (Body)"/>
          </a:endParaRPr>
        </a:p>
      </dgm:t>
    </dgm:pt>
    <dgm:pt modelId="{7976ED59-3591-4C79-A9DB-7DE451E19A77}" type="sibTrans" cxnId="{F56F4B7A-2BA2-4C01-80C9-C30C3CE17AE1}">
      <dgm:prSet/>
      <dgm:spPr/>
      <dgm:t>
        <a:bodyPr/>
        <a:lstStyle/>
        <a:p>
          <a:endParaRPr lang="en-IN">
            <a:latin typeface="Aptos (Body)"/>
          </a:endParaRPr>
        </a:p>
      </dgm:t>
    </dgm:pt>
    <dgm:pt modelId="{BA55703A-626E-464C-B80E-0C544D06BCE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800" dirty="0">
              <a:latin typeface="Aptos (Body)"/>
            </a:rPr>
            <a:t>Understand sectoral growth projections till 2030 and 2040 </a:t>
          </a:r>
          <a:endParaRPr lang="en-IN" sz="1800" dirty="0">
            <a:latin typeface="Aptos (Body)"/>
          </a:endParaRPr>
        </a:p>
      </dgm:t>
    </dgm:pt>
    <dgm:pt modelId="{C95254FA-237A-4A2C-8845-B0DD95BAFC44}" type="parTrans" cxnId="{FD2B0D88-7B2B-49EE-AAF0-10D1B9A1BD57}">
      <dgm:prSet/>
      <dgm:spPr/>
      <dgm:t>
        <a:bodyPr/>
        <a:lstStyle/>
        <a:p>
          <a:endParaRPr lang="en-IN">
            <a:latin typeface="Aptos (Body)"/>
          </a:endParaRPr>
        </a:p>
      </dgm:t>
    </dgm:pt>
    <dgm:pt modelId="{32FE33A1-FF3B-45AB-A4FA-19E5245FD2F8}" type="sibTrans" cxnId="{FD2B0D88-7B2B-49EE-AAF0-10D1B9A1BD57}">
      <dgm:prSet/>
      <dgm:spPr/>
      <dgm:t>
        <a:bodyPr/>
        <a:lstStyle/>
        <a:p>
          <a:endParaRPr lang="en-IN">
            <a:latin typeface="Aptos (Body)"/>
          </a:endParaRPr>
        </a:p>
      </dgm:t>
    </dgm:pt>
    <dgm:pt modelId="{0020D376-DF32-4899-A259-DABFF276236A}" type="pres">
      <dgm:prSet presAssocID="{66C706EF-8533-404E-A993-81747F337237}" presName="Name0" presStyleCnt="0">
        <dgm:presLayoutVars>
          <dgm:dir/>
          <dgm:resizeHandles val="exact"/>
        </dgm:presLayoutVars>
      </dgm:prSet>
      <dgm:spPr/>
    </dgm:pt>
    <dgm:pt modelId="{A6BA02EC-646C-4063-B449-903D2BF3DAD7}" type="pres">
      <dgm:prSet presAssocID="{CAA2CC63-9F5E-4ADF-8317-9738714877A7}" presName="node" presStyleLbl="node1" presStyleIdx="0" presStyleCnt="4">
        <dgm:presLayoutVars>
          <dgm:bulletEnabled val="1"/>
        </dgm:presLayoutVars>
      </dgm:prSet>
      <dgm:spPr/>
    </dgm:pt>
    <dgm:pt modelId="{DCD3BD14-8551-4935-84A6-6CD548A7741A}" type="pres">
      <dgm:prSet presAssocID="{AADAC456-E895-4FAE-A49F-D691C501A743}" presName="sibTrans" presStyleCnt="0"/>
      <dgm:spPr/>
    </dgm:pt>
    <dgm:pt modelId="{EE2676A7-83A7-4BCC-A4A5-5292919CAE9B}" type="pres">
      <dgm:prSet presAssocID="{37A429E7-F12F-4B13-8050-F6369026E7DD}" presName="node" presStyleLbl="node1" presStyleIdx="1" presStyleCnt="4">
        <dgm:presLayoutVars>
          <dgm:bulletEnabled val="1"/>
        </dgm:presLayoutVars>
      </dgm:prSet>
      <dgm:spPr/>
    </dgm:pt>
    <dgm:pt modelId="{5915E0A3-3AAD-43FF-98C5-CB1400F15D28}" type="pres">
      <dgm:prSet presAssocID="{821EF0EC-93CF-4F62-995D-D180A76891D4}" presName="sibTrans" presStyleCnt="0"/>
      <dgm:spPr/>
    </dgm:pt>
    <dgm:pt modelId="{0C8A2EC6-E617-4E28-9C53-0BD32110917C}" type="pres">
      <dgm:prSet presAssocID="{7026391D-5070-48D6-9A7F-D586BF110C0C}" presName="node" presStyleLbl="node1" presStyleIdx="2" presStyleCnt="4">
        <dgm:presLayoutVars>
          <dgm:bulletEnabled val="1"/>
        </dgm:presLayoutVars>
      </dgm:prSet>
      <dgm:spPr/>
    </dgm:pt>
    <dgm:pt modelId="{0464981A-CE27-4503-80F0-69BE1290097D}" type="pres">
      <dgm:prSet presAssocID="{7976ED59-3591-4C79-A9DB-7DE451E19A77}" presName="sibTrans" presStyleCnt="0"/>
      <dgm:spPr/>
    </dgm:pt>
    <dgm:pt modelId="{58B6C9DF-761E-4E10-9A44-719CC2375A8C}" type="pres">
      <dgm:prSet presAssocID="{BA55703A-626E-464C-B80E-0C544D06BCE1}" presName="node" presStyleLbl="node1" presStyleIdx="3" presStyleCnt="4">
        <dgm:presLayoutVars>
          <dgm:bulletEnabled val="1"/>
        </dgm:presLayoutVars>
      </dgm:prSet>
      <dgm:spPr/>
    </dgm:pt>
  </dgm:ptLst>
  <dgm:cxnLst>
    <dgm:cxn modelId="{06750D06-BAB0-47DC-9EED-3E758812BA24}" type="presOf" srcId="{66C706EF-8533-404E-A993-81747F337237}" destId="{0020D376-DF32-4899-A259-DABFF276236A}" srcOrd="0" destOrd="0" presId="urn:microsoft.com/office/officeart/2005/8/layout/hList6"/>
    <dgm:cxn modelId="{D0EE6861-61AE-44F6-B047-95C4FAA619A0}" type="presOf" srcId="{BA55703A-626E-464C-B80E-0C544D06BCE1}" destId="{58B6C9DF-761E-4E10-9A44-719CC2375A8C}" srcOrd="0" destOrd="0" presId="urn:microsoft.com/office/officeart/2005/8/layout/hList6"/>
    <dgm:cxn modelId="{F56F4B7A-2BA2-4C01-80C9-C30C3CE17AE1}" srcId="{66C706EF-8533-404E-A993-81747F337237}" destId="{7026391D-5070-48D6-9A7F-D586BF110C0C}" srcOrd="2" destOrd="0" parTransId="{334010F3-D752-434E-AD86-896881BE5D29}" sibTransId="{7976ED59-3591-4C79-A9DB-7DE451E19A77}"/>
    <dgm:cxn modelId="{FD2B0D88-7B2B-49EE-AAF0-10D1B9A1BD57}" srcId="{66C706EF-8533-404E-A993-81747F337237}" destId="{BA55703A-626E-464C-B80E-0C544D06BCE1}" srcOrd="3" destOrd="0" parTransId="{C95254FA-237A-4A2C-8845-B0DD95BAFC44}" sibTransId="{32FE33A1-FF3B-45AB-A4FA-19E5245FD2F8}"/>
    <dgm:cxn modelId="{DE000C93-C858-4463-85FF-6EEFE05194A4}" srcId="{66C706EF-8533-404E-A993-81747F337237}" destId="{37A429E7-F12F-4B13-8050-F6369026E7DD}" srcOrd="1" destOrd="0" parTransId="{395D00E5-C439-4CFF-B5E8-A4759CF49CBB}" sibTransId="{821EF0EC-93CF-4F62-995D-D180A76891D4}"/>
    <dgm:cxn modelId="{B2DE5195-2C39-41FB-BAA9-969EBF448F36}" srcId="{66C706EF-8533-404E-A993-81747F337237}" destId="{CAA2CC63-9F5E-4ADF-8317-9738714877A7}" srcOrd="0" destOrd="0" parTransId="{07445B9C-F41E-4F48-8EB6-653F06EA251F}" sibTransId="{AADAC456-E895-4FAE-A49F-D691C501A743}"/>
    <dgm:cxn modelId="{A82179D9-5E2A-414E-B2F1-DB6295CDF3CB}" type="presOf" srcId="{37A429E7-F12F-4B13-8050-F6369026E7DD}" destId="{EE2676A7-83A7-4BCC-A4A5-5292919CAE9B}" srcOrd="0" destOrd="0" presId="urn:microsoft.com/office/officeart/2005/8/layout/hList6"/>
    <dgm:cxn modelId="{B8CD40FC-12F7-474B-9379-1E841546DB63}" type="presOf" srcId="{CAA2CC63-9F5E-4ADF-8317-9738714877A7}" destId="{A6BA02EC-646C-4063-B449-903D2BF3DAD7}" srcOrd="0" destOrd="0" presId="urn:microsoft.com/office/officeart/2005/8/layout/hList6"/>
    <dgm:cxn modelId="{490012FE-8AB7-4994-A017-E9F57EF0C9F8}" type="presOf" srcId="{7026391D-5070-48D6-9A7F-D586BF110C0C}" destId="{0C8A2EC6-E617-4E28-9C53-0BD32110917C}" srcOrd="0" destOrd="0" presId="urn:microsoft.com/office/officeart/2005/8/layout/hList6"/>
    <dgm:cxn modelId="{B2625FEE-EEE8-4418-9EA0-A32F52A29CA2}" type="presParOf" srcId="{0020D376-DF32-4899-A259-DABFF276236A}" destId="{A6BA02EC-646C-4063-B449-903D2BF3DAD7}" srcOrd="0" destOrd="0" presId="urn:microsoft.com/office/officeart/2005/8/layout/hList6"/>
    <dgm:cxn modelId="{3AE6CFBB-07BE-40D4-A464-F25F4FB7316C}" type="presParOf" srcId="{0020D376-DF32-4899-A259-DABFF276236A}" destId="{DCD3BD14-8551-4935-84A6-6CD548A7741A}" srcOrd="1" destOrd="0" presId="urn:microsoft.com/office/officeart/2005/8/layout/hList6"/>
    <dgm:cxn modelId="{6C562921-4ABA-4B04-AC3D-CBE7363203A8}" type="presParOf" srcId="{0020D376-DF32-4899-A259-DABFF276236A}" destId="{EE2676A7-83A7-4BCC-A4A5-5292919CAE9B}" srcOrd="2" destOrd="0" presId="urn:microsoft.com/office/officeart/2005/8/layout/hList6"/>
    <dgm:cxn modelId="{E2FA91D7-161B-4950-95FD-0B28CD745676}" type="presParOf" srcId="{0020D376-DF32-4899-A259-DABFF276236A}" destId="{5915E0A3-3AAD-43FF-98C5-CB1400F15D28}" srcOrd="3" destOrd="0" presId="urn:microsoft.com/office/officeart/2005/8/layout/hList6"/>
    <dgm:cxn modelId="{FBEB3D1B-C056-4F2F-A4BF-1AF11F97C57C}" type="presParOf" srcId="{0020D376-DF32-4899-A259-DABFF276236A}" destId="{0C8A2EC6-E617-4E28-9C53-0BD32110917C}" srcOrd="4" destOrd="0" presId="urn:microsoft.com/office/officeart/2005/8/layout/hList6"/>
    <dgm:cxn modelId="{ED29F066-A776-4C3E-B9EE-E276DBF62722}" type="presParOf" srcId="{0020D376-DF32-4899-A259-DABFF276236A}" destId="{0464981A-CE27-4503-80F0-69BE1290097D}" srcOrd="5" destOrd="0" presId="urn:microsoft.com/office/officeart/2005/8/layout/hList6"/>
    <dgm:cxn modelId="{9C2FA0CB-4FB3-4BA7-A835-4F5D5D9EE84C}" type="presParOf" srcId="{0020D376-DF32-4899-A259-DABFF276236A}" destId="{58B6C9DF-761E-4E10-9A44-719CC2375A8C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C706EF-8533-404E-A993-81747F33723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A55703A-626E-464C-B80E-0C544D06BCE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800" dirty="0">
              <a:latin typeface="Tenorite" panose="00000500000000000000" pitchFamily="2" charset="0"/>
            </a:rPr>
            <a:t>Identify procedures and processes for the flow of commercial goods and IT systems that support it.</a:t>
          </a:r>
          <a:endParaRPr lang="en-IN" sz="1800" dirty="0">
            <a:latin typeface="+mj-lt"/>
          </a:endParaRPr>
        </a:p>
      </dgm:t>
    </dgm:pt>
    <dgm:pt modelId="{C95254FA-237A-4A2C-8845-B0DD95BAFC44}" type="parTrans" cxnId="{FD2B0D88-7B2B-49EE-AAF0-10D1B9A1BD57}">
      <dgm:prSet/>
      <dgm:spPr/>
      <dgm:t>
        <a:bodyPr/>
        <a:lstStyle/>
        <a:p>
          <a:endParaRPr lang="en-IN"/>
        </a:p>
      </dgm:t>
    </dgm:pt>
    <dgm:pt modelId="{32FE33A1-FF3B-45AB-A4FA-19E5245FD2F8}" type="sibTrans" cxnId="{FD2B0D88-7B2B-49EE-AAF0-10D1B9A1BD57}">
      <dgm:prSet/>
      <dgm:spPr/>
      <dgm:t>
        <a:bodyPr/>
        <a:lstStyle/>
        <a:p>
          <a:endParaRPr lang="en-IN"/>
        </a:p>
      </dgm:t>
    </dgm:pt>
    <dgm:pt modelId="{BA0C3D62-2C11-45F9-B9B6-5AC00D0C6275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800" dirty="0">
              <a:latin typeface="+mj-lt"/>
            </a:rPr>
            <a:t> </a:t>
          </a:r>
          <a:r>
            <a:rPr lang="en-GB" sz="1800" dirty="0">
              <a:latin typeface="Tenorite" panose="00000500000000000000" pitchFamily="2" charset="0"/>
            </a:rPr>
            <a:t>Identify existing ITS systems, including but not limited to traffic control systems, traffic management systems, tolling systems, vehicle tracking systems and enforcement systems</a:t>
          </a:r>
          <a:endParaRPr lang="en-IN" sz="1800" dirty="0">
            <a:latin typeface="+mj-lt"/>
          </a:endParaRPr>
        </a:p>
      </dgm:t>
    </dgm:pt>
    <dgm:pt modelId="{C7CD1CA0-D2AD-4C82-B9FF-F626B4AA221D}" type="parTrans" cxnId="{F73C817D-57F6-4DB5-A357-89FBAAFF14E6}">
      <dgm:prSet/>
      <dgm:spPr/>
      <dgm:t>
        <a:bodyPr/>
        <a:lstStyle/>
        <a:p>
          <a:endParaRPr lang="en-IN"/>
        </a:p>
      </dgm:t>
    </dgm:pt>
    <dgm:pt modelId="{E822740B-5975-47C3-BC0E-FF9F0C6AD638}" type="sibTrans" cxnId="{F73C817D-57F6-4DB5-A357-89FBAAFF14E6}">
      <dgm:prSet/>
      <dgm:spPr/>
      <dgm:t>
        <a:bodyPr/>
        <a:lstStyle/>
        <a:p>
          <a:endParaRPr lang="en-IN"/>
        </a:p>
      </dgm:t>
    </dgm:pt>
    <dgm:pt modelId="{8E4823AA-7B86-4993-BD25-7DD7758FCB2F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800" dirty="0">
              <a:latin typeface="Tenorite" panose="00000500000000000000" pitchFamily="2" charset="0"/>
            </a:rPr>
            <a:t>Identify available datasets, both historic and real-time, data repositories, data standards, data management and privacy policies and data interchange mechanisms</a:t>
          </a:r>
          <a:endParaRPr lang="en-IN" sz="1800" dirty="0">
            <a:latin typeface="+mj-lt"/>
          </a:endParaRPr>
        </a:p>
      </dgm:t>
    </dgm:pt>
    <dgm:pt modelId="{6BE2C9AD-56F6-4948-B88F-D4C4E622C00E}" type="parTrans" cxnId="{F989946D-8F9B-4467-92FC-9419DAB7A5E6}">
      <dgm:prSet/>
      <dgm:spPr/>
      <dgm:t>
        <a:bodyPr/>
        <a:lstStyle/>
        <a:p>
          <a:endParaRPr lang="en-IN"/>
        </a:p>
      </dgm:t>
    </dgm:pt>
    <dgm:pt modelId="{2746018F-FBB3-42D7-B0CB-0B2F213D39B7}" type="sibTrans" cxnId="{F989946D-8F9B-4467-92FC-9419DAB7A5E6}">
      <dgm:prSet/>
      <dgm:spPr/>
      <dgm:t>
        <a:bodyPr/>
        <a:lstStyle/>
        <a:p>
          <a:endParaRPr lang="en-IN"/>
        </a:p>
      </dgm:t>
    </dgm:pt>
    <dgm:pt modelId="{D678F766-65BE-4992-AD1A-7E01B28679C4}" type="pres">
      <dgm:prSet presAssocID="{66C706EF-8533-404E-A993-81747F337237}" presName="linear" presStyleCnt="0">
        <dgm:presLayoutVars>
          <dgm:dir/>
          <dgm:animLvl val="lvl"/>
          <dgm:resizeHandles val="exact"/>
        </dgm:presLayoutVars>
      </dgm:prSet>
      <dgm:spPr/>
    </dgm:pt>
    <dgm:pt modelId="{3F168C99-B5F3-4B22-A908-07E33D033161}" type="pres">
      <dgm:prSet presAssocID="{BA55703A-626E-464C-B80E-0C544D06BCE1}" presName="parentLin" presStyleCnt="0"/>
      <dgm:spPr/>
    </dgm:pt>
    <dgm:pt modelId="{E7E12ECF-4FCC-490C-A2D7-6D5B70674912}" type="pres">
      <dgm:prSet presAssocID="{BA55703A-626E-464C-B80E-0C544D06BCE1}" presName="parentLeftMargin" presStyleLbl="node1" presStyleIdx="0" presStyleCnt="3"/>
      <dgm:spPr/>
    </dgm:pt>
    <dgm:pt modelId="{6ED277E2-6284-4330-9030-868D86FE505B}" type="pres">
      <dgm:prSet presAssocID="{BA55703A-626E-464C-B80E-0C544D06BCE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2990FD4-D82B-4BD4-B495-96C66E2F796A}" type="pres">
      <dgm:prSet presAssocID="{BA55703A-626E-464C-B80E-0C544D06BCE1}" presName="negativeSpace" presStyleCnt="0"/>
      <dgm:spPr/>
    </dgm:pt>
    <dgm:pt modelId="{682F762F-68E8-4D3D-BEC4-5EAC9EB9F241}" type="pres">
      <dgm:prSet presAssocID="{BA55703A-626E-464C-B80E-0C544D06BCE1}" presName="childText" presStyleLbl="conFgAcc1" presStyleIdx="0" presStyleCnt="3">
        <dgm:presLayoutVars>
          <dgm:bulletEnabled val="1"/>
        </dgm:presLayoutVars>
      </dgm:prSet>
      <dgm:spPr/>
    </dgm:pt>
    <dgm:pt modelId="{D280FB84-2806-47F7-85E1-4C7EEA32969E}" type="pres">
      <dgm:prSet presAssocID="{32FE33A1-FF3B-45AB-A4FA-19E5245FD2F8}" presName="spaceBetweenRectangles" presStyleCnt="0"/>
      <dgm:spPr/>
    </dgm:pt>
    <dgm:pt modelId="{CC4838A4-B6D9-4989-824E-36F29395A467}" type="pres">
      <dgm:prSet presAssocID="{BA0C3D62-2C11-45F9-B9B6-5AC00D0C6275}" presName="parentLin" presStyleCnt="0"/>
      <dgm:spPr/>
    </dgm:pt>
    <dgm:pt modelId="{6812DAEA-3673-4BFE-B789-6B26827E1FF8}" type="pres">
      <dgm:prSet presAssocID="{BA0C3D62-2C11-45F9-B9B6-5AC00D0C6275}" presName="parentLeftMargin" presStyleLbl="node1" presStyleIdx="0" presStyleCnt="3"/>
      <dgm:spPr/>
    </dgm:pt>
    <dgm:pt modelId="{CC5B6EFF-05E2-4D47-A9A6-5E1525197806}" type="pres">
      <dgm:prSet presAssocID="{BA0C3D62-2C11-45F9-B9B6-5AC00D0C627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89DBA82-1416-44DC-9848-F9672C09CFA0}" type="pres">
      <dgm:prSet presAssocID="{BA0C3D62-2C11-45F9-B9B6-5AC00D0C6275}" presName="negativeSpace" presStyleCnt="0"/>
      <dgm:spPr/>
    </dgm:pt>
    <dgm:pt modelId="{B27D5D03-9F5C-4FE6-A957-15B6D53FA378}" type="pres">
      <dgm:prSet presAssocID="{BA0C3D62-2C11-45F9-B9B6-5AC00D0C6275}" presName="childText" presStyleLbl="conFgAcc1" presStyleIdx="1" presStyleCnt="3">
        <dgm:presLayoutVars>
          <dgm:bulletEnabled val="1"/>
        </dgm:presLayoutVars>
      </dgm:prSet>
      <dgm:spPr/>
    </dgm:pt>
    <dgm:pt modelId="{FC3D7B60-609C-4FF9-9BE3-BD600AA29CD3}" type="pres">
      <dgm:prSet presAssocID="{E822740B-5975-47C3-BC0E-FF9F0C6AD638}" presName="spaceBetweenRectangles" presStyleCnt="0"/>
      <dgm:spPr/>
    </dgm:pt>
    <dgm:pt modelId="{C6EDE968-695F-4EFA-8727-D40E270936C2}" type="pres">
      <dgm:prSet presAssocID="{8E4823AA-7B86-4993-BD25-7DD7758FCB2F}" presName="parentLin" presStyleCnt="0"/>
      <dgm:spPr/>
    </dgm:pt>
    <dgm:pt modelId="{96EAD0DD-AAA1-44E2-901D-03F28B725EEE}" type="pres">
      <dgm:prSet presAssocID="{8E4823AA-7B86-4993-BD25-7DD7758FCB2F}" presName="parentLeftMargin" presStyleLbl="node1" presStyleIdx="1" presStyleCnt="3"/>
      <dgm:spPr/>
    </dgm:pt>
    <dgm:pt modelId="{C63737BA-E3D5-4424-B531-3058A981E917}" type="pres">
      <dgm:prSet presAssocID="{8E4823AA-7B86-4993-BD25-7DD7758FCB2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93844DE-1EFD-4A47-B9E7-908741DCB11F}" type="pres">
      <dgm:prSet presAssocID="{8E4823AA-7B86-4993-BD25-7DD7758FCB2F}" presName="negativeSpace" presStyleCnt="0"/>
      <dgm:spPr/>
    </dgm:pt>
    <dgm:pt modelId="{66C8CAE9-0569-4DAB-8561-1B82C103F5C5}" type="pres">
      <dgm:prSet presAssocID="{8E4823AA-7B86-4993-BD25-7DD7758FCB2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1BB9D1D-32E6-49C5-A4DE-DEFD5B9A5A33}" type="presOf" srcId="{BA0C3D62-2C11-45F9-B9B6-5AC00D0C6275}" destId="{6812DAEA-3673-4BFE-B789-6B26827E1FF8}" srcOrd="0" destOrd="0" presId="urn:microsoft.com/office/officeart/2005/8/layout/list1"/>
    <dgm:cxn modelId="{4E380B22-5ED1-4EAE-A50C-D2F9E8F54381}" type="presOf" srcId="{8E4823AA-7B86-4993-BD25-7DD7758FCB2F}" destId="{C63737BA-E3D5-4424-B531-3058A981E917}" srcOrd="1" destOrd="0" presId="urn:microsoft.com/office/officeart/2005/8/layout/list1"/>
    <dgm:cxn modelId="{20DAF433-114C-4A76-8489-BC9C61CA087C}" type="presOf" srcId="{8E4823AA-7B86-4993-BD25-7DD7758FCB2F}" destId="{96EAD0DD-AAA1-44E2-901D-03F28B725EEE}" srcOrd="0" destOrd="0" presId="urn:microsoft.com/office/officeart/2005/8/layout/list1"/>
    <dgm:cxn modelId="{1FA40663-12C6-47FC-B090-FF85DBF97E59}" type="presOf" srcId="{BA55703A-626E-464C-B80E-0C544D06BCE1}" destId="{E7E12ECF-4FCC-490C-A2D7-6D5B70674912}" srcOrd="0" destOrd="0" presId="urn:microsoft.com/office/officeart/2005/8/layout/list1"/>
    <dgm:cxn modelId="{F989946D-8F9B-4467-92FC-9419DAB7A5E6}" srcId="{66C706EF-8533-404E-A993-81747F337237}" destId="{8E4823AA-7B86-4993-BD25-7DD7758FCB2F}" srcOrd="2" destOrd="0" parTransId="{6BE2C9AD-56F6-4948-B88F-D4C4E622C00E}" sibTransId="{2746018F-FBB3-42D7-B0CB-0B2F213D39B7}"/>
    <dgm:cxn modelId="{6E233956-9B49-49DC-AE49-F4967030C395}" type="presOf" srcId="{66C706EF-8533-404E-A993-81747F337237}" destId="{D678F766-65BE-4992-AD1A-7E01B28679C4}" srcOrd="0" destOrd="0" presId="urn:microsoft.com/office/officeart/2005/8/layout/list1"/>
    <dgm:cxn modelId="{F73C817D-57F6-4DB5-A357-89FBAAFF14E6}" srcId="{66C706EF-8533-404E-A993-81747F337237}" destId="{BA0C3D62-2C11-45F9-B9B6-5AC00D0C6275}" srcOrd="1" destOrd="0" parTransId="{C7CD1CA0-D2AD-4C82-B9FF-F626B4AA221D}" sibTransId="{E822740B-5975-47C3-BC0E-FF9F0C6AD638}"/>
    <dgm:cxn modelId="{FD2B0D88-7B2B-49EE-AAF0-10D1B9A1BD57}" srcId="{66C706EF-8533-404E-A993-81747F337237}" destId="{BA55703A-626E-464C-B80E-0C544D06BCE1}" srcOrd="0" destOrd="0" parTransId="{C95254FA-237A-4A2C-8845-B0DD95BAFC44}" sibTransId="{32FE33A1-FF3B-45AB-A4FA-19E5245FD2F8}"/>
    <dgm:cxn modelId="{DA88BEDB-4547-4269-8FB1-24FC75D62492}" type="presOf" srcId="{BA0C3D62-2C11-45F9-B9B6-5AC00D0C6275}" destId="{CC5B6EFF-05E2-4D47-A9A6-5E1525197806}" srcOrd="1" destOrd="0" presId="urn:microsoft.com/office/officeart/2005/8/layout/list1"/>
    <dgm:cxn modelId="{3D3105E1-82C7-412C-8A91-D5B718086122}" type="presOf" srcId="{BA55703A-626E-464C-B80E-0C544D06BCE1}" destId="{6ED277E2-6284-4330-9030-868D86FE505B}" srcOrd="1" destOrd="0" presId="urn:microsoft.com/office/officeart/2005/8/layout/list1"/>
    <dgm:cxn modelId="{230CFCB0-AC2A-4386-A1AF-11D5710BF41B}" type="presParOf" srcId="{D678F766-65BE-4992-AD1A-7E01B28679C4}" destId="{3F168C99-B5F3-4B22-A908-07E33D033161}" srcOrd="0" destOrd="0" presId="urn:microsoft.com/office/officeart/2005/8/layout/list1"/>
    <dgm:cxn modelId="{27761A6D-D799-4E4E-A56D-E6370B383A9B}" type="presParOf" srcId="{3F168C99-B5F3-4B22-A908-07E33D033161}" destId="{E7E12ECF-4FCC-490C-A2D7-6D5B70674912}" srcOrd="0" destOrd="0" presId="urn:microsoft.com/office/officeart/2005/8/layout/list1"/>
    <dgm:cxn modelId="{02BA31C7-7438-470C-95A8-B4AE97DB7082}" type="presParOf" srcId="{3F168C99-B5F3-4B22-A908-07E33D033161}" destId="{6ED277E2-6284-4330-9030-868D86FE505B}" srcOrd="1" destOrd="0" presId="urn:microsoft.com/office/officeart/2005/8/layout/list1"/>
    <dgm:cxn modelId="{0167A0B1-3F26-4D80-ABB0-47110FCCF766}" type="presParOf" srcId="{D678F766-65BE-4992-AD1A-7E01B28679C4}" destId="{72990FD4-D82B-4BD4-B495-96C66E2F796A}" srcOrd="1" destOrd="0" presId="urn:microsoft.com/office/officeart/2005/8/layout/list1"/>
    <dgm:cxn modelId="{6C06A5DD-5BE5-4792-A223-AC41530FD926}" type="presParOf" srcId="{D678F766-65BE-4992-AD1A-7E01B28679C4}" destId="{682F762F-68E8-4D3D-BEC4-5EAC9EB9F241}" srcOrd="2" destOrd="0" presId="urn:microsoft.com/office/officeart/2005/8/layout/list1"/>
    <dgm:cxn modelId="{FED076DE-318B-467A-84B7-C924978B1F2E}" type="presParOf" srcId="{D678F766-65BE-4992-AD1A-7E01B28679C4}" destId="{D280FB84-2806-47F7-85E1-4C7EEA32969E}" srcOrd="3" destOrd="0" presId="urn:microsoft.com/office/officeart/2005/8/layout/list1"/>
    <dgm:cxn modelId="{43E8E418-F7A0-442E-8EFF-497D4427F3B5}" type="presParOf" srcId="{D678F766-65BE-4992-AD1A-7E01B28679C4}" destId="{CC4838A4-B6D9-4989-824E-36F29395A467}" srcOrd="4" destOrd="0" presId="urn:microsoft.com/office/officeart/2005/8/layout/list1"/>
    <dgm:cxn modelId="{E344FE1A-00AA-4D94-B7A5-F331E6526E06}" type="presParOf" srcId="{CC4838A4-B6D9-4989-824E-36F29395A467}" destId="{6812DAEA-3673-4BFE-B789-6B26827E1FF8}" srcOrd="0" destOrd="0" presId="urn:microsoft.com/office/officeart/2005/8/layout/list1"/>
    <dgm:cxn modelId="{1E4E18DE-C4AB-4615-8CF0-E244C4842774}" type="presParOf" srcId="{CC4838A4-B6D9-4989-824E-36F29395A467}" destId="{CC5B6EFF-05E2-4D47-A9A6-5E1525197806}" srcOrd="1" destOrd="0" presId="urn:microsoft.com/office/officeart/2005/8/layout/list1"/>
    <dgm:cxn modelId="{1C7855B3-C21C-4D64-A5AD-DEB237411E16}" type="presParOf" srcId="{D678F766-65BE-4992-AD1A-7E01B28679C4}" destId="{489DBA82-1416-44DC-9848-F9672C09CFA0}" srcOrd="5" destOrd="0" presId="urn:microsoft.com/office/officeart/2005/8/layout/list1"/>
    <dgm:cxn modelId="{386CEB0F-5666-4B88-85F0-7899852CC9AF}" type="presParOf" srcId="{D678F766-65BE-4992-AD1A-7E01B28679C4}" destId="{B27D5D03-9F5C-4FE6-A957-15B6D53FA378}" srcOrd="6" destOrd="0" presId="urn:microsoft.com/office/officeart/2005/8/layout/list1"/>
    <dgm:cxn modelId="{10E9F7B4-D347-4EF4-98C7-21236747A11A}" type="presParOf" srcId="{D678F766-65BE-4992-AD1A-7E01B28679C4}" destId="{FC3D7B60-609C-4FF9-9BE3-BD600AA29CD3}" srcOrd="7" destOrd="0" presId="urn:microsoft.com/office/officeart/2005/8/layout/list1"/>
    <dgm:cxn modelId="{C393CED9-F9B5-4C25-9E8D-3671B8F1C2B2}" type="presParOf" srcId="{D678F766-65BE-4992-AD1A-7E01B28679C4}" destId="{C6EDE968-695F-4EFA-8727-D40E270936C2}" srcOrd="8" destOrd="0" presId="urn:microsoft.com/office/officeart/2005/8/layout/list1"/>
    <dgm:cxn modelId="{EB20C96B-5CEB-47CB-8830-A9801E80C1C7}" type="presParOf" srcId="{C6EDE968-695F-4EFA-8727-D40E270936C2}" destId="{96EAD0DD-AAA1-44E2-901D-03F28B725EEE}" srcOrd="0" destOrd="0" presId="urn:microsoft.com/office/officeart/2005/8/layout/list1"/>
    <dgm:cxn modelId="{0778EF65-AED6-4CE7-99BB-03F78EA9CAEE}" type="presParOf" srcId="{C6EDE968-695F-4EFA-8727-D40E270936C2}" destId="{C63737BA-E3D5-4424-B531-3058A981E917}" srcOrd="1" destOrd="0" presId="urn:microsoft.com/office/officeart/2005/8/layout/list1"/>
    <dgm:cxn modelId="{A2D2B153-269E-4CA2-A3E8-F291C25438D1}" type="presParOf" srcId="{D678F766-65BE-4992-AD1A-7E01B28679C4}" destId="{693844DE-1EFD-4A47-B9E7-908741DCB11F}" srcOrd="9" destOrd="0" presId="urn:microsoft.com/office/officeart/2005/8/layout/list1"/>
    <dgm:cxn modelId="{21A0E689-1E8F-469B-8FDE-41876C6D6599}" type="presParOf" srcId="{D678F766-65BE-4992-AD1A-7E01B28679C4}" destId="{66C8CAE9-0569-4DAB-8561-1B82C103F5C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6C706EF-8533-404E-A993-81747F337237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BA55703A-626E-464C-B80E-0C544D06BCE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dirty="0">
              <a:latin typeface="Aptos Display" panose="020B0004020202020204" pitchFamily="34" charset="0"/>
            </a:rPr>
            <a:t>Carry out a gap analysis between physical infrastructure and the desired state – both current and future</a:t>
          </a:r>
          <a:endParaRPr lang="en-IN" sz="1600" dirty="0">
            <a:latin typeface="Aptos Display" panose="020B0004020202020204" pitchFamily="34" charset="0"/>
          </a:endParaRPr>
        </a:p>
      </dgm:t>
    </dgm:pt>
    <dgm:pt modelId="{C95254FA-237A-4A2C-8845-B0DD95BAFC44}" type="parTrans" cxnId="{FD2B0D88-7B2B-49EE-AAF0-10D1B9A1BD57}">
      <dgm:prSet/>
      <dgm:spPr/>
      <dgm:t>
        <a:bodyPr/>
        <a:lstStyle/>
        <a:p>
          <a:endParaRPr lang="en-IN" sz="1600">
            <a:latin typeface="Aptos Display" panose="020B0004020202020204" pitchFamily="34" charset="0"/>
          </a:endParaRPr>
        </a:p>
      </dgm:t>
    </dgm:pt>
    <dgm:pt modelId="{32FE33A1-FF3B-45AB-A4FA-19E5245FD2F8}" type="sibTrans" cxnId="{FD2B0D88-7B2B-49EE-AAF0-10D1B9A1BD57}">
      <dgm:prSet/>
      <dgm:spPr/>
      <dgm:t>
        <a:bodyPr/>
        <a:lstStyle/>
        <a:p>
          <a:endParaRPr lang="en-IN" sz="1600">
            <a:latin typeface="Aptos Display" panose="020B0004020202020204" pitchFamily="34" charset="0"/>
          </a:endParaRPr>
        </a:p>
      </dgm:t>
    </dgm:pt>
    <dgm:pt modelId="{BA0C3D62-2C11-45F9-B9B6-5AC00D0C6275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>
              <a:latin typeface="Aptos Display" panose="020B0004020202020204" pitchFamily="34" charset="0"/>
            </a:rPr>
            <a:t>Identify options to expand the physical infrastructure, considering the infrastructure in neighbouring and key import/export partner countries and geopolitical factors</a:t>
          </a:r>
          <a:endParaRPr lang="en-IN" sz="1600" dirty="0">
            <a:latin typeface="Aptos Display" panose="020B0004020202020204" pitchFamily="34" charset="0"/>
          </a:endParaRPr>
        </a:p>
      </dgm:t>
    </dgm:pt>
    <dgm:pt modelId="{C7CD1CA0-D2AD-4C82-B9FF-F626B4AA221D}" type="parTrans" cxnId="{F73C817D-57F6-4DB5-A357-89FBAAFF14E6}">
      <dgm:prSet/>
      <dgm:spPr/>
      <dgm:t>
        <a:bodyPr/>
        <a:lstStyle/>
        <a:p>
          <a:endParaRPr lang="en-IN" sz="1600">
            <a:latin typeface="Aptos Display" panose="020B0004020202020204" pitchFamily="34" charset="0"/>
          </a:endParaRPr>
        </a:p>
      </dgm:t>
    </dgm:pt>
    <dgm:pt modelId="{E822740B-5975-47C3-BC0E-FF9F0C6AD638}" type="sibTrans" cxnId="{F73C817D-57F6-4DB5-A357-89FBAAFF14E6}">
      <dgm:prSet/>
      <dgm:spPr/>
      <dgm:t>
        <a:bodyPr/>
        <a:lstStyle/>
        <a:p>
          <a:endParaRPr lang="en-IN" sz="1600">
            <a:latin typeface="Aptos Display" panose="020B0004020202020204" pitchFamily="34" charset="0"/>
          </a:endParaRPr>
        </a:p>
      </dgm:t>
    </dgm:pt>
    <dgm:pt modelId="{8E4823AA-7B86-4993-BD25-7DD7758FCB2F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dirty="0">
              <a:latin typeface="Aptos Display" panose="020B0004020202020204" pitchFamily="34" charset="0"/>
            </a:rPr>
            <a:t>Discuss identified infrastructure build strategies with stakeholders so that the stakeholders can choose the desired people and goods movement strategy</a:t>
          </a:r>
          <a:endParaRPr lang="en-IN" sz="1600" dirty="0">
            <a:latin typeface="Aptos Display" panose="020B0004020202020204" pitchFamily="34" charset="0"/>
          </a:endParaRPr>
        </a:p>
      </dgm:t>
    </dgm:pt>
    <dgm:pt modelId="{6BE2C9AD-56F6-4948-B88F-D4C4E622C00E}" type="parTrans" cxnId="{F989946D-8F9B-4467-92FC-9419DAB7A5E6}">
      <dgm:prSet/>
      <dgm:spPr/>
      <dgm:t>
        <a:bodyPr/>
        <a:lstStyle/>
        <a:p>
          <a:endParaRPr lang="en-IN" sz="1600">
            <a:latin typeface="Aptos Display" panose="020B0004020202020204" pitchFamily="34" charset="0"/>
          </a:endParaRPr>
        </a:p>
      </dgm:t>
    </dgm:pt>
    <dgm:pt modelId="{2746018F-FBB3-42D7-B0CB-0B2F213D39B7}" type="sibTrans" cxnId="{F989946D-8F9B-4467-92FC-9419DAB7A5E6}">
      <dgm:prSet/>
      <dgm:spPr/>
      <dgm:t>
        <a:bodyPr/>
        <a:lstStyle/>
        <a:p>
          <a:endParaRPr lang="en-IN" sz="1600">
            <a:latin typeface="Aptos Display" panose="020B0004020202020204" pitchFamily="34" charset="0"/>
          </a:endParaRPr>
        </a:p>
      </dgm:t>
    </dgm:pt>
    <dgm:pt modelId="{D678F766-65BE-4992-AD1A-7E01B28679C4}" type="pres">
      <dgm:prSet presAssocID="{66C706EF-8533-404E-A993-81747F337237}" presName="linear" presStyleCnt="0">
        <dgm:presLayoutVars>
          <dgm:dir/>
          <dgm:animLvl val="lvl"/>
          <dgm:resizeHandles val="exact"/>
        </dgm:presLayoutVars>
      </dgm:prSet>
      <dgm:spPr/>
    </dgm:pt>
    <dgm:pt modelId="{3F168C99-B5F3-4B22-A908-07E33D033161}" type="pres">
      <dgm:prSet presAssocID="{BA55703A-626E-464C-B80E-0C544D06BCE1}" presName="parentLin" presStyleCnt="0"/>
      <dgm:spPr/>
    </dgm:pt>
    <dgm:pt modelId="{E7E12ECF-4FCC-490C-A2D7-6D5B70674912}" type="pres">
      <dgm:prSet presAssocID="{BA55703A-626E-464C-B80E-0C544D06BCE1}" presName="parentLeftMargin" presStyleLbl="node1" presStyleIdx="0" presStyleCnt="3"/>
      <dgm:spPr/>
    </dgm:pt>
    <dgm:pt modelId="{6ED277E2-6284-4330-9030-868D86FE505B}" type="pres">
      <dgm:prSet presAssocID="{BA55703A-626E-464C-B80E-0C544D06BCE1}" presName="parentText" presStyleLbl="node1" presStyleIdx="0" presStyleCnt="3" custScaleX="118669">
        <dgm:presLayoutVars>
          <dgm:chMax val="0"/>
          <dgm:bulletEnabled val="1"/>
        </dgm:presLayoutVars>
      </dgm:prSet>
      <dgm:spPr/>
    </dgm:pt>
    <dgm:pt modelId="{72990FD4-D82B-4BD4-B495-96C66E2F796A}" type="pres">
      <dgm:prSet presAssocID="{BA55703A-626E-464C-B80E-0C544D06BCE1}" presName="negativeSpace" presStyleCnt="0"/>
      <dgm:spPr/>
    </dgm:pt>
    <dgm:pt modelId="{682F762F-68E8-4D3D-BEC4-5EAC9EB9F241}" type="pres">
      <dgm:prSet presAssocID="{BA55703A-626E-464C-B80E-0C544D06BCE1}" presName="childText" presStyleLbl="conFgAcc1" presStyleIdx="0" presStyleCnt="3">
        <dgm:presLayoutVars>
          <dgm:bulletEnabled val="1"/>
        </dgm:presLayoutVars>
      </dgm:prSet>
      <dgm:spPr/>
    </dgm:pt>
    <dgm:pt modelId="{D280FB84-2806-47F7-85E1-4C7EEA32969E}" type="pres">
      <dgm:prSet presAssocID="{32FE33A1-FF3B-45AB-A4FA-19E5245FD2F8}" presName="spaceBetweenRectangles" presStyleCnt="0"/>
      <dgm:spPr/>
    </dgm:pt>
    <dgm:pt modelId="{CC4838A4-B6D9-4989-824E-36F29395A467}" type="pres">
      <dgm:prSet presAssocID="{BA0C3D62-2C11-45F9-B9B6-5AC00D0C6275}" presName="parentLin" presStyleCnt="0"/>
      <dgm:spPr/>
    </dgm:pt>
    <dgm:pt modelId="{6812DAEA-3673-4BFE-B789-6B26827E1FF8}" type="pres">
      <dgm:prSet presAssocID="{BA0C3D62-2C11-45F9-B9B6-5AC00D0C6275}" presName="parentLeftMargin" presStyleLbl="node1" presStyleIdx="0" presStyleCnt="3"/>
      <dgm:spPr/>
    </dgm:pt>
    <dgm:pt modelId="{CC5B6EFF-05E2-4D47-A9A6-5E1525197806}" type="pres">
      <dgm:prSet presAssocID="{BA0C3D62-2C11-45F9-B9B6-5AC00D0C6275}" presName="parentText" presStyleLbl="node1" presStyleIdx="1" presStyleCnt="3" custScaleX="118669">
        <dgm:presLayoutVars>
          <dgm:chMax val="0"/>
          <dgm:bulletEnabled val="1"/>
        </dgm:presLayoutVars>
      </dgm:prSet>
      <dgm:spPr/>
    </dgm:pt>
    <dgm:pt modelId="{489DBA82-1416-44DC-9848-F9672C09CFA0}" type="pres">
      <dgm:prSet presAssocID="{BA0C3D62-2C11-45F9-B9B6-5AC00D0C6275}" presName="negativeSpace" presStyleCnt="0"/>
      <dgm:spPr/>
    </dgm:pt>
    <dgm:pt modelId="{B27D5D03-9F5C-4FE6-A957-15B6D53FA378}" type="pres">
      <dgm:prSet presAssocID="{BA0C3D62-2C11-45F9-B9B6-5AC00D0C6275}" presName="childText" presStyleLbl="conFgAcc1" presStyleIdx="1" presStyleCnt="3">
        <dgm:presLayoutVars>
          <dgm:bulletEnabled val="1"/>
        </dgm:presLayoutVars>
      </dgm:prSet>
      <dgm:spPr/>
    </dgm:pt>
    <dgm:pt modelId="{FC3D7B60-609C-4FF9-9BE3-BD600AA29CD3}" type="pres">
      <dgm:prSet presAssocID="{E822740B-5975-47C3-BC0E-FF9F0C6AD638}" presName="spaceBetweenRectangles" presStyleCnt="0"/>
      <dgm:spPr/>
    </dgm:pt>
    <dgm:pt modelId="{C6EDE968-695F-4EFA-8727-D40E270936C2}" type="pres">
      <dgm:prSet presAssocID="{8E4823AA-7B86-4993-BD25-7DD7758FCB2F}" presName="parentLin" presStyleCnt="0"/>
      <dgm:spPr/>
    </dgm:pt>
    <dgm:pt modelId="{96EAD0DD-AAA1-44E2-901D-03F28B725EEE}" type="pres">
      <dgm:prSet presAssocID="{8E4823AA-7B86-4993-BD25-7DD7758FCB2F}" presName="parentLeftMargin" presStyleLbl="node1" presStyleIdx="1" presStyleCnt="3"/>
      <dgm:spPr/>
    </dgm:pt>
    <dgm:pt modelId="{C63737BA-E3D5-4424-B531-3058A981E917}" type="pres">
      <dgm:prSet presAssocID="{8E4823AA-7B86-4993-BD25-7DD7758FCB2F}" presName="parentText" presStyleLbl="node1" presStyleIdx="2" presStyleCnt="3" custScaleX="118669">
        <dgm:presLayoutVars>
          <dgm:chMax val="0"/>
          <dgm:bulletEnabled val="1"/>
        </dgm:presLayoutVars>
      </dgm:prSet>
      <dgm:spPr/>
    </dgm:pt>
    <dgm:pt modelId="{693844DE-1EFD-4A47-B9E7-908741DCB11F}" type="pres">
      <dgm:prSet presAssocID="{8E4823AA-7B86-4993-BD25-7DD7758FCB2F}" presName="negativeSpace" presStyleCnt="0"/>
      <dgm:spPr/>
    </dgm:pt>
    <dgm:pt modelId="{66C8CAE9-0569-4DAB-8561-1B82C103F5C5}" type="pres">
      <dgm:prSet presAssocID="{8E4823AA-7B86-4993-BD25-7DD7758FCB2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1BB9D1D-32E6-49C5-A4DE-DEFD5B9A5A33}" type="presOf" srcId="{BA0C3D62-2C11-45F9-B9B6-5AC00D0C6275}" destId="{6812DAEA-3673-4BFE-B789-6B26827E1FF8}" srcOrd="0" destOrd="0" presId="urn:microsoft.com/office/officeart/2005/8/layout/list1"/>
    <dgm:cxn modelId="{4E380B22-5ED1-4EAE-A50C-D2F9E8F54381}" type="presOf" srcId="{8E4823AA-7B86-4993-BD25-7DD7758FCB2F}" destId="{C63737BA-E3D5-4424-B531-3058A981E917}" srcOrd="1" destOrd="0" presId="urn:microsoft.com/office/officeart/2005/8/layout/list1"/>
    <dgm:cxn modelId="{20DAF433-114C-4A76-8489-BC9C61CA087C}" type="presOf" srcId="{8E4823AA-7B86-4993-BD25-7DD7758FCB2F}" destId="{96EAD0DD-AAA1-44E2-901D-03F28B725EEE}" srcOrd="0" destOrd="0" presId="urn:microsoft.com/office/officeart/2005/8/layout/list1"/>
    <dgm:cxn modelId="{1FA40663-12C6-47FC-B090-FF85DBF97E59}" type="presOf" srcId="{BA55703A-626E-464C-B80E-0C544D06BCE1}" destId="{E7E12ECF-4FCC-490C-A2D7-6D5B70674912}" srcOrd="0" destOrd="0" presId="urn:microsoft.com/office/officeart/2005/8/layout/list1"/>
    <dgm:cxn modelId="{F989946D-8F9B-4467-92FC-9419DAB7A5E6}" srcId="{66C706EF-8533-404E-A993-81747F337237}" destId="{8E4823AA-7B86-4993-BD25-7DD7758FCB2F}" srcOrd="2" destOrd="0" parTransId="{6BE2C9AD-56F6-4948-B88F-D4C4E622C00E}" sibTransId="{2746018F-FBB3-42D7-B0CB-0B2F213D39B7}"/>
    <dgm:cxn modelId="{6E233956-9B49-49DC-AE49-F4967030C395}" type="presOf" srcId="{66C706EF-8533-404E-A993-81747F337237}" destId="{D678F766-65BE-4992-AD1A-7E01B28679C4}" srcOrd="0" destOrd="0" presId="urn:microsoft.com/office/officeart/2005/8/layout/list1"/>
    <dgm:cxn modelId="{F73C817D-57F6-4DB5-A357-89FBAAFF14E6}" srcId="{66C706EF-8533-404E-A993-81747F337237}" destId="{BA0C3D62-2C11-45F9-B9B6-5AC00D0C6275}" srcOrd="1" destOrd="0" parTransId="{C7CD1CA0-D2AD-4C82-B9FF-F626B4AA221D}" sibTransId="{E822740B-5975-47C3-BC0E-FF9F0C6AD638}"/>
    <dgm:cxn modelId="{FD2B0D88-7B2B-49EE-AAF0-10D1B9A1BD57}" srcId="{66C706EF-8533-404E-A993-81747F337237}" destId="{BA55703A-626E-464C-B80E-0C544D06BCE1}" srcOrd="0" destOrd="0" parTransId="{C95254FA-237A-4A2C-8845-B0DD95BAFC44}" sibTransId="{32FE33A1-FF3B-45AB-A4FA-19E5245FD2F8}"/>
    <dgm:cxn modelId="{DA88BEDB-4547-4269-8FB1-24FC75D62492}" type="presOf" srcId="{BA0C3D62-2C11-45F9-B9B6-5AC00D0C6275}" destId="{CC5B6EFF-05E2-4D47-A9A6-5E1525197806}" srcOrd="1" destOrd="0" presId="urn:microsoft.com/office/officeart/2005/8/layout/list1"/>
    <dgm:cxn modelId="{3D3105E1-82C7-412C-8A91-D5B718086122}" type="presOf" srcId="{BA55703A-626E-464C-B80E-0C544D06BCE1}" destId="{6ED277E2-6284-4330-9030-868D86FE505B}" srcOrd="1" destOrd="0" presId="urn:microsoft.com/office/officeart/2005/8/layout/list1"/>
    <dgm:cxn modelId="{230CFCB0-AC2A-4386-A1AF-11D5710BF41B}" type="presParOf" srcId="{D678F766-65BE-4992-AD1A-7E01B28679C4}" destId="{3F168C99-B5F3-4B22-A908-07E33D033161}" srcOrd="0" destOrd="0" presId="urn:microsoft.com/office/officeart/2005/8/layout/list1"/>
    <dgm:cxn modelId="{27761A6D-D799-4E4E-A56D-E6370B383A9B}" type="presParOf" srcId="{3F168C99-B5F3-4B22-A908-07E33D033161}" destId="{E7E12ECF-4FCC-490C-A2D7-6D5B70674912}" srcOrd="0" destOrd="0" presId="urn:microsoft.com/office/officeart/2005/8/layout/list1"/>
    <dgm:cxn modelId="{02BA31C7-7438-470C-95A8-B4AE97DB7082}" type="presParOf" srcId="{3F168C99-B5F3-4B22-A908-07E33D033161}" destId="{6ED277E2-6284-4330-9030-868D86FE505B}" srcOrd="1" destOrd="0" presId="urn:microsoft.com/office/officeart/2005/8/layout/list1"/>
    <dgm:cxn modelId="{0167A0B1-3F26-4D80-ABB0-47110FCCF766}" type="presParOf" srcId="{D678F766-65BE-4992-AD1A-7E01B28679C4}" destId="{72990FD4-D82B-4BD4-B495-96C66E2F796A}" srcOrd="1" destOrd="0" presId="urn:microsoft.com/office/officeart/2005/8/layout/list1"/>
    <dgm:cxn modelId="{6C06A5DD-5BE5-4792-A223-AC41530FD926}" type="presParOf" srcId="{D678F766-65BE-4992-AD1A-7E01B28679C4}" destId="{682F762F-68E8-4D3D-BEC4-5EAC9EB9F241}" srcOrd="2" destOrd="0" presId="urn:microsoft.com/office/officeart/2005/8/layout/list1"/>
    <dgm:cxn modelId="{FED076DE-318B-467A-84B7-C924978B1F2E}" type="presParOf" srcId="{D678F766-65BE-4992-AD1A-7E01B28679C4}" destId="{D280FB84-2806-47F7-85E1-4C7EEA32969E}" srcOrd="3" destOrd="0" presId="urn:microsoft.com/office/officeart/2005/8/layout/list1"/>
    <dgm:cxn modelId="{43E8E418-F7A0-442E-8EFF-497D4427F3B5}" type="presParOf" srcId="{D678F766-65BE-4992-AD1A-7E01B28679C4}" destId="{CC4838A4-B6D9-4989-824E-36F29395A467}" srcOrd="4" destOrd="0" presId="urn:microsoft.com/office/officeart/2005/8/layout/list1"/>
    <dgm:cxn modelId="{E344FE1A-00AA-4D94-B7A5-F331E6526E06}" type="presParOf" srcId="{CC4838A4-B6D9-4989-824E-36F29395A467}" destId="{6812DAEA-3673-4BFE-B789-6B26827E1FF8}" srcOrd="0" destOrd="0" presId="urn:microsoft.com/office/officeart/2005/8/layout/list1"/>
    <dgm:cxn modelId="{1E4E18DE-C4AB-4615-8CF0-E244C4842774}" type="presParOf" srcId="{CC4838A4-B6D9-4989-824E-36F29395A467}" destId="{CC5B6EFF-05E2-4D47-A9A6-5E1525197806}" srcOrd="1" destOrd="0" presId="urn:microsoft.com/office/officeart/2005/8/layout/list1"/>
    <dgm:cxn modelId="{1C7855B3-C21C-4D64-A5AD-DEB237411E16}" type="presParOf" srcId="{D678F766-65BE-4992-AD1A-7E01B28679C4}" destId="{489DBA82-1416-44DC-9848-F9672C09CFA0}" srcOrd="5" destOrd="0" presId="urn:microsoft.com/office/officeart/2005/8/layout/list1"/>
    <dgm:cxn modelId="{386CEB0F-5666-4B88-85F0-7899852CC9AF}" type="presParOf" srcId="{D678F766-65BE-4992-AD1A-7E01B28679C4}" destId="{B27D5D03-9F5C-4FE6-A957-15B6D53FA378}" srcOrd="6" destOrd="0" presId="urn:microsoft.com/office/officeart/2005/8/layout/list1"/>
    <dgm:cxn modelId="{10E9F7B4-D347-4EF4-98C7-21236747A11A}" type="presParOf" srcId="{D678F766-65BE-4992-AD1A-7E01B28679C4}" destId="{FC3D7B60-609C-4FF9-9BE3-BD600AA29CD3}" srcOrd="7" destOrd="0" presId="urn:microsoft.com/office/officeart/2005/8/layout/list1"/>
    <dgm:cxn modelId="{C393CED9-F9B5-4C25-9E8D-3671B8F1C2B2}" type="presParOf" srcId="{D678F766-65BE-4992-AD1A-7E01B28679C4}" destId="{C6EDE968-695F-4EFA-8727-D40E270936C2}" srcOrd="8" destOrd="0" presId="urn:microsoft.com/office/officeart/2005/8/layout/list1"/>
    <dgm:cxn modelId="{EB20C96B-5CEB-47CB-8830-A9801E80C1C7}" type="presParOf" srcId="{C6EDE968-695F-4EFA-8727-D40E270936C2}" destId="{96EAD0DD-AAA1-44E2-901D-03F28B725EEE}" srcOrd="0" destOrd="0" presId="urn:microsoft.com/office/officeart/2005/8/layout/list1"/>
    <dgm:cxn modelId="{0778EF65-AED6-4CE7-99BB-03F78EA9CAEE}" type="presParOf" srcId="{C6EDE968-695F-4EFA-8727-D40E270936C2}" destId="{C63737BA-E3D5-4424-B531-3058A981E917}" srcOrd="1" destOrd="0" presId="urn:microsoft.com/office/officeart/2005/8/layout/list1"/>
    <dgm:cxn modelId="{A2D2B153-269E-4CA2-A3E8-F291C25438D1}" type="presParOf" srcId="{D678F766-65BE-4992-AD1A-7E01B28679C4}" destId="{693844DE-1EFD-4A47-B9E7-908741DCB11F}" srcOrd="9" destOrd="0" presId="urn:microsoft.com/office/officeart/2005/8/layout/list1"/>
    <dgm:cxn modelId="{21A0E689-1E8F-469B-8FDE-41876C6D6599}" type="presParOf" srcId="{D678F766-65BE-4992-AD1A-7E01B28679C4}" destId="{66C8CAE9-0569-4DAB-8561-1B82C103F5C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C706EF-8533-404E-A993-81747F337237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BA55703A-626E-464C-B80E-0C544D06BCE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dirty="0">
              <a:latin typeface="Aptos Display" panose="020B0004020202020204" pitchFamily="34" charset="0"/>
            </a:rPr>
            <a:t>Find out the nature of digital infrastructure deployed internationally to support transport and logistics</a:t>
          </a:r>
          <a:endParaRPr lang="en-IN" sz="1600" dirty="0">
            <a:latin typeface="Aptos Display" panose="020B0004020202020204" pitchFamily="34" charset="0"/>
          </a:endParaRPr>
        </a:p>
      </dgm:t>
    </dgm:pt>
    <dgm:pt modelId="{C95254FA-237A-4A2C-8845-B0DD95BAFC44}" type="parTrans" cxnId="{FD2B0D88-7B2B-49EE-AAF0-10D1B9A1BD57}">
      <dgm:prSet/>
      <dgm:spPr/>
      <dgm:t>
        <a:bodyPr/>
        <a:lstStyle/>
        <a:p>
          <a:endParaRPr lang="en-IN" sz="1600">
            <a:latin typeface="Aptos Display" panose="020B0004020202020204" pitchFamily="34" charset="0"/>
          </a:endParaRPr>
        </a:p>
      </dgm:t>
    </dgm:pt>
    <dgm:pt modelId="{32FE33A1-FF3B-45AB-A4FA-19E5245FD2F8}" type="sibTrans" cxnId="{FD2B0D88-7B2B-49EE-AAF0-10D1B9A1BD57}">
      <dgm:prSet/>
      <dgm:spPr/>
      <dgm:t>
        <a:bodyPr/>
        <a:lstStyle/>
        <a:p>
          <a:endParaRPr lang="en-IN" sz="1600">
            <a:latin typeface="Aptos Display" panose="020B0004020202020204" pitchFamily="34" charset="0"/>
          </a:endParaRPr>
        </a:p>
      </dgm:t>
    </dgm:pt>
    <dgm:pt modelId="{BA0C3D62-2C11-45F9-B9B6-5AC00D0C6275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>
              <a:latin typeface="Aptos Display" panose="020B0004020202020204" pitchFamily="34" charset="0"/>
            </a:rPr>
            <a:t>Identify a subset of digital infrastructure components that are relevant to Tajikistan</a:t>
          </a:r>
          <a:endParaRPr lang="en-IN" sz="1600" dirty="0">
            <a:latin typeface="Aptos Display" panose="020B0004020202020204" pitchFamily="34" charset="0"/>
          </a:endParaRPr>
        </a:p>
      </dgm:t>
    </dgm:pt>
    <dgm:pt modelId="{C7CD1CA0-D2AD-4C82-B9FF-F626B4AA221D}" type="parTrans" cxnId="{F73C817D-57F6-4DB5-A357-89FBAAFF14E6}">
      <dgm:prSet/>
      <dgm:spPr/>
      <dgm:t>
        <a:bodyPr/>
        <a:lstStyle/>
        <a:p>
          <a:endParaRPr lang="en-IN" sz="1600">
            <a:latin typeface="Aptos Display" panose="020B0004020202020204" pitchFamily="34" charset="0"/>
          </a:endParaRPr>
        </a:p>
      </dgm:t>
    </dgm:pt>
    <dgm:pt modelId="{E822740B-5975-47C3-BC0E-FF9F0C6AD638}" type="sibTrans" cxnId="{F73C817D-57F6-4DB5-A357-89FBAAFF14E6}">
      <dgm:prSet/>
      <dgm:spPr/>
      <dgm:t>
        <a:bodyPr/>
        <a:lstStyle/>
        <a:p>
          <a:endParaRPr lang="en-IN" sz="1600">
            <a:latin typeface="Aptos Display" panose="020B0004020202020204" pitchFamily="34" charset="0"/>
          </a:endParaRPr>
        </a:p>
      </dgm:t>
    </dgm:pt>
    <dgm:pt modelId="{8E4823AA-7B86-4993-BD25-7DD7758FCB2F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dirty="0">
              <a:latin typeface="Aptos Display" panose="020B0004020202020204" pitchFamily="34" charset="0"/>
            </a:rPr>
            <a:t>Carry out a gap analysis between current digital infrastructure and the desired infrastructure</a:t>
          </a:r>
          <a:endParaRPr lang="en-IN" sz="1600" dirty="0">
            <a:latin typeface="Aptos Display" panose="020B0004020202020204" pitchFamily="34" charset="0"/>
          </a:endParaRPr>
        </a:p>
      </dgm:t>
    </dgm:pt>
    <dgm:pt modelId="{6BE2C9AD-56F6-4948-B88F-D4C4E622C00E}" type="parTrans" cxnId="{F989946D-8F9B-4467-92FC-9419DAB7A5E6}">
      <dgm:prSet/>
      <dgm:spPr/>
      <dgm:t>
        <a:bodyPr/>
        <a:lstStyle/>
        <a:p>
          <a:endParaRPr lang="en-IN" sz="1600">
            <a:latin typeface="Aptos Display" panose="020B0004020202020204" pitchFamily="34" charset="0"/>
          </a:endParaRPr>
        </a:p>
      </dgm:t>
    </dgm:pt>
    <dgm:pt modelId="{2746018F-FBB3-42D7-B0CB-0B2F213D39B7}" type="sibTrans" cxnId="{F989946D-8F9B-4467-92FC-9419DAB7A5E6}">
      <dgm:prSet/>
      <dgm:spPr/>
      <dgm:t>
        <a:bodyPr/>
        <a:lstStyle/>
        <a:p>
          <a:endParaRPr lang="en-IN" sz="1600">
            <a:latin typeface="Aptos Display" panose="020B0004020202020204" pitchFamily="34" charset="0"/>
          </a:endParaRPr>
        </a:p>
      </dgm:t>
    </dgm:pt>
    <dgm:pt modelId="{DA7C41AC-9B69-4E0B-870C-A782821DB21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>
              <a:latin typeface="Aptos Display" panose="020B0004020202020204" pitchFamily="34" charset="0"/>
            </a:rPr>
            <a:t>Create a digital infrastructure development strategy that aligns with the physical infrastructure roadmap, and get stakeholder buy-in</a:t>
          </a:r>
          <a:endParaRPr lang="en-IN" sz="1600" dirty="0">
            <a:latin typeface="Aptos Display" panose="020B0004020202020204" pitchFamily="34" charset="0"/>
          </a:endParaRPr>
        </a:p>
      </dgm:t>
    </dgm:pt>
    <dgm:pt modelId="{C1FF6C51-3580-487A-A590-116E9B0FD2AE}" type="parTrans" cxnId="{8E04AC11-2CD0-4687-BA66-00E2CC91C9AB}">
      <dgm:prSet/>
      <dgm:spPr/>
      <dgm:t>
        <a:bodyPr/>
        <a:lstStyle/>
        <a:p>
          <a:endParaRPr lang="en-IN" sz="1600">
            <a:latin typeface="Aptos Display" panose="020B0004020202020204" pitchFamily="34" charset="0"/>
          </a:endParaRPr>
        </a:p>
      </dgm:t>
    </dgm:pt>
    <dgm:pt modelId="{DB86259B-EDEE-4D5D-90C3-AA0F11ABC7E6}" type="sibTrans" cxnId="{8E04AC11-2CD0-4687-BA66-00E2CC91C9AB}">
      <dgm:prSet/>
      <dgm:spPr/>
      <dgm:t>
        <a:bodyPr/>
        <a:lstStyle/>
        <a:p>
          <a:endParaRPr lang="en-IN" sz="1600">
            <a:latin typeface="Aptos Display" panose="020B0004020202020204" pitchFamily="34" charset="0"/>
          </a:endParaRPr>
        </a:p>
      </dgm:t>
    </dgm:pt>
    <dgm:pt modelId="{D678F766-65BE-4992-AD1A-7E01B28679C4}" type="pres">
      <dgm:prSet presAssocID="{66C706EF-8533-404E-A993-81747F337237}" presName="linear" presStyleCnt="0">
        <dgm:presLayoutVars>
          <dgm:dir/>
          <dgm:animLvl val="lvl"/>
          <dgm:resizeHandles val="exact"/>
        </dgm:presLayoutVars>
      </dgm:prSet>
      <dgm:spPr/>
    </dgm:pt>
    <dgm:pt modelId="{3F168C99-B5F3-4B22-A908-07E33D033161}" type="pres">
      <dgm:prSet presAssocID="{BA55703A-626E-464C-B80E-0C544D06BCE1}" presName="parentLin" presStyleCnt="0"/>
      <dgm:spPr/>
    </dgm:pt>
    <dgm:pt modelId="{E7E12ECF-4FCC-490C-A2D7-6D5B70674912}" type="pres">
      <dgm:prSet presAssocID="{BA55703A-626E-464C-B80E-0C544D06BCE1}" presName="parentLeftMargin" presStyleLbl="node1" presStyleIdx="0" presStyleCnt="4"/>
      <dgm:spPr/>
    </dgm:pt>
    <dgm:pt modelId="{6ED277E2-6284-4330-9030-868D86FE505B}" type="pres">
      <dgm:prSet presAssocID="{BA55703A-626E-464C-B80E-0C544D06BCE1}" presName="parentText" presStyleLbl="node1" presStyleIdx="0" presStyleCnt="4" custScaleX="118669">
        <dgm:presLayoutVars>
          <dgm:chMax val="0"/>
          <dgm:bulletEnabled val="1"/>
        </dgm:presLayoutVars>
      </dgm:prSet>
      <dgm:spPr/>
    </dgm:pt>
    <dgm:pt modelId="{72990FD4-D82B-4BD4-B495-96C66E2F796A}" type="pres">
      <dgm:prSet presAssocID="{BA55703A-626E-464C-B80E-0C544D06BCE1}" presName="negativeSpace" presStyleCnt="0"/>
      <dgm:spPr/>
    </dgm:pt>
    <dgm:pt modelId="{682F762F-68E8-4D3D-BEC4-5EAC9EB9F241}" type="pres">
      <dgm:prSet presAssocID="{BA55703A-626E-464C-B80E-0C544D06BCE1}" presName="childText" presStyleLbl="conFgAcc1" presStyleIdx="0" presStyleCnt="4">
        <dgm:presLayoutVars>
          <dgm:bulletEnabled val="1"/>
        </dgm:presLayoutVars>
      </dgm:prSet>
      <dgm:spPr/>
    </dgm:pt>
    <dgm:pt modelId="{D280FB84-2806-47F7-85E1-4C7EEA32969E}" type="pres">
      <dgm:prSet presAssocID="{32FE33A1-FF3B-45AB-A4FA-19E5245FD2F8}" presName="spaceBetweenRectangles" presStyleCnt="0"/>
      <dgm:spPr/>
    </dgm:pt>
    <dgm:pt modelId="{CC4838A4-B6D9-4989-824E-36F29395A467}" type="pres">
      <dgm:prSet presAssocID="{BA0C3D62-2C11-45F9-B9B6-5AC00D0C6275}" presName="parentLin" presStyleCnt="0"/>
      <dgm:spPr/>
    </dgm:pt>
    <dgm:pt modelId="{6812DAEA-3673-4BFE-B789-6B26827E1FF8}" type="pres">
      <dgm:prSet presAssocID="{BA0C3D62-2C11-45F9-B9B6-5AC00D0C6275}" presName="parentLeftMargin" presStyleLbl="node1" presStyleIdx="0" presStyleCnt="4"/>
      <dgm:spPr/>
    </dgm:pt>
    <dgm:pt modelId="{CC5B6EFF-05E2-4D47-A9A6-5E1525197806}" type="pres">
      <dgm:prSet presAssocID="{BA0C3D62-2C11-45F9-B9B6-5AC00D0C6275}" presName="parentText" presStyleLbl="node1" presStyleIdx="1" presStyleCnt="4" custScaleX="118669">
        <dgm:presLayoutVars>
          <dgm:chMax val="0"/>
          <dgm:bulletEnabled val="1"/>
        </dgm:presLayoutVars>
      </dgm:prSet>
      <dgm:spPr/>
    </dgm:pt>
    <dgm:pt modelId="{489DBA82-1416-44DC-9848-F9672C09CFA0}" type="pres">
      <dgm:prSet presAssocID="{BA0C3D62-2C11-45F9-B9B6-5AC00D0C6275}" presName="negativeSpace" presStyleCnt="0"/>
      <dgm:spPr/>
    </dgm:pt>
    <dgm:pt modelId="{B27D5D03-9F5C-4FE6-A957-15B6D53FA378}" type="pres">
      <dgm:prSet presAssocID="{BA0C3D62-2C11-45F9-B9B6-5AC00D0C6275}" presName="childText" presStyleLbl="conFgAcc1" presStyleIdx="1" presStyleCnt="4">
        <dgm:presLayoutVars>
          <dgm:bulletEnabled val="1"/>
        </dgm:presLayoutVars>
      </dgm:prSet>
      <dgm:spPr/>
    </dgm:pt>
    <dgm:pt modelId="{FC3D7B60-609C-4FF9-9BE3-BD600AA29CD3}" type="pres">
      <dgm:prSet presAssocID="{E822740B-5975-47C3-BC0E-FF9F0C6AD638}" presName="spaceBetweenRectangles" presStyleCnt="0"/>
      <dgm:spPr/>
    </dgm:pt>
    <dgm:pt modelId="{C6EDE968-695F-4EFA-8727-D40E270936C2}" type="pres">
      <dgm:prSet presAssocID="{8E4823AA-7B86-4993-BD25-7DD7758FCB2F}" presName="parentLin" presStyleCnt="0"/>
      <dgm:spPr/>
    </dgm:pt>
    <dgm:pt modelId="{96EAD0DD-AAA1-44E2-901D-03F28B725EEE}" type="pres">
      <dgm:prSet presAssocID="{8E4823AA-7B86-4993-BD25-7DD7758FCB2F}" presName="parentLeftMargin" presStyleLbl="node1" presStyleIdx="1" presStyleCnt="4"/>
      <dgm:spPr/>
    </dgm:pt>
    <dgm:pt modelId="{C63737BA-E3D5-4424-B531-3058A981E917}" type="pres">
      <dgm:prSet presAssocID="{8E4823AA-7B86-4993-BD25-7DD7758FCB2F}" presName="parentText" presStyleLbl="node1" presStyleIdx="2" presStyleCnt="4" custScaleX="118669">
        <dgm:presLayoutVars>
          <dgm:chMax val="0"/>
          <dgm:bulletEnabled val="1"/>
        </dgm:presLayoutVars>
      </dgm:prSet>
      <dgm:spPr/>
    </dgm:pt>
    <dgm:pt modelId="{693844DE-1EFD-4A47-B9E7-908741DCB11F}" type="pres">
      <dgm:prSet presAssocID="{8E4823AA-7B86-4993-BD25-7DD7758FCB2F}" presName="negativeSpace" presStyleCnt="0"/>
      <dgm:spPr/>
    </dgm:pt>
    <dgm:pt modelId="{66C8CAE9-0569-4DAB-8561-1B82C103F5C5}" type="pres">
      <dgm:prSet presAssocID="{8E4823AA-7B86-4993-BD25-7DD7758FCB2F}" presName="childText" presStyleLbl="conFgAcc1" presStyleIdx="2" presStyleCnt="4">
        <dgm:presLayoutVars>
          <dgm:bulletEnabled val="1"/>
        </dgm:presLayoutVars>
      </dgm:prSet>
      <dgm:spPr/>
    </dgm:pt>
    <dgm:pt modelId="{758CFFB6-7553-47B9-9CAB-3F0DC6AE5618}" type="pres">
      <dgm:prSet presAssocID="{2746018F-FBB3-42D7-B0CB-0B2F213D39B7}" presName="spaceBetweenRectangles" presStyleCnt="0"/>
      <dgm:spPr/>
    </dgm:pt>
    <dgm:pt modelId="{B044CB74-EBC5-4CA4-BD49-EFF120E0DE23}" type="pres">
      <dgm:prSet presAssocID="{DA7C41AC-9B69-4E0B-870C-A782821DB213}" presName="parentLin" presStyleCnt="0"/>
      <dgm:spPr/>
    </dgm:pt>
    <dgm:pt modelId="{CF00ECDB-CBF5-44EA-9441-FF41841FAB3D}" type="pres">
      <dgm:prSet presAssocID="{DA7C41AC-9B69-4E0B-870C-A782821DB213}" presName="parentLeftMargin" presStyleLbl="node1" presStyleIdx="2" presStyleCnt="4"/>
      <dgm:spPr/>
    </dgm:pt>
    <dgm:pt modelId="{096BC7B4-245D-4A4F-B825-38BFE7FDDCC1}" type="pres">
      <dgm:prSet presAssocID="{DA7C41AC-9B69-4E0B-870C-A782821DB213}" presName="parentText" presStyleLbl="node1" presStyleIdx="3" presStyleCnt="4" custScaleX="119652">
        <dgm:presLayoutVars>
          <dgm:chMax val="0"/>
          <dgm:bulletEnabled val="1"/>
        </dgm:presLayoutVars>
      </dgm:prSet>
      <dgm:spPr/>
    </dgm:pt>
    <dgm:pt modelId="{A9682F3E-FA7D-4660-9CC9-25A339244CD7}" type="pres">
      <dgm:prSet presAssocID="{DA7C41AC-9B69-4E0B-870C-A782821DB213}" presName="negativeSpace" presStyleCnt="0"/>
      <dgm:spPr/>
    </dgm:pt>
    <dgm:pt modelId="{4CBC8774-3475-438D-81FE-906809B03FE7}" type="pres">
      <dgm:prSet presAssocID="{DA7C41AC-9B69-4E0B-870C-A782821DB21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E04AC11-2CD0-4687-BA66-00E2CC91C9AB}" srcId="{66C706EF-8533-404E-A993-81747F337237}" destId="{DA7C41AC-9B69-4E0B-870C-A782821DB213}" srcOrd="3" destOrd="0" parTransId="{C1FF6C51-3580-487A-A590-116E9B0FD2AE}" sibTransId="{DB86259B-EDEE-4D5D-90C3-AA0F11ABC7E6}"/>
    <dgm:cxn modelId="{41BB9D1D-32E6-49C5-A4DE-DEFD5B9A5A33}" type="presOf" srcId="{BA0C3D62-2C11-45F9-B9B6-5AC00D0C6275}" destId="{6812DAEA-3673-4BFE-B789-6B26827E1FF8}" srcOrd="0" destOrd="0" presId="urn:microsoft.com/office/officeart/2005/8/layout/list1"/>
    <dgm:cxn modelId="{4E380B22-5ED1-4EAE-A50C-D2F9E8F54381}" type="presOf" srcId="{8E4823AA-7B86-4993-BD25-7DD7758FCB2F}" destId="{C63737BA-E3D5-4424-B531-3058A981E917}" srcOrd="1" destOrd="0" presId="urn:microsoft.com/office/officeart/2005/8/layout/list1"/>
    <dgm:cxn modelId="{20DAF433-114C-4A76-8489-BC9C61CA087C}" type="presOf" srcId="{8E4823AA-7B86-4993-BD25-7DD7758FCB2F}" destId="{96EAD0DD-AAA1-44E2-901D-03F28B725EEE}" srcOrd="0" destOrd="0" presId="urn:microsoft.com/office/officeart/2005/8/layout/list1"/>
    <dgm:cxn modelId="{1FA40663-12C6-47FC-B090-FF85DBF97E59}" type="presOf" srcId="{BA55703A-626E-464C-B80E-0C544D06BCE1}" destId="{E7E12ECF-4FCC-490C-A2D7-6D5B70674912}" srcOrd="0" destOrd="0" presId="urn:microsoft.com/office/officeart/2005/8/layout/list1"/>
    <dgm:cxn modelId="{F989946D-8F9B-4467-92FC-9419DAB7A5E6}" srcId="{66C706EF-8533-404E-A993-81747F337237}" destId="{8E4823AA-7B86-4993-BD25-7DD7758FCB2F}" srcOrd="2" destOrd="0" parTransId="{6BE2C9AD-56F6-4948-B88F-D4C4E622C00E}" sibTransId="{2746018F-FBB3-42D7-B0CB-0B2F213D39B7}"/>
    <dgm:cxn modelId="{6E233956-9B49-49DC-AE49-F4967030C395}" type="presOf" srcId="{66C706EF-8533-404E-A993-81747F337237}" destId="{D678F766-65BE-4992-AD1A-7E01B28679C4}" srcOrd="0" destOrd="0" presId="urn:microsoft.com/office/officeart/2005/8/layout/list1"/>
    <dgm:cxn modelId="{F73C817D-57F6-4DB5-A357-89FBAAFF14E6}" srcId="{66C706EF-8533-404E-A993-81747F337237}" destId="{BA0C3D62-2C11-45F9-B9B6-5AC00D0C6275}" srcOrd="1" destOrd="0" parTransId="{C7CD1CA0-D2AD-4C82-B9FF-F626B4AA221D}" sibTransId="{E822740B-5975-47C3-BC0E-FF9F0C6AD638}"/>
    <dgm:cxn modelId="{FD2B0D88-7B2B-49EE-AAF0-10D1B9A1BD57}" srcId="{66C706EF-8533-404E-A993-81747F337237}" destId="{BA55703A-626E-464C-B80E-0C544D06BCE1}" srcOrd="0" destOrd="0" parTransId="{C95254FA-237A-4A2C-8845-B0DD95BAFC44}" sibTransId="{32FE33A1-FF3B-45AB-A4FA-19E5245FD2F8}"/>
    <dgm:cxn modelId="{E59D9AD6-23A6-4C47-81A2-64A5313F2D7B}" type="presOf" srcId="{DA7C41AC-9B69-4E0B-870C-A782821DB213}" destId="{CF00ECDB-CBF5-44EA-9441-FF41841FAB3D}" srcOrd="0" destOrd="0" presId="urn:microsoft.com/office/officeart/2005/8/layout/list1"/>
    <dgm:cxn modelId="{DA88BEDB-4547-4269-8FB1-24FC75D62492}" type="presOf" srcId="{BA0C3D62-2C11-45F9-B9B6-5AC00D0C6275}" destId="{CC5B6EFF-05E2-4D47-A9A6-5E1525197806}" srcOrd="1" destOrd="0" presId="urn:microsoft.com/office/officeart/2005/8/layout/list1"/>
    <dgm:cxn modelId="{3D3105E1-82C7-412C-8A91-D5B718086122}" type="presOf" srcId="{BA55703A-626E-464C-B80E-0C544D06BCE1}" destId="{6ED277E2-6284-4330-9030-868D86FE505B}" srcOrd="1" destOrd="0" presId="urn:microsoft.com/office/officeart/2005/8/layout/list1"/>
    <dgm:cxn modelId="{477F01EE-0684-41E4-8072-3641EBB68FFD}" type="presOf" srcId="{DA7C41AC-9B69-4E0B-870C-A782821DB213}" destId="{096BC7B4-245D-4A4F-B825-38BFE7FDDCC1}" srcOrd="1" destOrd="0" presId="urn:microsoft.com/office/officeart/2005/8/layout/list1"/>
    <dgm:cxn modelId="{230CFCB0-AC2A-4386-A1AF-11D5710BF41B}" type="presParOf" srcId="{D678F766-65BE-4992-AD1A-7E01B28679C4}" destId="{3F168C99-B5F3-4B22-A908-07E33D033161}" srcOrd="0" destOrd="0" presId="urn:microsoft.com/office/officeart/2005/8/layout/list1"/>
    <dgm:cxn modelId="{27761A6D-D799-4E4E-A56D-E6370B383A9B}" type="presParOf" srcId="{3F168C99-B5F3-4B22-A908-07E33D033161}" destId="{E7E12ECF-4FCC-490C-A2D7-6D5B70674912}" srcOrd="0" destOrd="0" presId="urn:microsoft.com/office/officeart/2005/8/layout/list1"/>
    <dgm:cxn modelId="{02BA31C7-7438-470C-95A8-B4AE97DB7082}" type="presParOf" srcId="{3F168C99-B5F3-4B22-A908-07E33D033161}" destId="{6ED277E2-6284-4330-9030-868D86FE505B}" srcOrd="1" destOrd="0" presId="urn:microsoft.com/office/officeart/2005/8/layout/list1"/>
    <dgm:cxn modelId="{0167A0B1-3F26-4D80-ABB0-47110FCCF766}" type="presParOf" srcId="{D678F766-65BE-4992-AD1A-7E01B28679C4}" destId="{72990FD4-D82B-4BD4-B495-96C66E2F796A}" srcOrd="1" destOrd="0" presId="urn:microsoft.com/office/officeart/2005/8/layout/list1"/>
    <dgm:cxn modelId="{6C06A5DD-5BE5-4792-A223-AC41530FD926}" type="presParOf" srcId="{D678F766-65BE-4992-AD1A-7E01B28679C4}" destId="{682F762F-68E8-4D3D-BEC4-5EAC9EB9F241}" srcOrd="2" destOrd="0" presId="urn:microsoft.com/office/officeart/2005/8/layout/list1"/>
    <dgm:cxn modelId="{FED076DE-318B-467A-84B7-C924978B1F2E}" type="presParOf" srcId="{D678F766-65BE-4992-AD1A-7E01B28679C4}" destId="{D280FB84-2806-47F7-85E1-4C7EEA32969E}" srcOrd="3" destOrd="0" presId="urn:microsoft.com/office/officeart/2005/8/layout/list1"/>
    <dgm:cxn modelId="{43E8E418-F7A0-442E-8EFF-497D4427F3B5}" type="presParOf" srcId="{D678F766-65BE-4992-AD1A-7E01B28679C4}" destId="{CC4838A4-B6D9-4989-824E-36F29395A467}" srcOrd="4" destOrd="0" presId="urn:microsoft.com/office/officeart/2005/8/layout/list1"/>
    <dgm:cxn modelId="{E344FE1A-00AA-4D94-B7A5-F331E6526E06}" type="presParOf" srcId="{CC4838A4-B6D9-4989-824E-36F29395A467}" destId="{6812DAEA-3673-4BFE-B789-6B26827E1FF8}" srcOrd="0" destOrd="0" presId="urn:microsoft.com/office/officeart/2005/8/layout/list1"/>
    <dgm:cxn modelId="{1E4E18DE-C4AB-4615-8CF0-E244C4842774}" type="presParOf" srcId="{CC4838A4-B6D9-4989-824E-36F29395A467}" destId="{CC5B6EFF-05E2-4D47-A9A6-5E1525197806}" srcOrd="1" destOrd="0" presId="urn:microsoft.com/office/officeart/2005/8/layout/list1"/>
    <dgm:cxn modelId="{1C7855B3-C21C-4D64-A5AD-DEB237411E16}" type="presParOf" srcId="{D678F766-65BE-4992-AD1A-7E01B28679C4}" destId="{489DBA82-1416-44DC-9848-F9672C09CFA0}" srcOrd="5" destOrd="0" presId="urn:microsoft.com/office/officeart/2005/8/layout/list1"/>
    <dgm:cxn modelId="{386CEB0F-5666-4B88-85F0-7899852CC9AF}" type="presParOf" srcId="{D678F766-65BE-4992-AD1A-7E01B28679C4}" destId="{B27D5D03-9F5C-4FE6-A957-15B6D53FA378}" srcOrd="6" destOrd="0" presId="urn:microsoft.com/office/officeart/2005/8/layout/list1"/>
    <dgm:cxn modelId="{10E9F7B4-D347-4EF4-98C7-21236747A11A}" type="presParOf" srcId="{D678F766-65BE-4992-AD1A-7E01B28679C4}" destId="{FC3D7B60-609C-4FF9-9BE3-BD600AA29CD3}" srcOrd="7" destOrd="0" presId="urn:microsoft.com/office/officeart/2005/8/layout/list1"/>
    <dgm:cxn modelId="{C393CED9-F9B5-4C25-9E8D-3671B8F1C2B2}" type="presParOf" srcId="{D678F766-65BE-4992-AD1A-7E01B28679C4}" destId="{C6EDE968-695F-4EFA-8727-D40E270936C2}" srcOrd="8" destOrd="0" presId="urn:microsoft.com/office/officeart/2005/8/layout/list1"/>
    <dgm:cxn modelId="{EB20C96B-5CEB-47CB-8830-A9801E80C1C7}" type="presParOf" srcId="{C6EDE968-695F-4EFA-8727-D40E270936C2}" destId="{96EAD0DD-AAA1-44E2-901D-03F28B725EEE}" srcOrd="0" destOrd="0" presId="urn:microsoft.com/office/officeart/2005/8/layout/list1"/>
    <dgm:cxn modelId="{0778EF65-AED6-4CE7-99BB-03F78EA9CAEE}" type="presParOf" srcId="{C6EDE968-695F-4EFA-8727-D40E270936C2}" destId="{C63737BA-E3D5-4424-B531-3058A981E917}" srcOrd="1" destOrd="0" presId="urn:microsoft.com/office/officeart/2005/8/layout/list1"/>
    <dgm:cxn modelId="{A2D2B153-269E-4CA2-A3E8-F291C25438D1}" type="presParOf" srcId="{D678F766-65BE-4992-AD1A-7E01B28679C4}" destId="{693844DE-1EFD-4A47-B9E7-908741DCB11F}" srcOrd="9" destOrd="0" presId="urn:microsoft.com/office/officeart/2005/8/layout/list1"/>
    <dgm:cxn modelId="{21A0E689-1E8F-469B-8FDE-41876C6D6599}" type="presParOf" srcId="{D678F766-65BE-4992-AD1A-7E01B28679C4}" destId="{66C8CAE9-0569-4DAB-8561-1B82C103F5C5}" srcOrd="10" destOrd="0" presId="urn:microsoft.com/office/officeart/2005/8/layout/list1"/>
    <dgm:cxn modelId="{FD93E15C-2EEF-4D35-99D0-587AA2984496}" type="presParOf" srcId="{D678F766-65BE-4992-AD1A-7E01B28679C4}" destId="{758CFFB6-7553-47B9-9CAB-3F0DC6AE5618}" srcOrd="11" destOrd="0" presId="urn:microsoft.com/office/officeart/2005/8/layout/list1"/>
    <dgm:cxn modelId="{1A0BBA70-2898-4930-BF90-8BD15ACCE3A9}" type="presParOf" srcId="{D678F766-65BE-4992-AD1A-7E01B28679C4}" destId="{B044CB74-EBC5-4CA4-BD49-EFF120E0DE23}" srcOrd="12" destOrd="0" presId="urn:microsoft.com/office/officeart/2005/8/layout/list1"/>
    <dgm:cxn modelId="{0BD3529F-380B-48C2-91B8-8D368E873E64}" type="presParOf" srcId="{B044CB74-EBC5-4CA4-BD49-EFF120E0DE23}" destId="{CF00ECDB-CBF5-44EA-9441-FF41841FAB3D}" srcOrd="0" destOrd="0" presId="urn:microsoft.com/office/officeart/2005/8/layout/list1"/>
    <dgm:cxn modelId="{9C41273D-DFA7-423F-A968-0B0092CB59B9}" type="presParOf" srcId="{B044CB74-EBC5-4CA4-BD49-EFF120E0DE23}" destId="{096BC7B4-245D-4A4F-B825-38BFE7FDDCC1}" srcOrd="1" destOrd="0" presId="urn:microsoft.com/office/officeart/2005/8/layout/list1"/>
    <dgm:cxn modelId="{66F92065-5D14-40CA-BD64-F0E65E005D90}" type="presParOf" srcId="{D678F766-65BE-4992-AD1A-7E01B28679C4}" destId="{A9682F3E-FA7D-4660-9CC9-25A339244CD7}" srcOrd="13" destOrd="0" presId="urn:microsoft.com/office/officeart/2005/8/layout/list1"/>
    <dgm:cxn modelId="{A6038F50-7E61-4C16-88FF-7776CA800E00}" type="presParOf" srcId="{D678F766-65BE-4992-AD1A-7E01B28679C4}" destId="{4CBC8774-3475-438D-81FE-906809B03FE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A344E1A-5937-4421-8F63-6604049C69CA}" type="doc">
      <dgm:prSet loTypeId="urn:diagrams.loki3.com/Bracke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EC4D0613-F736-4925-9C1B-601866CD83A7}">
      <dgm:prSet phldrT="[Text]"/>
      <dgm:spPr/>
      <dgm:t>
        <a:bodyPr/>
        <a:lstStyle/>
        <a:p>
          <a:r>
            <a:rPr lang="en-GB" dirty="0">
              <a:solidFill>
                <a:srgbClr val="002060"/>
              </a:solidFill>
              <a:latin typeface="Aptos Display" panose="020B0004020202020204" pitchFamily="34" charset="0"/>
            </a:rPr>
            <a:t>Collect primary data</a:t>
          </a:r>
          <a:endParaRPr lang="en-IN" dirty="0">
            <a:solidFill>
              <a:srgbClr val="002060"/>
            </a:solidFill>
            <a:latin typeface="Aptos Display" panose="020B0004020202020204" pitchFamily="34" charset="0"/>
          </a:endParaRPr>
        </a:p>
      </dgm:t>
    </dgm:pt>
    <dgm:pt modelId="{4F95FA5B-3727-4E26-A9C6-83A3E991E88A}" type="parTrans" cxnId="{1EB85373-EF4F-420F-A9BE-46EE00AF6611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86622248-953A-4FCA-944A-6733A12C8DC5}" type="sibTrans" cxnId="{1EB85373-EF4F-420F-A9BE-46EE00AF6611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A7A267A7-A3D4-4C2A-B06E-28BD16F36008}">
      <dgm:prSet phldrT="[Text]" custT="1"/>
      <dgm:spPr/>
      <dgm:t>
        <a:bodyPr/>
        <a:lstStyle/>
        <a:p>
          <a:r>
            <a:rPr lang="en-GB" sz="1400" dirty="0">
              <a:latin typeface="Aptos Display" panose="020B0004020202020204" pitchFamily="34" charset="0"/>
            </a:rPr>
            <a:t>Traffic counts</a:t>
          </a:r>
          <a:endParaRPr lang="en-IN" sz="1400" dirty="0">
            <a:latin typeface="Aptos Display" panose="020B0004020202020204" pitchFamily="34" charset="0"/>
          </a:endParaRPr>
        </a:p>
      </dgm:t>
    </dgm:pt>
    <dgm:pt modelId="{AF3EE2F5-6A61-43BF-80BC-E5486DB5D74C}" type="parTrans" cxnId="{E4411365-C7B5-4FCE-90D2-4250049F5AD0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FA066157-57F5-4DD4-AAD9-CE836E6DA4C6}" type="sibTrans" cxnId="{E4411365-C7B5-4FCE-90D2-4250049F5AD0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411BB173-0DF9-4FFE-AC5A-2E9D7DE8EF42}">
      <dgm:prSet phldrT="[Text]"/>
      <dgm:spPr/>
      <dgm:t>
        <a:bodyPr/>
        <a:lstStyle/>
        <a:p>
          <a:r>
            <a:rPr lang="en-GB" dirty="0">
              <a:solidFill>
                <a:srgbClr val="002060"/>
              </a:solidFill>
              <a:latin typeface="Aptos Display" panose="020B0004020202020204" pitchFamily="34" charset="0"/>
            </a:rPr>
            <a:t>Model current network</a:t>
          </a:r>
          <a:endParaRPr lang="en-IN" dirty="0">
            <a:solidFill>
              <a:srgbClr val="002060"/>
            </a:solidFill>
            <a:latin typeface="Aptos Display" panose="020B0004020202020204" pitchFamily="34" charset="0"/>
          </a:endParaRPr>
        </a:p>
      </dgm:t>
    </dgm:pt>
    <dgm:pt modelId="{F81063A1-AC88-4A1D-9FC1-D6D6E40C5F24}" type="parTrans" cxnId="{06A8102A-C57A-4F35-B96E-9D792B7F08D9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C7E30124-9A99-4632-B295-3A219A659209}" type="sibTrans" cxnId="{06A8102A-C57A-4F35-B96E-9D792B7F08D9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3C9C264D-0756-4172-B490-8FEFAB8F26D7}">
      <dgm:prSet phldrT="[Text]" custT="1"/>
      <dgm:spPr/>
      <dgm:t>
        <a:bodyPr/>
        <a:lstStyle/>
        <a:p>
          <a:r>
            <a:rPr lang="en-GB" sz="1400" dirty="0">
              <a:latin typeface="Aptos Display" panose="020B0004020202020204" pitchFamily="34" charset="0"/>
            </a:rPr>
            <a:t>Encode present multi-modal transport network</a:t>
          </a:r>
          <a:endParaRPr lang="en-IN" sz="1400" dirty="0">
            <a:latin typeface="Aptos Display" panose="020B0004020202020204" pitchFamily="34" charset="0"/>
          </a:endParaRPr>
        </a:p>
      </dgm:t>
    </dgm:pt>
    <dgm:pt modelId="{89924892-D5E3-4E80-BD95-531E41EB9C38}" type="parTrans" cxnId="{08E6DF00-03F4-4520-A154-3CF462AA87A1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4F25B947-98B2-464B-A697-FA65821B01ED}" type="sibTrans" cxnId="{08E6DF00-03F4-4520-A154-3CF462AA87A1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80E9A0D3-9B7B-4F9D-BB39-9B5413FE980F}">
      <dgm:prSet phldrT="[Text]"/>
      <dgm:spPr/>
      <dgm:t>
        <a:bodyPr/>
        <a:lstStyle/>
        <a:p>
          <a:r>
            <a:rPr lang="en-GB" dirty="0">
              <a:solidFill>
                <a:srgbClr val="002060"/>
              </a:solidFill>
              <a:latin typeface="Aptos Display" panose="020B0004020202020204" pitchFamily="34" charset="0"/>
            </a:rPr>
            <a:t>Plan future network</a:t>
          </a:r>
          <a:endParaRPr lang="en-IN" dirty="0">
            <a:solidFill>
              <a:srgbClr val="002060"/>
            </a:solidFill>
            <a:latin typeface="Aptos Display" panose="020B0004020202020204" pitchFamily="34" charset="0"/>
          </a:endParaRPr>
        </a:p>
      </dgm:t>
    </dgm:pt>
    <dgm:pt modelId="{A628F2A5-CB74-4F2E-9941-DDBA012E547B}" type="parTrans" cxnId="{6F738B37-9BB1-4285-9F33-8BA2582FA817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7237DF06-7A4D-4193-B7C7-0657A0289757}" type="sibTrans" cxnId="{6F738B37-9BB1-4285-9F33-8BA2582FA817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A6AACACF-D4B3-46D7-B87A-FDAC999FAE2B}">
      <dgm:prSet phldrT="[Text]" custT="1"/>
      <dgm:spPr/>
      <dgm:t>
        <a:bodyPr/>
        <a:lstStyle/>
        <a:p>
          <a:r>
            <a:rPr lang="en-GB" sz="1400" dirty="0">
              <a:latin typeface="Aptos Display" panose="020B0004020202020204" pitchFamily="34" charset="0"/>
            </a:rPr>
            <a:t>Predict future demand for people and goods based on available sector-wise projections</a:t>
          </a:r>
          <a:endParaRPr lang="en-IN" sz="1400" dirty="0">
            <a:latin typeface="Aptos Display" panose="020B0004020202020204" pitchFamily="34" charset="0"/>
          </a:endParaRPr>
        </a:p>
      </dgm:t>
    </dgm:pt>
    <dgm:pt modelId="{60F68F4E-BC7B-413E-A805-C2A208DAABF2}" type="parTrans" cxnId="{953F5E4D-C70A-43F5-A5D6-F3CF1C63F4B8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BE287688-22EA-4D5B-9983-D4CC8AA0905C}" type="sibTrans" cxnId="{953F5E4D-C70A-43F5-A5D6-F3CF1C63F4B8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B90F332C-D65C-4858-85E2-AA63DC5359A7}">
      <dgm:prSet custT="1"/>
      <dgm:spPr/>
      <dgm:t>
        <a:bodyPr/>
        <a:lstStyle/>
        <a:p>
          <a:r>
            <a:rPr lang="en-GB" sz="1400" dirty="0">
              <a:latin typeface="Aptos Display" panose="020B0004020202020204" pitchFamily="34" charset="0"/>
            </a:rPr>
            <a:t>OD for people and goods through sample interviews</a:t>
          </a:r>
        </a:p>
      </dgm:t>
    </dgm:pt>
    <dgm:pt modelId="{CA831A3D-6D5D-4E52-AB96-3F46BA2E7C58}" type="parTrans" cxnId="{899059AE-0C2D-4731-A2A9-4D223FE0AF1A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C48F2C7C-D422-4DC4-B3A4-7E1C3EFF3029}" type="sibTrans" cxnId="{899059AE-0C2D-4731-A2A9-4D223FE0AF1A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A67DA893-0E7B-40D6-AB54-4FB009C7D5B9}">
      <dgm:prSet custT="1"/>
      <dgm:spPr/>
      <dgm:t>
        <a:bodyPr/>
        <a:lstStyle/>
        <a:p>
          <a:r>
            <a:rPr lang="en-GB" sz="1400">
              <a:latin typeface="Aptos Display" panose="020B0004020202020204" pitchFamily="34" charset="0"/>
            </a:rPr>
            <a:t>Stated preference surveys</a:t>
          </a:r>
          <a:endParaRPr lang="en-IN" sz="1400">
            <a:latin typeface="Aptos Display" panose="020B0004020202020204" pitchFamily="34" charset="0"/>
          </a:endParaRPr>
        </a:p>
      </dgm:t>
    </dgm:pt>
    <dgm:pt modelId="{29B90EE6-296C-4404-A118-2E2A324529CF}" type="parTrans" cxnId="{177B5EA7-2DE2-44F4-9C68-DF99E39737FC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A531F6B8-9910-4896-B3CC-EC89CDEABF7E}" type="sibTrans" cxnId="{177B5EA7-2DE2-44F4-9C68-DF99E39737FC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C7A9C52E-09C2-46B9-98D7-561C72A3C756}">
      <dgm:prSet custT="1"/>
      <dgm:spPr/>
      <dgm:t>
        <a:bodyPr/>
        <a:lstStyle/>
        <a:p>
          <a:r>
            <a:rPr lang="en-GB" sz="1400">
              <a:latin typeface="Aptos Display" panose="020B0004020202020204" pitchFamily="34" charset="0"/>
            </a:rPr>
            <a:t>Calibrate the model</a:t>
          </a:r>
          <a:endParaRPr lang="en-GB" sz="1400" dirty="0">
            <a:latin typeface="Aptos Display" panose="020B0004020202020204" pitchFamily="34" charset="0"/>
          </a:endParaRPr>
        </a:p>
      </dgm:t>
    </dgm:pt>
    <dgm:pt modelId="{6E4CF4F5-89C2-4FCD-91D9-AFFEDE56F914}" type="parTrans" cxnId="{B2C8E536-351A-4C45-8590-23D60B3E51D0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56BBDEB3-0F59-4C2E-AA46-DBEA798F92A9}" type="sibTrans" cxnId="{B2C8E536-351A-4C45-8590-23D60B3E51D0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89781B53-2FAB-457B-8345-CF44AA39B92E}">
      <dgm:prSet custT="1"/>
      <dgm:spPr/>
      <dgm:t>
        <a:bodyPr/>
        <a:lstStyle/>
        <a:p>
          <a:r>
            <a:rPr lang="en-GB" sz="1400">
              <a:latin typeface="Aptos Display" panose="020B0004020202020204" pitchFamily="34" charset="0"/>
            </a:rPr>
            <a:t>Validate</a:t>
          </a:r>
          <a:endParaRPr lang="en-GB" sz="1400" dirty="0">
            <a:latin typeface="Aptos Display" panose="020B0004020202020204" pitchFamily="34" charset="0"/>
          </a:endParaRPr>
        </a:p>
      </dgm:t>
    </dgm:pt>
    <dgm:pt modelId="{3CA4F1D2-E01A-4896-8E80-17FF2FF21584}" type="parTrans" cxnId="{479DD37A-4743-4024-9FF7-3FF364260044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32CA5DAC-BBEF-4F9A-95E3-0AD4B29DEA51}" type="sibTrans" cxnId="{479DD37A-4743-4024-9FF7-3FF364260044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B7E63B70-7411-4ED4-BC7E-EA58B9558797}">
      <dgm:prSet custT="1"/>
      <dgm:spPr/>
      <dgm:t>
        <a:bodyPr/>
        <a:lstStyle/>
        <a:p>
          <a:r>
            <a:rPr lang="en-GB" sz="1400" dirty="0">
              <a:latin typeface="Aptos Display" panose="020B0004020202020204" pitchFamily="34" charset="0"/>
            </a:rPr>
            <a:t>Load future demand on the current network to determine gaps</a:t>
          </a:r>
        </a:p>
      </dgm:t>
    </dgm:pt>
    <dgm:pt modelId="{636BB69C-ECF2-48ED-8893-F1301BE51EE0}" type="parTrans" cxnId="{12369782-F092-433F-84B7-5DB4EA658336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BB02B488-6792-4B84-962E-9D49E49A46BD}" type="sibTrans" cxnId="{12369782-F092-433F-84B7-5DB4EA658336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D042B343-6331-455B-BB3A-C896DD82BDBD}">
      <dgm:prSet/>
      <dgm:spPr/>
      <dgm:t>
        <a:bodyPr/>
        <a:lstStyle/>
        <a:p>
          <a:r>
            <a:rPr lang="en-GB" dirty="0">
              <a:solidFill>
                <a:srgbClr val="002060"/>
              </a:solidFill>
              <a:latin typeface="Aptos Display" panose="020B0004020202020204" pitchFamily="34" charset="0"/>
            </a:rPr>
            <a:t>Generate future network models</a:t>
          </a:r>
        </a:p>
      </dgm:t>
    </dgm:pt>
    <dgm:pt modelId="{F11B2265-DD70-4A00-B27D-A9265B53AFF9}" type="parTrans" cxnId="{5C82D0A8-C30A-409F-ACDE-FF9C090C4FFD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F869442B-BDE3-4F88-A29C-F33273448E8C}" type="sibTrans" cxnId="{5C82D0A8-C30A-409F-ACDE-FF9C090C4FFD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EB14BD46-A873-47C6-B7EC-48A0063DEA31}">
      <dgm:prSet custT="1"/>
      <dgm:spPr/>
      <dgm:t>
        <a:bodyPr/>
        <a:lstStyle/>
        <a:p>
          <a:r>
            <a:rPr lang="en-GB" sz="1300" dirty="0">
              <a:latin typeface="Aptos Display" panose="020B0004020202020204" pitchFamily="34" charset="0"/>
            </a:rPr>
            <a:t>Generate multi-modal network configurations for the future in line with the people and goods movement strategy to address the gaps</a:t>
          </a:r>
        </a:p>
      </dgm:t>
    </dgm:pt>
    <dgm:pt modelId="{3E8CC692-3986-4B8E-9C03-03B7A55FA278}" type="parTrans" cxnId="{77614612-F909-4E26-92F9-EABD20B19372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C9058751-6A35-48E6-AAAB-3939F82E0EA1}" type="sibTrans" cxnId="{77614612-F909-4E26-92F9-EABD20B19372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821E67C9-DE62-4E51-955B-06531B6815B9}">
      <dgm:prSet custT="1"/>
      <dgm:spPr/>
      <dgm:t>
        <a:bodyPr/>
        <a:lstStyle/>
        <a:p>
          <a:r>
            <a:rPr lang="en-GB" sz="1300">
              <a:latin typeface="Aptos Display" panose="020B0004020202020204" pitchFamily="34" charset="0"/>
            </a:rPr>
            <a:t>Load predicted demand to generated network configurations and analyse the ease of people and goods movement</a:t>
          </a:r>
          <a:endParaRPr lang="en-GB" sz="1300" dirty="0">
            <a:latin typeface="Aptos Display" panose="020B0004020202020204" pitchFamily="34" charset="0"/>
          </a:endParaRPr>
        </a:p>
      </dgm:t>
    </dgm:pt>
    <dgm:pt modelId="{C012EBBF-F138-49A9-A7C7-CAD3F8F8BD2F}" type="parTrans" cxnId="{CF915B32-EA5A-4B84-9F56-FFC2D8BA02AC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677BD9EE-8B8F-4506-971E-A1ED4F2CCCAF}" type="sibTrans" cxnId="{CF915B32-EA5A-4B84-9F56-FFC2D8BA02AC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53F6D2ED-4A32-4051-86DE-F5A661F2D7A5}">
      <dgm:prSet/>
      <dgm:spPr/>
      <dgm:t>
        <a:bodyPr/>
        <a:lstStyle/>
        <a:p>
          <a:r>
            <a:rPr lang="en-GB" dirty="0">
              <a:solidFill>
                <a:srgbClr val="002060"/>
              </a:solidFill>
              <a:latin typeface="Aptos Display" panose="020B0004020202020204" pitchFamily="34" charset="0"/>
            </a:rPr>
            <a:t>Plan future network</a:t>
          </a:r>
        </a:p>
      </dgm:t>
    </dgm:pt>
    <dgm:pt modelId="{C7E0BBB2-A141-4CA5-88D1-2356E630D575}" type="parTrans" cxnId="{BC7874AA-2D4A-40F4-AA59-F36728F8918A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93270D0F-0976-4F8E-AADA-748908DD44D5}" type="sibTrans" cxnId="{BC7874AA-2D4A-40F4-AA59-F36728F8918A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45FACDAB-8820-4F47-AEEB-E22D3D63B931}">
      <dgm:prSet custT="1"/>
      <dgm:spPr/>
      <dgm:t>
        <a:bodyPr/>
        <a:lstStyle/>
        <a:p>
          <a:r>
            <a:rPr lang="en-GB" sz="1300">
              <a:latin typeface="Aptos Display" panose="020B0004020202020204" pitchFamily="34" charset="0"/>
            </a:rPr>
            <a:t>Discuss future network configurations with stakeholders</a:t>
          </a:r>
          <a:endParaRPr lang="en-GB" sz="1300" dirty="0">
            <a:latin typeface="Aptos Display" panose="020B0004020202020204" pitchFamily="34" charset="0"/>
          </a:endParaRPr>
        </a:p>
      </dgm:t>
    </dgm:pt>
    <dgm:pt modelId="{B71B2B22-4985-4733-81F4-B05B7A5AD9DD}" type="parTrans" cxnId="{192C75DA-7915-4CE7-AAFA-CBE48776B996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FE384701-F618-47D2-ACD1-479015B7E7A3}" type="sibTrans" cxnId="{192C75DA-7915-4CE7-AAFA-CBE48776B996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729FAD0F-2251-44BD-980F-57B589A9077A}">
      <dgm:prSet custT="1"/>
      <dgm:spPr/>
      <dgm:t>
        <a:bodyPr/>
        <a:lstStyle/>
        <a:p>
          <a:r>
            <a:rPr lang="en-GB" sz="1300">
              <a:latin typeface="Aptos Display" panose="020B0004020202020204" pitchFamily="34" charset="0"/>
            </a:rPr>
            <a:t>Fine tune the proposed future network based on stakeholder feedback</a:t>
          </a:r>
          <a:endParaRPr lang="en-GB" sz="1300" dirty="0">
            <a:latin typeface="Aptos Display" panose="020B0004020202020204" pitchFamily="34" charset="0"/>
          </a:endParaRPr>
        </a:p>
      </dgm:t>
    </dgm:pt>
    <dgm:pt modelId="{81328EB1-009C-41EF-9B5E-C6A184722295}" type="parTrans" cxnId="{BE966BF8-B36F-48F2-8E46-CDE4CCB23948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3C649BE9-2A0E-48FB-A990-13F6F2F33869}" type="sibTrans" cxnId="{BE966BF8-B36F-48F2-8E46-CDE4CCB23948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4DED0B73-764C-4E86-AA53-45E3A45C4454}">
      <dgm:prSet custT="1"/>
      <dgm:spPr/>
      <dgm:t>
        <a:bodyPr/>
        <a:lstStyle/>
        <a:p>
          <a:r>
            <a:rPr lang="en-GB" sz="1300">
              <a:latin typeface="Aptos Display" panose="020B0004020202020204" pitchFamily="34" charset="0"/>
            </a:rPr>
            <a:t>Finalise the multi-modal transport network roadmap</a:t>
          </a:r>
          <a:endParaRPr lang="en-GB" sz="1300" dirty="0">
            <a:latin typeface="Aptos Display" panose="020B0004020202020204" pitchFamily="34" charset="0"/>
          </a:endParaRPr>
        </a:p>
      </dgm:t>
    </dgm:pt>
    <dgm:pt modelId="{4E834724-6310-4523-B412-47979B53E66D}" type="parTrans" cxnId="{B3ABC690-B5E6-4953-81B2-E41881378556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4E8BE86B-5582-455E-8956-063DA6DAD551}" type="sibTrans" cxnId="{B3ABC690-B5E6-4953-81B2-E41881378556}">
      <dgm:prSet/>
      <dgm:spPr/>
      <dgm:t>
        <a:bodyPr/>
        <a:lstStyle/>
        <a:p>
          <a:endParaRPr lang="en-IN">
            <a:latin typeface="Aptos Display" panose="020B0004020202020204" pitchFamily="34" charset="0"/>
          </a:endParaRPr>
        </a:p>
      </dgm:t>
    </dgm:pt>
    <dgm:pt modelId="{C6D05FAB-D935-49B5-8ECC-3273E9134155}" type="pres">
      <dgm:prSet presAssocID="{7A344E1A-5937-4421-8F63-6604049C69CA}" presName="Name0" presStyleCnt="0">
        <dgm:presLayoutVars>
          <dgm:dir/>
          <dgm:animLvl val="lvl"/>
          <dgm:resizeHandles val="exact"/>
        </dgm:presLayoutVars>
      </dgm:prSet>
      <dgm:spPr/>
    </dgm:pt>
    <dgm:pt modelId="{5D191F17-A9D7-4213-87E3-3980E0D838E8}" type="pres">
      <dgm:prSet presAssocID="{EC4D0613-F736-4925-9C1B-601866CD83A7}" presName="linNode" presStyleCnt="0"/>
      <dgm:spPr/>
    </dgm:pt>
    <dgm:pt modelId="{3C815261-A17D-4100-B36D-9F97A47B6C5E}" type="pres">
      <dgm:prSet presAssocID="{EC4D0613-F736-4925-9C1B-601866CD83A7}" presName="parTx" presStyleLbl="revTx" presStyleIdx="0" presStyleCnt="5">
        <dgm:presLayoutVars>
          <dgm:chMax val="1"/>
          <dgm:bulletEnabled val="1"/>
        </dgm:presLayoutVars>
      </dgm:prSet>
      <dgm:spPr/>
    </dgm:pt>
    <dgm:pt modelId="{8E2EFCA8-1C91-4615-9862-EC9B9D40424E}" type="pres">
      <dgm:prSet presAssocID="{EC4D0613-F736-4925-9C1B-601866CD83A7}" presName="bracket" presStyleLbl="parChTrans1D1" presStyleIdx="0" presStyleCnt="5"/>
      <dgm:spPr/>
    </dgm:pt>
    <dgm:pt modelId="{8B04896D-C430-4C97-8AF0-7996DDEE1061}" type="pres">
      <dgm:prSet presAssocID="{EC4D0613-F736-4925-9C1B-601866CD83A7}" presName="spH" presStyleCnt="0"/>
      <dgm:spPr/>
    </dgm:pt>
    <dgm:pt modelId="{E141B00C-C1CC-4C4F-A5CF-0FE4A9240DBF}" type="pres">
      <dgm:prSet presAssocID="{EC4D0613-F736-4925-9C1B-601866CD83A7}" presName="desTx" presStyleLbl="node1" presStyleIdx="0" presStyleCnt="5">
        <dgm:presLayoutVars>
          <dgm:bulletEnabled val="1"/>
        </dgm:presLayoutVars>
      </dgm:prSet>
      <dgm:spPr/>
    </dgm:pt>
    <dgm:pt modelId="{6EE05B6B-2A53-408A-83AF-B2F5FB85373D}" type="pres">
      <dgm:prSet presAssocID="{86622248-953A-4FCA-944A-6733A12C8DC5}" presName="spV" presStyleCnt="0"/>
      <dgm:spPr/>
    </dgm:pt>
    <dgm:pt modelId="{29E9D6A6-88A3-45D8-8CD6-D786EB4A7A32}" type="pres">
      <dgm:prSet presAssocID="{411BB173-0DF9-4FFE-AC5A-2E9D7DE8EF42}" presName="linNode" presStyleCnt="0"/>
      <dgm:spPr/>
    </dgm:pt>
    <dgm:pt modelId="{E67285B7-EB5F-41DA-85AB-51498EB0CFB5}" type="pres">
      <dgm:prSet presAssocID="{411BB173-0DF9-4FFE-AC5A-2E9D7DE8EF42}" presName="parTx" presStyleLbl="revTx" presStyleIdx="1" presStyleCnt="5">
        <dgm:presLayoutVars>
          <dgm:chMax val="1"/>
          <dgm:bulletEnabled val="1"/>
        </dgm:presLayoutVars>
      </dgm:prSet>
      <dgm:spPr/>
    </dgm:pt>
    <dgm:pt modelId="{941301ED-41FE-411A-A8D6-83E3A124196F}" type="pres">
      <dgm:prSet presAssocID="{411BB173-0DF9-4FFE-AC5A-2E9D7DE8EF42}" presName="bracket" presStyleLbl="parChTrans1D1" presStyleIdx="1" presStyleCnt="5"/>
      <dgm:spPr/>
    </dgm:pt>
    <dgm:pt modelId="{E039993E-7B1B-421B-A841-EB105DEA29D6}" type="pres">
      <dgm:prSet presAssocID="{411BB173-0DF9-4FFE-AC5A-2E9D7DE8EF42}" presName="spH" presStyleCnt="0"/>
      <dgm:spPr/>
    </dgm:pt>
    <dgm:pt modelId="{22B6A6A2-BD7A-4B79-A6D1-254A403A02D1}" type="pres">
      <dgm:prSet presAssocID="{411BB173-0DF9-4FFE-AC5A-2E9D7DE8EF42}" presName="desTx" presStyleLbl="node1" presStyleIdx="1" presStyleCnt="5">
        <dgm:presLayoutVars>
          <dgm:bulletEnabled val="1"/>
        </dgm:presLayoutVars>
      </dgm:prSet>
      <dgm:spPr/>
    </dgm:pt>
    <dgm:pt modelId="{9A497577-0766-46FE-8639-CA2495CACA54}" type="pres">
      <dgm:prSet presAssocID="{C7E30124-9A99-4632-B295-3A219A659209}" presName="spV" presStyleCnt="0"/>
      <dgm:spPr/>
    </dgm:pt>
    <dgm:pt modelId="{2DDFB30E-FA2A-401C-9EFC-5BA40BAD25DC}" type="pres">
      <dgm:prSet presAssocID="{80E9A0D3-9B7B-4F9D-BB39-9B5413FE980F}" presName="linNode" presStyleCnt="0"/>
      <dgm:spPr/>
    </dgm:pt>
    <dgm:pt modelId="{27852459-08A8-4BED-B351-5C7B4A6AE329}" type="pres">
      <dgm:prSet presAssocID="{80E9A0D3-9B7B-4F9D-BB39-9B5413FE980F}" presName="parTx" presStyleLbl="revTx" presStyleIdx="2" presStyleCnt="5">
        <dgm:presLayoutVars>
          <dgm:chMax val="1"/>
          <dgm:bulletEnabled val="1"/>
        </dgm:presLayoutVars>
      </dgm:prSet>
      <dgm:spPr/>
    </dgm:pt>
    <dgm:pt modelId="{5A93E5B1-6264-4CA2-A949-7A2E66C1F350}" type="pres">
      <dgm:prSet presAssocID="{80E9A0D3-9B7B-4F9D-BB39-9B5413FE980F}" presName="bracket" presStyleLbl="parChTrans1D1" presStyleIdx="2" presStyleCnt="5"/>
      <dgm:spPr/>
    </dgm:pt>
    <dgm:pt modelId="{51A2A224-B39F-4AEF-AF8A-5D8995BB1F61}" type="pres">
      <dgm:prSet presAssocID="{80E9A0D3-9B7B-4F9D-BB39-9B5413FE980F}" presName="spH" presStyleCnt="0"/>
      <dgm:spPr/>
    </dgm:pt>
    <dgm:pt modelId="{F6B92570-59F2-4FF1-ADE2-8A8928FAD827}" type="pres">
      <dgm:prSet presAssocID="{80E9A0D3-9B7B-4F9D-BB39-9B5413FE980F}" presName="desTx" presStyleLbl="node1" presStyleIdx="2" presStyleCnt="5">
        <dgm:presLayoutVars>
          <dgm:bulletEnabled val="1"/>
        </dgm:presLayoutVars>
      </dgm:prSet>
      <dgm:spPr/>
    </dgm:pt>
    <dgm:pt modelId="{66B3181A-177A-4583-B2B6-40949DCFFEE6}" type="pres">
      <dgm:prSet presAssocID="{7237DF06-7A4D-4193-B7C7-0657A0289757}" presName="spV" presStyleCnt="0"/>
      <dgm:spPr/>
    </dgm:pt>
    <dgm:pt modelId="{43AE112E-C70B-4BC7-AF63-50F919C2D853}" type="pres">
      <dgm:prSet presAssocID="{D042B343-6331-455B-BB3A-C896DD82BDBD}" presName="linNode" presStyleCnt="0"/>
      <dgm:spPr/>
    </dgm:pt>
    <dgm:pt modelId="{79206A7A-8DEC-40F5-886D-153569EA313E}" type="pres">
      <dgm:prSet presAssocID="{D042B343-6331-455B-BB3A-C896DD82BDBD}" presName="parTx" presStyleLbl="revTx" presStyleIdx="3" presStyleCnt="5">
        <dgm:presLayoutVars>
          <dgm:chMax val="1"/>
          <dgm:bulletEnabled val="1"/>
        </dgm:presLayoutVars>
      </dgm:prSet>
      <dgm:spPr/>
    </dgm:pt>
    <dgm:pt modelId="{6C72C7AF-2C44-44D1-AED2-A8EDCA6FC31B}" type="pres">
      <dgm:prSet presAssocID="{D042B343-6331-455B-BB3A-C896DD82BDBD}" presName="bracket" presStyleLbl="parChTrans1D1" presStyleIdx="3" presStyleCnt="5"/>
      <dgm:spPr/>
    </dgm:pt>
    <dgm:pt modelId="{7E40F5EF-5F3F-4CA0-8808-F61C8D2417E3}" type="pres">
      <dgm:prSet presAssocID="{D042B343-6331-455B-BB3A-C896DD82BDBD}" presName="spH" presStyleCnt="0"/>
      <dgm:spPr/>
    </dgm:pt>
    <dgm:pt modelId="{CD86671F-85AF-4059-A575-970F4C92AFF8}" type="pres">
      <dgm:prSet presAssocID="{D042B343-6331-455B-BB3A-C896DD82BDBD}" presName="desTx" presStyleLbl="node1" presStyleIdx="3" presStyleCnt="5">
        <dgm:presLayoutVars>
          <dgm:bulletEnabled val="1"/>
        </dgm:presLayoutVars>
      </dgm:prSet>
      <dgm:spPr/>
    </dgm:pt>
    <dgm:pt modelId="{9D25C37F-11FD-4FCF-8630-2FF08092D734}" type="pres">
      <dgm:prSet presAssocID="{F869442B-BDE3-4F88-A29C-F33273448E8C}" presName="spV" presStyleCnt="0"/>
      <dgm:spPr/>
    </dgm:pt>
    <dgm:pt modelId="{4770D1E9-8F86-4511-AE0C-03C40F4BAED8}" type="pres">
      <dgm:prSet presAssocID="{53F6D2ED-4A32-4051-86DE-F5A661F2D7A5}" presName="linNode" presStyleCnt="0"/>
      <dgm:spPr/>
    </dgm:pt>
    <dgm:pt modelId="{72DC4E38-0605-4A1B-896A-D0250CB8ECCF}" type="pres">
      <dgm:prSet presAssocID="{53F6D2ED-4A32-4051-86DE-F5A661F2D7A5}" presName="parTx" presStyleLbl="revTx" presStyleIdx="4" presStyleCnt="5">
        <dgm:presLayoutVars>
          <dgm:chMax val="1"/>
          <dgm:bulletEnabled val="1"/>
        </dgm:presLayoutVars>
      </dgm:prSet>
      <dgm:spPr/>
    </dgm:pt>
    <dgm:pt modelId="{4C2A4FF2-4C15-4C6A-BFBE-0F758615B990}" type="pres">
      <dgm:prSet presAssocID="{53F6D2ED-4A32-4051-86DE-F5A661F2D7A5}" presName="bracket" presStyleLbl="parChTrans1D1" presStyleIdx="4" presStyleCnt="5"/>
      <dgm:spPr/>
    </dgm:pt>
    <dgm:pt modelId="{DB26F3A2-0A93-44C3-96E7-4921BAD7D00D}" type="pres">
      <dgm:prSet presAssocID="{53F6D2ED-4A32-4051-86DE-F5A661F2D7A5}" presName="spH" presStyleCnt="0"/>
      <dgm:spPr/>
    </dgm:pt>
    <dgm:pt modelId="{9DEB7D5D-A753-4F6A-96A9-293DE3A823FB}" type="pres">
      <dgm:prSet presAssocID="{53F6D2ED-4A32-4051-86DE-F5A661F2D7A5}" presName="desTx" presStyleLbl="node1" presStyleIdx="4" presStyleCnt="5">
        <dgm:presLayoutVars>
          <dgm:bulletEnabled val="1"/>
        </dgm:presLayoutVars>
      </dgm:prSet>
      <dgm:spPr/>
    </dgm:pt>
  </dgm:ptLst>
  <dgm:cxnLst>
    <dgm:cxn modelId="{08E6DF00-03F4-4520-A154-3CF462AA87A1}" srcId="{411BB173-0DF9-4FFE-AC5A-2E9D7DE8EF42}" destId="{3C9C264D-0756-4172-B490-8FEFAB8F26D7}" srcOrd="0" destOrd="0" parTransId="{89924892-D5E3-4E80-BD95-531E41EB9C38}" sibTransId="{4F25B947-98B2-464B-A697-FA65821B01ED}"/>
    <dgm:cxn modelId="{2D235F09-B9DF-4ADD-A47A-1424AF126050}" type="presOf" srcId="{45FACDAB-8820-4F47-AEEB-E22D3D63B931}" destId="{9DEB7D5D-A753-4F6A-96A9-293DE3A823FB}" srcOrd="0" destOrd="0" presId="urn:diagrams.loki3.com/BracketList"/>
    <dgm:cxn modelId="{6CED1F0A-B5A3-4D73-92E3-B258225CC252}" type="presOf" srcId="{80E9A0D3-9B7B-4F9D-BB39-9B5413FE980F}" destId="{27852459-08A8-4BED-B351-5C7B4A6AE329}" srcOrd="0" destOrd="0" presId="urn:diagrams.loki3.com/BracketList"/>
    <dgm:cxn modelId="{CF8D2E0E-ABC2-4E9A-A7C6-2D561D18199F}" type="presOf" srcId="{4DED0B73-764C-4E86-AA53-45E3A45C4454}" destId="{9DEB7D5D-A753-4F6A-96A9-293DE3A823FB}" srcOrd="0" destOrd="2" presId="urn:diagrams.loki3.com/BracketList"/>
    <dgm:cxn modelId="{77614612-F909-4E26-92F9-EABD20B19372}" srcId="{D042B343-6331-455B-BB3A-C896DD82BDBD}" destId="{EB14BD46-A873-47C6-B7EC-48A0063DEA31}" srcOrd="0" destOrd="0" parTransId="{3E8CC692-3986-4B8E-9C03-03B7A55FA278}" sibTransId="{C9058751-6A35-48E6-AAAB-3939F82E0EA1}"/>
    <dgm:cxn modelId="{69E1CA14-DD9E-4569-A6A6-8617E98FD52F}" type="presOf" srcId="{53F6D2ED-4A32-4051-86DE-F5A661F2D7A5}" destId="{72DC4E38-0605-4A1B-896A-D0250CB8ECCF}" srcOrd="0" destOrd="0" presId="urn:diagrams.loki3.com/BracketList"/>
    <dgm:cxn modelId="{06A8102A-C57A-4F35-B96E-9D792B7F08D9}" srcId="{7A344E1A-5937-4421-8F63-6604049C69CA}" destId="{411BB173-0DF9-4FFE-AC5A-2E9D7DE8EF42}" srcOrd="1" destOrd="0" parTransId="{F81063A1-AC88-4A1D-9FC1-D6D6E40C5F24}" sibTransId="{C7E30124-9A99-4632-B295-3A219A659209}"/>
    <dgm:cxn modelId="{CF915B32-EA5A-4B84-9F56-FFC2D8BA02AC}" srcId="{D042B343-6331-455B-BB3A-C896DD82BDBD}" destId="{821E67C9-DE62-4E51-955B-06531B6815B9}" srcOrd="1" destOrd="0" parTransId="{C012EBBF-F138-49A9-A7C7-CAD3F8F8BD2F}" sibTransId="{677BD9EE-8B8F-4506-971E-A1ED4F2CCCAF}"/>
    <dgm:cxn modelId="{B2C8E536-351A-4C45-8590-23D60B3E51D0}" srcId="{411BB173-0DF9-4FFE-AC5A-2E9D7DE8EF42}" destId="{C7A9C52E-09C2-46B9-98D7-561C72A3C756}" srcOrd="1" destOrd="0" parTransId="{6E4CF4F5-89C2-4FCD-91D9-AFFEDE56F914}" sibTransId="{56BBDEB3-0F59-4C2E-AA46-DBEA798F92A9}"/>
    <dgm:cxn modelId="{6F738B37-9BB1-4285-9F33-8BA2582FA817}" srcId="{7A344E1A-5937-4421-8F63-6604049C69CA}" destId="{80E9A0D3-9B7B-4F9D-BB39-9B5413FE980F}" srcOrd="2" destOrd="0" parTransId="{A628F2A5-CB74-4F2E-9941-DDBA012E547B}" sibTransId="{7237DF06-7A4D-4193-B7C7-0657A0289757}"/>
    <dgm:cxn modelId="{E4411365-C7B5-4FCE-90D2-4250049F5AD0}" srcId="{EC4D0613-F736-4925-9C1B-601866CD83A7}" destId="{A7A267A7-A3D4-4C2A-B06E-28BD16F36008}" srcOrd="0" destOrd="0" parTransId="{AF3EE2F5-6A61-43BF-80BC-E5486DB5D74C}" sibTransId="{FA066157-57F5-4DD4-AAD9-CE836E6DA4C6}"/>
    <dgm:cxn modelId="{FB15B165-06D3-40D4-BC80-58A5BFF45988}" type="presOf" srcId="{EB14BD46-A873-47C6-B7EC-48A0063DEA31}" destId="{CD86671F-85AF-4059-A575-970F4C92AFF8}" srcOrd="0" destOrd="0" presId="urn:diagrams.loki3.com/BracketList"/>
    <dgm:cxn modelId="{C8E07766-9F77-4E4A-83E9-E69B2492BD5C}" type="presOf" srcId="{411BB173-0DF9-4FFE-AC5A-2E9D7DE8EF42}" destId="{E67285B7-EB5F-41DA-85AB-51498EB0CFB5}" srcOrd="0" destOrd="0" presId="urn:diagrams.loki3.com/BracketList"/>
    <dgm:cxn modelId="{0B5AFD46-8A85-48A1-889D-CD87D04C603F}" type="presOf" srcId="{A6AACACF-D4B3-46D7-B87A-FDAC999FAE2B}" destId="{F6B92570-59F2-4FF1-ADE2-8A8928FAD827}" srcOrd="0" destOrd="0" presId="urn:diagrams.loki3.com/BracketList"/>
    <dgm:cxn modelId="{07B4A66A-9359-4073-89F6-9DA762A44662}" type="presOf" srcId="{A7A267A7-A3D4-4C2A-B06E-28BD16F36008}" destId="{E141B00C-C1CC-4C4F-A5CF-0FE4A9240DBF}" srcOrd="0" destOrd="0" presId="urn:diagrams.loki3.com/BracketList"/>
    <dgm:cxn modelId="{953F5E4D-C70A-43F5-A5D6-F3CF1C63F4B8}" srcId="{80E9A0D3-9B7B-4F9D-BB39-9B5413FE980F}" destId="{A6AACACF-D4B3-46D7-B87A-FDAC999FAE2B}" srcOrd="0" destOrd="0" parTransId="{60F68F4E-BC7B-413E-A805-C2A208DAABF2}" sibTransId="{BE287688-22EA-4D5B-9983-D4CC8AA0905C}"/>
    <dgm:cxn modelId="{1EB85373-EF4F-420F-A9BE-46EE00AF6611}" srcId="{7A344E1A-5937-4421-8F63-6604049C69CA}" destId="{EC4D0613-F736-4925-9C1B-601866CD83A7}" srcOrd="0" destOrd="0" parTransId="{4F95FA5B-3727-4E26-A9C6-83A3E991E88A}" sibTransId="{86622248-953A-4FCA-944A-6733A12C8DC5}"/>
    <dgm:cxn modelId="{7FE7EB57-E4DE-48F4-8BAF-0461AFAC8552}" type="presOf" srcId="{B90F332C-D65C-4858-85E2-AA63DC5359A7}" destId="{E141B00C-C1CC-4C4F-A5CF-0FE4A9240DBF}" srcOrd="0" destOrd="1" presId="urn:diagrams.loki3.com/BracketList"/>
    <dgm:cxn modelId="{479DD37A-4743-4024-9FF7-3FF364260044}" srcId="{411BB173-0DF9-4FFE-AC5A-2E9D7DE8EF42}" destId="{89781B53-2FAB-457B-8345-CF44AA39B92E}" srcOrd="2" destOrd="0" parTransId="{3CA4F1D2-E01A-4896-8E80-17FF2FF21584}" sibTransId="{32CA5DAC-BBEF-4F9A-95E3-0AD4B29DEA51}"/>
    <dgm:cxn modelId="{12369782-F092-433F-84B7-5DB4EA658336}" srcId="{80E9A0D3-9B7B-4F9D-BB39-9B5413FE980F}" destId="{B7E63B70-7411-4ED4-BC7E-EA58B9558797}" srcOrd="1" destOrd="0" parTransId="{636BB69C-ECF2-48ED-8893-F1301BE51EE0}" sibTransId="{BB02B488-6792-4B84-962E-9D49E49A46BD}"/>
    <dgm:cxn modelId="{175EA78B-33F0-4CEE-A984-A859FB169AC2}" type="presOf" srcId="{C7A9C52E-09C2-46B9-98D7-561C72A3C756}" destId="{22B6A6A2-BD7A-4B79-A6D1-254A403A02D1}" srcOrd="0" destOrd="1" presId="urn:diagrams.loki3.com/BracketList"/>
    <dgm:cxn modelId="{B3ABC690-B5E6-4953-81B2-E41881378556}" srcId="{53F6D2ED-4A32-4051-86DE-F5A661F2D7A5}" destId="{4DED0B73-764C-4E86-AA53-45E3A45C4454}" srcOrd="2" destOrd="0" parTransId="{4E834724-6310-4523-B412-47979B53E66D}" sibTransId="{4E8BE86B-5582-455E-8956-063DA6DAD551}"/>
    <dgm:cxn modelId="{C87C9198-BEE9-46F4-B346-3870DC9A2F47}" type="presOf" srcId="{821E67C9-DE62-4E51-955B-06531B6815B9}" destId="{CD86671F-85AF-4059-A575-970F4C92AFF8}" srcOrd="0" destOrd="1" presId="urn:diagrams.loki3.com/BracketList"/>
    <dgm:cxn modelId="{177B5EA7-2DE2-44F4-9C68-DF99E39737FC}" srcId="{EC4D0613-F736-4925-9C1B-601866CD83A7}" destId="{A67DA893-0E7B-40D6-AB54-4FB009C7D5B9}" srcOrd="2" destOrd="0" parTransId="{29B90EE6-296C-4404-A118-2E2A324529CF}" sibTransId="{A531F6B8-9910-4896-B3CC-EC89CDEABF7E}"/>
    <dgm:cxn modelId="{5C82D0A8-C30A-409F-ACDE-FF9C090C4FFD}" srcId="{7A344E1A-5937-4421-8F63-6604049C69CA}" destId="{D042B343-6331-455B-BB3A-C896DD82BDBD}" srcOrd="3" destOrd="0" parTransId="{F11B2265-DD70-4A00-B27D-A9265B53AFF9}" sibTransId="{F869442B-BDE3-4F88-A29C-F33273448E8C}"/>
    <dgm:cxn modelId="{BC7874AA-2D4A-40F4-AA59-F36728F8918A}" srcId="{7A344E1A-5937-4421-8F63-6604049C69CA}" destId="{53F6D2ED-4A32-4051-86DE-F5A661F2D7A5}" srcOrd="4" destOrd="0" parTransId="{C7E0BBB2-A141-4CA5-88D1-2356E630D575}" sibTransId="{93270D0F-0976-4F8E-AADA-748908DD44D5}"/>
    <dgm:cxn modelId="{899059AE-0C2D-4731-A2A9-4D223FE0AF1A}" srcId="{EC4D0613-F736-4925-9C1B-601866CD83A7}" destId="{B90F332C-D65C-4858-85E2-AA63DC5359A7}" srcOrd="1" destOrd="0" parTransId="{CA831A3D-6D5D-4E52-AB96-3F46BA2E7C58}" sibTransId="{C48F2C7C-D422-4DC4-B3A4-7E1C3EFF3029}"/>
    <dgm:cxn modelId="{F93DA5B1-80DC-461F-9C5F-9C1E3EA8FFE2}" type="presOf" srcId="{89781B53-2FAB-457B-8345-CF44AA39B92E}" destId="{22B6A6A2-BD7A-4B79-A6D1-254A403A02D1}" srcOrd="0" destOrd="2" presId="urn:diagrams.loki3.com/BracketList"/>
    <dgm:cxn modelId="{CE457AC0-0C5F-4991-89DF-C34148FA08BF}" type="presOf" srcId="{D042B343-6331-455B-BB3A-C896DD82BDBD}" destId="{79206A7A-8DEC-40F5-886D-153569EA313E}" srcOrd="0" destOrd="0" presId="urn:diagrams.loki3.com/BracketList"/>
    <dgm:cxn modelId="{6A047EC3-DF82-475E-A0E7-B005F6F2FEA3}" type="presOf" srcId="{EC4D0613-F736-4925-9C1B-601866CD83A7}" destId="{3C815261-A17D-4100-B36D-9F97A47B6C5E}" srcOrd="0" destOrd="0" presId="urn:diagrams.loki3.com/BracketList"/>
    <dgm:cxn modelId="{4DBD7EC6-2CCD-4ED9-BAA8-34899A68CB38}" type="presOf" srcId="{729FAD0F-2251-44BD-980F-57B589A9077A}" destId="{9DEB7D5D-A753-4F6A-96A9-293DE3A823FB}" srcOrd="0" destOrd="1" presId="urn:diagrams.loki3.com/BracketList"/>
    <dgm:cxn modelId="{C114CEC8-C3F6-4D8C-8174-8D25104CD4F6}" type="presOf" srcId="{3C9C264D-0756-4172-B490-8FEFAB8F26D7}" destId="{22B6A6A2-BD7A-4B79-A6D1-254A403A02D1}" srcOrd="0" destOrd="0" presId="urn:diagrams.loki3.com/BracketList"/>
    <dgm:cxn modelId="{192C75DA-7915-4CE7-AAFA-CBE48776B996}" srcId="{53F6D2ED-4A32-4051-86DE-F5A661F2D7A5}" destId="{45FACDAB-8820-4F47-AEEB-E22D3D63B931}" srcOrd="0" destOrd="0" parTransId="{B71B2B22-4985-4733-81F4-B05B7A5AD9DD}" sibTransId="{FE384701-F618-47D2-ACD1-479015B7E7A3}"/>
    <dgm:cxn modelId="{43BCFCEB-B866-462E-8117-23835DFA1D39}" type="presOf" srcId="{7A344E1A-5937-4421-8F63-6604049C69CA}" destId="{C6D05FAB-D935-49B5-8ECC-3273E9134155}" srcOrd="0" destOrd="0" presId="urn:diagrams.loki3.com/BracketList"/>
    <dgm:cxn modelId="{0CE10AEC-3997-4381-B34C-606A7383AF9D}" type="presOf" srcId="{A67DA893-0E7B-40D6-AB54-4FB009C7D5B9}" destId="{E141B00C-C1CC-4C4F-A5CF-0FE4A9240DBF}" srcOrd="0" destOrd="2" presId="urn:diagrams.loki3.com/BracketList"/>
    <dgm:cxn modelId="{39B40AF3-D972-4D55-8083-D148EBE5FEFA}" type="presOf" srcId="{B7E63B70-7411-4ED4-BC7E-EA58B9558797}" destId="{F6B92570-59F2-4FF1-ADE2-8A8928FAD827}" srcOrd="0" destOrd="1" presId="urn:diagrams.loki3.com/BracketList"/>
    <dgm:cxn modelId="{BE966BF8-B36F-48F2-8E46-CDE4CCB23948}" srcId="{53F6D2ED-4A32-4051-86DE-F5A661F2D7A5}" destId="{729FAD0F-2251-44BD-980F-57B589A9077A}" srcOrd="1" destOrd="0" parTransId="{81328EB1-009C-41EF-9B5E-C6A184722295}" sibTransId="{3C649BE9-2A0E-48FB-A990-13F6F2F33869}"/>
    <dgm:cxn modelId="{9D5BCC79-6683-43E3-9529-87616CF7AAF9}" type="presParOf" srcId="{C6D05FAB-D935-49B5-8ECC-3273E9134155}" destId="{5D191F17-A9D7-4213-87E3-3980E0D838E8}" srcOrd="0" destOrd="0" presId="urn:diagrams.loki3.com/BracketList"/>
    <dgm:cxn modelId="{86025217-E15D-473E-8E23-68550F932C01}" type="presParOf" srcId="{5D191F17-A9D7-4213-87E3-3980E0D838E8}" destId="{3C815261-A17D-4100-B36D-9F97A47B6C5E}" srcOrd="0" destOrd="0" presId="urn:diagrams.loki3.com/BracketList"/>
    <dgm:cxn modelId="{18A36709-AE45-460C-BE1F-539F3D0DCC5E}" type="presParOf" srcId="{5D191F17-A9D7-4213-87E3-3980E0D838E8}" destId="{8E2EFCA8-1C91-4615-9862-EC9B9D40424E}" srcOrd="1" destOrd="0" presId="urn:diagrams.loki3.com/BracketList"/>
    <dgm:cxn modelId="{40DB4F23-D140-4ECF-B5B4-705844530929}" type="presParOf" srcId="{5D191F17-A9D7-4213-87E3-3980E0D838E8}" destId="{8B04896D-C430-4C97-8AF0-7996DDEE1061}" srcOrd="2" destOrd="0" presId="urn:diagrams.loki3.com/BracketList"/>
    <dgm:cxn modelId="{6D731290-C236-4BCB-B2F7-64B5DC5773D4}" type="presParOf" srcId="{5D191F17-A9D7-4213-87E3-3980E0D838E8}" destId="{E141B00C-C1CC-4C4F-A5CF-0FE4A9240DBF}" srcOrd="3" destOrd="0" presId="urn:diagrams.loki3.com/BracketList"/>
    <dgm:cxn modelId="{276DD89A-1B3F-4609-BCD7-2CDEB2FBE067}" type="presParOf" srcId="{C6D05FAB-D935-49B5-8ECC-3273E9134155}" destId="{6EE05B6B-2A53-408A-83AF-B2F5FB85373D}" srcOrd="1" destOrd="0" presId="urn:diagrams.loki3.com/BracketList"/>
    <dgm:cxn modelId="{05A784F2-E99C-43F0-BCC3-3503F5555668}" type="presParOf" srcId="{C6D05FAB-D935-49B5-8ECC-3273E9134155}" destId="{29E9D6A6-88A3-45D8-8CD6-D786EB4A7A32}" srcOrd="2" destOrd="0" presId="urn:diagrams.loki3.com/BracketList"/>
    <dgm:cxn modelId="{8A765884-3119-42B4-81EE-3D2F8307BEEE}" type="presParOf" srcId="{29E9D6A6-88A3-45D8-8CD6-D786EB4A7A32}" destId="{E67285B7-EB5F-41DA-85AB-51498EB0CFB5}" srcOrd="0" destOrd="0" presId="urn:diagrams.loki3.com/BracketList"/>
    <dgm:cxn modelId="{1B36D149-0A90-4396-8320-D3D377D4CDE0}" type="presParOf" srcId="{29E9D6A6-88A3-45D8-8CD6-D786EB4A7A32}" destId="{941301ED-41FE-411A-A8D6-83E3A124196F}" srcOrd="1" destOrd="0" presId="urn:diagrams.loki3.com/BracketList"/>
    <dgm:cxn modelId="{77959809-1CE5-4F79-9E1E-00FAD4670F30}" type="presParOf" srcId="{29E9D6A6-88A3-45D8-8CD6-D786EB4A7A32}" destId="{E039993E-7B1B-421B-A841-EB105DEA29D6}" srcOrd="2" destOrd="0" presId="urn:diagrams.loki3.com/BracketList"/>
    <dgm:cxn modelId="{916D1905-3657-451D-8991-4274E0EB7818}" type="presParOf" srcId="{29E9D6A6-88A3-45D8-8CD6-D786EB4A7A32}" destId="{22B6A6A2-BD7A-4B79-A6D1-254A403A02D1}" srcOrd="3" destOrd="0" presId="urn:diagrams.loki3.com/BracketList"/>
    <dgm:cxn modelId="{E13A0A43-E65A-45ED-9F88-53FD8EB5D264}" type="presParOf" srcId="{C6D05FAB-D935-49B5-8ECC-3273E9134155}" destId="{9A497577-0766-46FE-8639-CA2495CACA54}" srcOrd="3" destOrd="0" presId="urn:diagrams.loki3.com/BracketList"/>
    <dgm:cxn modelId="{8F2B3423-DBFF-473C-9DAC-61688BF2EFC2}" type="presParOf" srcId="{C6D05FAB-D935-49B5-8ECC-3273E9134155}" destId="{2DDFB30E-FA2A-401C-9EFC-5BA40BAD25DC}" srcOrd="4" destOrd="0" presId="urn:diagrams.loki3.com/BracketList"/>
    <dgm:cxn modelId="{E56891E0-B6D8-4F23-ABF1-FD626AE731E5}" type="presParOf" srcId="{2DDFB30E-FA2A-401C-9EFC-5BA40BAD25DC}" destId="{27852459-08A8-4BED-B351-5C7B4A6AE329}" srcOrd="0" destOrd="0" presId="urn:diagrams.loki3.com/BracketList"/>
    <dgm:cxn modelId="{2599303A-ED4C-4F6F-A9EE-DFE2CC8C9D57}" type="presParOf" srcId="{2DDFB30E-FA2A-401C-9EFC-5BA40BAD25DC}" destId="{5A93E5B1-6264-4CA2-A949-7A2E66C1F350}" srcOrd="1" destOrd="0" presId="urn:diagrams.loki3.com/BracketList"/>
    <dgm:cxn modelId="{FEAFBFEB-7F1A-4077-A418-59F043B7AC38}" type="presParOf" srcId="{2DDFB30E-FA2A-401C-9EFC-5BA40BAD25DC}" destId="{51A2A224-B39F-4AEF-AF8A-5D8995BB1F61}" srcOrd="2" destOrd="0" presId="urn:diagrams.loki3.com/BracketList"/>
    <dgm:cxn modelId="{2462AAA4-0884-4BC6-BB03-B029EDB3EFAC}" type="presParOf" srcId="{2DDFB30E-FA2A-401C-9EFC-5BA40BAD25DC}" destId="{F6B92570-59F2-4FF1-ADE2-8A8928FAD827}" srcOrd="3" destOrd="0" presId="urn:diagrams.loki3.com/BracketList"/>
    <dgm:cxn modelId="{D097D493-9927-4650-9A14-D4CEBD87671B}" type="presParOf" srcId="{C6D05FAB-D935-49B5-8ECC-3273E9134155}" destId="{66B3181A-177A-4583-B2B6-40949DCFFEE6}" srcOrd="5" destOrd="0" presId="urn:diagrams.loki3.com/BracketList"/>
    <dgm:cxn modelId="{17D1B1EA-638B-4074-9E27-5AB419771756}" type="presParOf" srcId="{C6D05FAB-D935-49B5-8ECC-3273E9134155}" destId="{43AE112E-C70B-4BC7-AF63-50F919C2D853}" srcOrd="6" destOrd="0" presId="urn:diagrams.loki3.com/BracketList"/>
    <dgm:cxn modelId="{CECD98D7-BD48-4F4B-B326-1FCCBA958C6A}" type="presParOf" srcId="{43AE112E-C70B-4BC7-AF63-50F919C2D853}" destId="{79206A7A-8DEC-40F5-886D-153569EA313E}" srcOrd="0" destOrd="0" presId="urn:diagrams.loki3.com/BracketList"/>
    <dgm:cxn modelId="{95D73F6F-2CA5-48F5-86FB-F18FDF950A43}" type="presParOf" srcId="{43AE112E-C70B-4BC7-AF63-50F919C2D853}" destId="{6C72C7AF-2C44-44D1-AED2-A8EDCA6FC31B}" srcOrd="1" destOrd="0" presId="urn:diagrams.loki3.com/BracketList"/>
    <dgm:cxn modelId="{6BCED468-FF8C-4286-B811-34E377136994}" type="presParOf" srcId="{43AE112E-C70B-4BC7-AF63-50F919C2D853}" destId="{7E40F5EF-5F3F-4CA0-8808-F61C8D2417E3}" srcOrd="2" destOrd="0" presId="urn:diagrams.loki3.com/BracketList"/>
    <dgm:cxn modelId="{D0E1B178-DE39-4714-924E-3B84411B6DCA}" type="presParOf" srcId="{43AE112E-C70B-4BC7-AF63-50F919C2D853}" destId="{CD86671F-85AF-4059-A575-970F4C92AFF8}" srcOrd="3" destOrd="0" presId="urn:diagrams.loki3.com/BracketList"/>
    <dgm:cxn modelId="{6D072420-1B7F-43A4-9EC1-54A9E26D95C4}" type="presParOf" srcId="{C6D05FAB-D935-49B5-8ECC-3273E9134155}" destId="{9D25C37F-11FD-4FCF-8630-2FF08092D734}" srcOrd="7" destOrd="0" presId="urn:diagrams.loki3.com/BracketList"/>
    <dgm:cxn modelId="{738CDF62-F603-42ED-B866-38F91EADF786}" type="presParOf" srcId="{C6D05FAB-D935-49B5-8ECC-3273E9134155}" destId="{4770D1E9-8F86-4511-AE0C-03C40F4BAED8}" srcOrd="8" destOrd="0" presId="urn:diagrams.loki3.com/BracketList"/>
    <dgm:cxn modelId="{630B8464-22B1-433E-A0AD-01F51B651137}" type="presParOf" srcId="{4770D1E9-8F86-4511-AE0C-03C40F4BAED8}" destId="{72DC4E38-0605-4A1B-896A-D0250CB8ECCF}" srcOrd="0" destOrd="0" presId="urn:diagrams.loki3.com/BracketList"/>
    <dgm:cxn modelId="{B84358CB-F70E-4E9E-A2B1-9AEAAA0C44BB}" type="presParOf" srcId="{4770D1E9-8F86-4511-AE0C-03C40F4BAED8}" destId="{4C2A4FF2-4C15-4C6A-BFBE-0F758615B990}" srcOrd="1" destOrd="0" presId="urn:diagrams.loki3.com/BracketList"/>
    <dgm:cxn modelId="{AAAEC46E-07E2-41CB-933D-636E15F9D095}" type="presParOf" srcId="{4770D1E9-8F86-4511-AE0C-03C40F4BAED8}" destId="{DB26F3A2-0A93-44C3-96E7-4921BAD7D00D}" srcOrd="2" destOrd="0" presId="urn:diagrams.loki3.com/BracketList"/>
    <dgm:cxn modelId="{A7EDCDAD-F15C-4D8C-BFD9-06FB429D7952}" type="presParOf" srcId="{4770D1E9-8F86-4511-AE0C-03C40F4BAED8}" destId="{9DEB7D5D-A753-4F6A-96A9-293DE3A823FB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CDA74-19AD-48FD-9CBE-99903DEC1824}">
      <dsp:nvSpPr>
        <dsp:cNvPr id="0" name=""/>
        <dsp:cNvSpPr/>
      </dsp:nvSpPr>
      <dsp:spPr>
        <a:xfrm>
          <a:off x="3032210" y="1630613"/>
          <a:ext cx="2072580" cy="179286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ptos Display" panose="020B0004020202020204" pitchFamily="34" charset="0"/>
            </a:rPr>
            <a:t>Command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ptos Display" panose="020B0004020202020204" pitchFamily="34" charset="0"/>
            </a:rPr>
            <a:t>ITS/DSS Centre</a:t>
          </a:r>
          <a:endParaRPr lang="en-IN" sz="1700" kern="1200" dirty="0">
            <a:latin typeface="Aptos Display" panose="020B0004020202020204" pitchFamily="34" charset="0"/>
          </a:endParaRPr>
        </a:p>
      </dsp:txBody>
      <dsp:txXfrm>
        <a:off x="3375666" y="1927716"/>
        <a:ext cx="1385668" cy="1198660"/>
      </dsp:txXfrm>
    </dsp:sp>
    <dsp:sp modelId="{8BD86EDB-93A0-42FB-BA16-369AC3EAACD7}">
      <dsp:nvSpPr>
        <dsp:cNvPr id="0" name=""/>
        <dsp:cNvSpPr/>
      </dsp:nvSpPr>
      <dsp:spPr>
        <a:xfrm>
          <a:off x="4330044" y="772848"/>
          <a:ext cx="781978" cy="67377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DA25B-0172-456E-B5B2-B564E916D404}">
      <dsp:nvSpPr>
        <dsp:cNvPr id="0" name=""/>
        <dsp:cNvSpPr/>
      </dsp:nvSpPr>
      <dsp:spPr>
        <a:xfrm>
          <a:off x="3223125" y="0"/>
          <a:ext cx="1698465" cy="1469371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ptos Display" panose="020B0004020202020204" pitchFamily="34" charset="0"/>
            </a:rPr>
            <a:t>Regional Architecture</a:t>
          </a:r>
          <a:endParaRPr lang="en-IN" sz="1700" kern="1200" dirty="0">
            <a:latin typeface="Aptos Display" panose="020B0004020202020204" pitchFamily="34" charset="0"/>
          </a:endParaRPr>
        </a:p>
      </dsp:txBody>
      <dsp:txXfrm>
        <a:off x="3504597" y="243506"/>
        <a:ext cx="1135521" cy="982359"/>
      </dsp:txXfrm>
    </dsp:sp>
    <dsp:sp modelId="{4D595E63-DF8F-4364-B628-CDCB7811FA2A}">
      <dsp:nvSpPr>
        <dsp:cNvPr id="0" name=""/>
        <dsp:cNvSpPr/>
      </dsp:nvSpPr>
      <dsp:spPr>
        <a:xfrm>
          <a:off x="5242674" y="2032454"/>
          <a:ext cx="781978" cy="67377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2182D2-A0F8-4923-8494-220DB5A1C576}">
      <dsp:nvSpPr>
        <dsp:cNvPr id="0" name=""/>
        <dsp:cNvSpPr/>
      </dsp:nvSpPr>
      <dsp:spPr>
        <a:xfrm>
          <a:off x="4780815" y="903762"/>
          <a:ext cx="1698465" cy="1469371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ptos Display" panose="020B0004020202020204" pitchFamily="34" charset="0"/>
            </a:rPr>
            <a:t>Road</a:t>
          </a:r>
          <a:endParaRPr lang="en-IN" sz="1700" kern="1200" dirty="0">
            <a:latin typeface="Aptos Display" panose="020B0004020202020204" pitchFamily="34" charset="0"/>
          </a:endParaRPr>
        </a:p>
      </dsp:txBody>
      <dsp:txXfrm>
        <a:off x="5062287" y="1147268"/>
        <a:ext cx="1135521" cy="982359"/>
      </dsp:txXfrm>
    </dsp:sp>
    <dsp:sp modelId="{3D03F97F-5ABF-43EE-B6CF-D8A086339E2A}">
      <dsp:nvSpPr>
        <dsp:cNvPr id="0" name=""/>
        <dsp:cNvSpPr/>
      </dsp:nvSpPr>
      <dsp:spPr>
        <a:xfrm>
          <a:off x="4608702" y="3454312"/>
          <a:ext cx="781978" cy="67377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5DC7C-854B-4F7A-8F54-B56D8BC006C7}">
      <dsp:nvSpPr>
        <dsp:cNvPr id="0" name=""/>
        <dsp:cNvSpPr/>
      </dsp:nvSpPr>
      <dsp:spPr>
        <a:xfrm>
          <a:off x="4780815" y="2680453"/>
          <a:ext cx="1698465" cy="1469371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ptos Display" panose="020B0004020202020204" pitchFamily="34" charset="0"/>
            </a:rPr>
            <a:t>Rail</a:t>
          </a:r>
          <a:endParaRPr lang="en-IN" sz="1700" kern="1200" dirty="0">
            <a:latin typeface="Aptos Display" panose="020B0004020202020204" pitchFamily="34" charset="0"/>
          </a:endParaRPr>
        </a:p>
      </dsp:txBody>
      <dsp:txXfrm>
        <a:off x="5062287" y="2923959"/>
        <a:ext cx="1135521" cy="982359"/>
      </dsp:txXfrm>
    </dsp:sp>
    <dsp:sp modelId="{5BE78312-7D51-46ED-A0A7-4D4A5FB7574F}">
      <dsp:nvSpPr>
        <dsp:cNvPr id="0" name=""/>
        <dsp:cNvSpPr/>
      </dsp:nvSpPr>
      <dsp:spPr>
        <a:xfrm>
          <a:off x="3036067" y="3601907"/>
          <a:ext cx="781978" cy="67377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80042-F00C-4053-8873-1F765652A3B1}">
      <dsp:nvSpPr>
        <dsp:cNvPr id="0" name=""/>
        <dsp:cNvSpPr/>
      </dsp:nvSpPr>
      <dsp:spPr>
        <a:xfrm>
          <a:off x="3223125" y="3585227"/>
          <a:ext cx="1698465" cy="1469371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ptos Display" panose="020B0004020202020204" pitchFamily="34" charset="0"/>
            </a:rPr>
            <a:t>Airport</a:t>
          </a:r>
          <a:endParaRPr lang="en-IN" sz="1700" kern="1200" dirty="0">
            <a:latin typeface="Aptos Display" panose="020B0004020202020204" pitchFamily="34" charset="0"/>
          </a:endParaRPr>
        </a:p>
      </dsp:txBody>
      <dsp:txXfrm>
        <a:off x="3504597" y="3828733"/>
        <a:ext cx="1135521" cy="982359"/>
      </dsp:txXfrm>
    </dsp:sp>
    <dsp:sp modelId="{6753542F-EB70-4932-B83F-EC27464F6EF3}">
      <dsp:nvSpPr>
        <dsp:cNvPr id="0" name=""/>
        <dsp:cNvSpPr/>
      </dsp:nvSpPr>
      <dsp:spPr>
        <a:xfrm>
          <a:off x="2108492" y="2342806"/>
          <a:ext cx="781978" cy="67377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7737C-66ED-40F7-86CD-FFEBBE7412C7}">
      <dsp:nvSpPr>
        <dsp:cNvPr id="0" name=""/>
        <dsp:cNvSpPr/>
      </dsp:nvSpPr>
      <dsp:spPr>
        <a:xfrm>
          <a:off x="1658203" y="2681464"/>
          <a:ext cx="1698465" cy="1469371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ptos Display" panose="020B0004020202020204" pitchFamily="34" charset="0"/>
            </a:rPr>
            <a:t>Multimodal Hub</a:t>
          </a:r>
          <a:endParaRPr lang="en-IN" sz="1700" kern="1200" dirty="0">
            <a:latin typeface="Aptos Display" panose="020B0004020202020204" pitchFamily="34" charset="0"/>
          </a:endParaRPr>
        </a:p>
      </dsp:txBody>
      <dsp:txXfrm>
        <a:off x="1939675" y="2924970"/>
        <a:ext cx="1135521" cy="982359"/>
      </dsp:txXfrm>
    </dsp:sp>
    <dsp:sp modelId="{7F420DA4-3615-43D2-8DDB-F56F89D2A80D}">
      <dsp:nvSpPr>
        <dsp:cNvPr id="0" name=""/>
        <dsp:cNvSpPr/>
      </dsp:nvSpPr>
      <dsp:spPr>
        <a:xfrm>
          <a:off x="1658203" y="901740"/>
          <a:ext cx="1698465" cy="1469371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ptos Display" panose="020B0004020202020204" pitchFamily="34" charset="0"/>
            </a:rPr>
            <a:t>Logistics Parks</a:t>
          </a:r>
          <a:endParaRPr lang="en-IN" sz="1700" kern="1200" dirty="0">
            <a:latin typeface="Aptos Display" panose="020B0004020202020204" pitchFamily="34" charset="0"/>
          </a:endParaRPr>
        </a:p>
      </dsp:txBody>
      <dsp:txXfrm>
        <a:off x="1939675" y="1145246"/>
        <a:ext cx="1135521" cy="98235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39D46-D2A7-4779-9866-AC053FCCBCAE}">
      <dsp:nvSpPr>
        <dsp:cNvPr id="0" name=""/>
        <dsp:cNvSpPr/>
      </dsp:nvSpPr>
      <dsp:spPr>
        <a:xfrm>
          <a:off x="4256" y="639013"/>
          <a:ext cx="2559694" cy="10238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ptos Display" panose="020B0004020202020204" pitchFamily="34" charset="0"/>
            </a:rPr>
            <a:t>Model future network</a:t>
          </a:r>
        </a:p>
      </dsp:txBody>
      <dsp:txXfrm>
        <a:off x="4256" y="639013"/>
        <a:ext cx="2559694" cy="1023877"/>
      </dsp:txXfrm>
    </dsp:sp>
    <dsp:sp modelId="{CE651100-D374-4914-B7ED-840637B89691}">
      <dsp:nvSpPr>
        <dsp:cNvPr id="0" name=""/>
        <dsp:cNvSpPr/>
      </dsp:nvSpPr>
      <dsp:spPr>
        <a:xfrm>
          <a:off x="4256" y="1662891"/>
          <a:ext cx="2559694" cy="28548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Encode the selected future multi-modal transport network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Project demand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Do sensitivity analysis and identify critical points in the network</a:t>
          </a:r>
        </a:p>
      </dsp:txBody>
      <dsp:txXfrm>
        <a:off x="4256" y="1662891"/>
        <a:ext cx="2559694" cy="2854800"/>
      </dsp:txXfrm>
    </dsp:sp>
    <dsp:sp modelId="{2ED54E0B-14CB-4D20-8F48-1E5258A9B155}">
      <dsp:nvSpPr>
        <dsp:cNvPr id="0" name=""/>
        <dsp:cNvSpPr/>
      </dsp:nvSpPr>
      <dsp:spPr>
        <a:xfrm>
          <a:off x="2922308" y="639013"/>
          <a:ext cx="2559694" cy="10238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ptos Display" panose="020B0004020202020204" pitchFamily="34" charset="0"/>
            </a:rPr>
            <a:t>Create physical infrastructure roadmap</a:t>
          </a:r>
        </a:p>
      </dsp:txBody>
      <dsp:txXfrm>
        <a:off x="2922308" y="639013"/>
        <a:ext cx="2559694" cy="1023877"/>
      </dsp:txXfrm>
    </dsp:sp>
    <dsp:sp modelId="{37090373-51F1-4B8D-A7AE-0F7DDD5E6D12}">
      <dsp:nvSpPr>
        <dsp:cNvPr id="0" name=""/>
        <dsp:cNvSpPr/>
      </dsp:nvSpPr>
      <dsp:spPr>
        <a:xfrm>
          <a:off x="2922308" y="1662891"/>
          <a:ext cx="2559694" cy="285480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Carry out gap analysis with respect to the current network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Identify the projects to be undertaken to take the transport and logistics infrastructure to the future state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Determine the timelines for the projects</a:t>
          </a:r>
        </a:p>
      </dsp:txBody>
      <dsp:txXfrm>
        <a:off x="2922308" y="1662891"/>
        <a:ext cx="2559694" cy="2854800"/>
      </dsp:txXfrm>
    </dsp:sp>
    <dsp:sp modelId="{08C9446D-6441-4DA6-811D-FCE778E9365F}">
      <dsp:nvSpPr>
        <dsp:cNvPr id="0" name=""/>
        <dsp:cNvSpPr/>
      </dsp:nvSpPr>
      <dsp:spPr>
        <a:xfrm>
          <a:off x="5840360" y="639013"/>
          <a:ext cx="2559694" cy="10238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ptos Display" panose="020B0004020202020204" pitchFamily="34" charset="0"/>
            </a:rPr>
            <a:t>Role of digital infrastructure</a:t>
          </a:r>
        </a:p>
      </dsp:txBody>
      <dsp:txXfrm>
        <a:off x="5840360" y="639013"/>
        <a:ext cx="2559694" cy="1023877"/>
      </dsp:txXfrm>
    </dsp:sp>
    <dsp:sp modelId="{A4F7930C-CDEA-477B-AB91-F50C55B48DF4}">
      <dsp:nvSpPr>
        <dsp:cNvPr id="0" name=""/>
        <dsp:cNvSpPr/>
      </dsp:nvSpPr>
      <dsp:spPr>
        <a:xfrm>
          <a:off x="5840360" y="1662891"/>
          <a:ext cx="2559694" cy="28548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Determine points of inefficiency and vulnerability in the planned network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Create a high-level monitoring and operational control plan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Identify technology systems that can potentially assist in monitoring and operations</a:t>
          </a:r>
        </a:p>
      </dsp:txBody>
      <dsp:txXfrm>
        <a:off x="5840360" y="1662891"/>
        <a:ext cx="2559694" cy="2854800"/>
      </dsp:txXfrm>
    </dsp:sp>
    <dsp:sp modelId="{79B7D109-4334-4403-A131-45DDA8B9966D}">
      <dsp:nvSpPr>
        <dsp:cNvPr id="0" name=""/>
        <dsp:cNvSpPr/>
      </dsp:nvSpPr>
      <dsp:spPr>
        <a:xfrm>
          <a:off x="8758411" y="639013"/>
          <a:ext cx="2559694" cy="10238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Aptos Display" panose="020B0004020202020204" pitchFamily="34" charset="0"/>
            </a:rPr>
            <a:t>Concept of Operations</a:t>
          </a:r>
          <a:endParaRPr lang="en-GB" sz="1600" kern="1200" dirty="0">
            <a:latin typeface="Aptos Display" panose="020B0004020202020204" pitchFamily="34" charset="0"/>
          </a:endParaRPr>
        </a:p>
      </dsp:txBody>
      <dsp:txXfrm>
        <a:off x="8758411" y="639013"/>
        <a:ext cx="2559694" cy="1023877"/>
      </dsp:txXfrm>
    </dsp:sp>
    <dsp:sp modelId="{775867B5-B1D2-4034-9892-D64B69BD66DB}">
      <dsp:nvSpPr>
        <dsp:cNvPr id="0" name=""/>
        <dsp:cNvSpPr/>
      </dsp:nvSpPr>
      <dsp:spPr>
        <a:xfrm>
          <a:off x="8758411" y="1662891"/>
          <a:ext cx="2559694" cy="28548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Determine ITS systems that can assist in network operations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Determine digital infrastructure that can improve physical and cyber security for physical infrastructure</a:t>
          </a:r>
        </a:p>
      </dsp:txBody>
      <dsp:txXfrm>
        <a:off x="8758411" y="1662891"/>
        <a:ext cx="2559694" cy="28548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F64B6-CF06-4492-A2E7-66FD5E899D33}">
      <dsp:nvSpPr>
        <dsp:cNvPr id="0" name=""/>
        <dsp:cNvSpPr/>
      </dsp:nvSpPr>
      <dsp:spPr>
        <a:xfrm>
          <a:off x="4121" y="38676"/>
          <a:ext cx="2478334" cy="65141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ptos Display" panose="020B0004020202020204" pitchFamily="34" charset="0"/>
            </a:rPr>
            <a:t>Digital Infrastructure for Logistics</a:t>
          </a:r>
        </a:p>
      </dsp:txBody>
      <dsp:txXfrm>
        <a:off x="4121" y="38676"/>
        <a:ext cx="2478334" cy="651412"/>
      </dsp:txXfrm>
    </dsp:sp>
    <dsp:sp modelId="{86265B03-50DA-4A37-8B9E-0829C33E7545}">
      <dsp:nvSpPr>
        <dsp:cNvPr id="0" name=""/>
        <dsp:cNvSpPr/>
      </dsp:nvSpPr>
      <dsp:spPr>
        <a:xfrm>
          <a:off x="4121" y="690088"/>
          <a:ext cx="2478334" cy="409485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Determine IT systems that can ease the flow of goods and improve logistical efficiency in the context of the planned network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Identify digital infrastructure projects and timelines and align them with the physical infrastructure roadmap</a:t>
          </a:r>
        </a:p>
      </dsp:txBody>
      <dsp:txXfrm>
        <a:off x="4121" y="690088"/>
        <a:ext cx="2478334" cy="4094853"/>
      </dsp:txXfrm>
    </dsp:sp>
    <dsp:sp modelId="{B6216475-DBD4-4D80-83C0-CDF18F05DFA8}">
      <dsp:nvSpPr>
        <dsp:cNvPr id="0" name=""/>
        <dsp:cNvSpPr/>
      </dsp:nvSpPr>
      <dsp:spPr>
        <a:xfrm>
          <a:off x="2829422" y="38676"/>
          <a:ext cx="2478334" cy="651412"/>
        </a:xfrm>
        <a:prstGeom prst="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ptos Display" panose="020B0004020202020204" pitchFamily="34" charset="0"/>
            </a:rPr>
            <a:t>Networking and Cybersecurity</a:t>
          </a:r>
        </a:p>
      </dsp:txBody>
      <dsp:txXfrm>
        <a:off x="2829422" y="38676"/>
        <a:ext cx="2478334" cy="651412"/>
      </dsp:txXfrm>
    </dsp:sp>
    <dsp:sp modelId="{286021F5-D0E6-4FBE-9963-1DB4D512AF77}">
      <dsp:nvSpPr>
        <dsp:cNvPr id="0" name=""/>
        <dsp:cNvSpPr/>
      </dsp:nvSpPr>
      <dsp:spPr>
        <a:xfrm>
          <a:off x="2829422" y="690088"/>
          <a:ext cx="2478334" cy="4094853"/>
        </a:xfrm>
        <a:prstGeom prst="rect">
          <a:avLst/>
        </a:prstGeom>
        <a:solidFill>
          <a:schemeClr val="accent3">
            <a:tint val="40000"/>
            <a:alpha val="90000"/>
            <a:hueOff val="676380"/>
            <a:satOff val="33333"/>
            <a:lumOff val="59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Plan a digital network to support the IT and ITS systems in the digital roadmap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Determine cybersecurity requirements for the planned digital infrastructure through risk assessment and regulatory compliance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Identify cybersecurity systems to be put in place associated with timelines</a:t>
          </a:r>
        </a:p>
      </dsp:txBody>
      <dsp:txXfrm>
        <a:off x="2829422" y="690088"/>
        <a:ext cx="2478334" cy="4094853"/>
      </dsp:txXfrm>
    </dsp:sp>
    <dsp:sp modelId="{B298A1EF-A0B7-49C3-B645-F8BDD62F02D0}">
      <dsp:nvSpPr>
        <dsp:cNvPr id="0" name=""/>
        <dsp:cNvSpPr/>
      </dsp:nvSpPr>
      <dsp:spPr>
        <a:xfrm>
          <a:off x="5654723" y="38676"/>
          <a:ext cx="2478334" cy="651412"/>
        </a:xfrm>
        <a:prstGeom prst="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ptos Display" panose="020B0004020202020204" pitchFamily="34" charset="0"/>
            </a:rPr>
            <a:t>Data Syndication</a:t>
          </a:r>
        </a:p>
      </dsp:txBody>
      <dsp:txXfrm>
        <a:off x="5654723" y="38676"/>
        <a:ext cx="2478334" cy="651412"/>
      </dsp:txXfrm>
    </dsp:sp>
    <dsp:sp modelId="{62716053-CCFE-441C-8308-62A3DEB47328}">
      <dsp:nvSpPr>
        <dsp:cNvPr id="0" name=""/>
        <dsp:cNvSpPr/>
      </dsp:nvSpPr>
      <dsp:spPr>
        <a:xfrm>
          <a:off x="5654723" y="690088"/>
          <a:ext cx="2478334" cy="4094853"/>
        </a:xfrm>
        <a:prstGeom prst="rect">
          <a:avLst/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Identify existing data standards to be used by Tajikistan or create national standards if required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Determine data sets, both static and real-time that are required for cross-sectoral integration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Define data storage and access for the digital infrastructure</a:t>
          </a:r>
        </a:p>
      </dsp:txBody>
      <dsp:txXfrm>
        <a:off x="5654723" y="690088"/>
        <a:ext cx="2478334" cy="4094853"/>
      </dsp:txXfrm>
    </dsp:sp>
    <dsp:sp modelId="{AEB0A42F-0498-47FD-A02A-80AE73FABE0C}">
      <dsp:nvSpPr>
        <dsp:cNvPr id="0" name=""/>
        <dsp:cNvSpPr/>
      </dsp:nvSpPr>
      <dsp:spPr>
        <a:xfrm>
          <a:off x="8480025" y="38676"/>
          <a:ext cx="2478334" cy="651412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ptos Display" panose="020B0004020202020204" pitchFamily="34" charset="0"/>
            </a:rPr>
            <a:t>Data Management Guidelines</a:t>
          </a:r>
        </a:p>
      </dsp:txBody>
      <dsp:txXfrm>
        <a:off x="8480025" y="38676"/>
        <a:ext cx="2478334" cy="651412"/>
      </dsp:txXfrm>
    </dsp:sp>
    <dsp:sp modelId="{D28D6294-4593-4039-BB1E-544848A884BD}">
      <dsp:nvSpPr>
        <dsp:cNvPr id="0" name=""/>
        <dsp:cNvSpPr/>
      </dsp:nvSpPr>
      <dsp:spPr>
        <a:xfrm>
          <a:off x="8480025" y="690088"/>
          <a:ext cx="2478334" cy="4094853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Propose a data management policy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Identify key data owners and their responsibilities across key sectors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List data owner responsibilities and protocol for interaction among them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Create a framework for data access guidelines</a:t>
          </a:r>
        </a:p>
      </dsp:txBody>
      <dsp:txXfrm>
        <a:off x="8480025" y="690088"/>
        <a:ext cx="2478334" cy="409485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7F855-5A08-4B67-AECD-E2E93FC02E9D}">
      <dsp:nvSpPr>
        <dsp:cNvPr id="0" name=""/>
        <dsp:cNvSpPr/>
      </dsp:nvSpPr>
      <dsp:spPr>
        <a:xfrm>
          <a:off x="3258" y="606516"/>
          <a:ext cx="3177237" cy="12708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ptos Display" panose="020B0004020202020204" pitchFamily="34" charset="0"/>
            </a:rPr>
            <a:t>FIRST PHASE</a:t>
          </a:r>
          <a:endParaRPr lang="en-IN" sz="2000" kern="1200" dirty="0">
            <a:latin typeface="Aptos Display" panose="020B0004020202020204" pitchFamily="34" charset="0"/>
          </a:endParaRPr>
        </a:p>
      </dsp:txBody>
      <dsp:txXfrm>
        <a:off x="3258" y="606516"/>
        <a:ext cx="3177237" cy="1270894"/>
      </dsp:txXfrm>
    </dsp:sp>
    <dsp:sp modelId="{4277B801-1D60-4D23-9400-4944E96B009C}">
      <dsp:nvSpPr>
        <dsp:cNvPr id="0" name=""/>
        <dsp:cNvSpPr/>
      </dsp:nvSpPr>
      <dsp:spPr>
        <a:xfrm>
          <a:off x="3258" y="1877411"/>
          <a:ext cx="3177237" cy="28548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State of infrastructure report</a:t>
          </a:r>
          <a:endParaRPr lang="en-IN" sz="20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People and goods movement strategy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Digitalisation strategy</a:t>
          </a:r>
        </a:p>
      </dsp:txBody>
      <dsp:txXfrm>
        <a:off x="3258" y="1877411"/>
        <a:ext cx="3177237" cy="2854800"/>
      </dsp:txXfrm>
    </dsp:sp>
    <dsp:sp modelId="{8D22FE2C-3A3E-49B5-AE07-FBBDDE082D15}">
      <dsp:nvSpPr>
        <dsp:cNvPr id="0" name=""/>
        <dsp:cNvSpPr/>
      </dsp:nvSpPr>
      <dsp:spPr>
        <a:xfrm>
          <a:off x="3625308" y="606516"/>
          <a:ext cx="3177237" cy="1270894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ptos Display" panose="020B0004020202020204" pitchFamily="34" charset="0"/>
            </a:rPr>
            <a:t>SECOND PHASE</a:t>
          </a:r>
          <a:endParaRPr lang="en-IN" sz="2000" kern="1200" dirty="0">
            <a:latin typeface="Aptos Display" panose="020B0004020202020204" pitchFamily="34" charset="0"/>
          </a:endParaRPr>
        </a:p>
      </dsp:txBody>
      <dsp:txXfrm>
        <a:off x="3625308" y="606516"/>
        <a:ext cx="3177237" cy="1270894"/>
      </dsp:txXfrm>
    </dsp:sp>
    <dsp:sp modelId="{AB8B96EA-F968-49D8-986C-AF4C6705E5BD}">
      <dsp:nvSpPr>
        <dsp:cNvPr id="0" name=""/>
        <dsp:cNvSpPr/>
      </dsp:nvSpPr>
      <dsp:spPr>
        <a:xfrm>
          <a:off x="3625308" y="1877411"/>
          <a:ext cx="3177237" cy="2854800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Primary datasets collected for modelling in a documented machine-readable format</a:t>
          </a:r>
          <a:endParaRPr lang="en-IN" sz="20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Potential future network layout in GIS format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Selected future network layout in GIS  format</a:t>
          </a:r>
        </a:p>
      </dsp:txBody>
      <dsp:txXfrm>
        <a:off x="3625308" y="1877411"/>
        <a:ext cx="3177237" cy="2854800"/>
      </dsp:txXfrm>
    </dsp:sp>
    <dsp:sp modelId="{69478EB2-F79A-4A25-9E55-71C999F8BB1A}">
      <dsp:nvSpPr>
        <dsp:cNvPr id="0" name=""/>
        <dsp:cNvSpPr/>
      </dsp:nvSpPr>
      <dsp:spPr>
        <a:xfrm>
          <a:off x="7247359" y="606516"/>
          <a:ext cx="3177237" cy="1270894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ptos Display" panose="020B0004020202020204" pitchFamily="34" charset="0"/>
            </a:rPr>
            <a:t>FINAL DELIVERABLES</a:t>
          </a:r>
          <a:endParaRPr lang="en-IN" sz="2000" kern="1200" dirty="0">
            <a:latin typeface="Aptos Display" panose="020B0004020202020204" pitchFamily="34" charset="0"/>
          </a:endParaRPr>
        </a:p>
      </dsp:txBody>
      <dsp:txXfrm>
        <a:off x="7247359" y="606516"/>
        <a:ext cx="3177237" cy="1270894"/>
      </dsp:txXfrm>
    </dsp:sp>
    <dsp:sp modelId="{780A378D-C1AF-4FD2-885D-3DEF31DD1C52}">
      <dsp:nvSpPr>
        <dsp:cNvPr id="0" name=""/>
        <dsp:cNvSpPr/>
      </dsp:nvSpPr>
      <dsp:spPr>
        <a:xfrm>
          <a:off x="7247359" y="1877411"/>
          <a:ext cx="3177237" cy="2854800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Macroscopic model of the future network</a:t>
          </a:r>
          <a:endParaRPr lang="en-IN" sz="20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Digital and physical infrastructure 2030/2040 vision document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Data standards and data management guidelines document</a:t>
          </a:r>
        </a:p>
      </dsp:txBody>
      <dsp:txXfrm>
        <a:off x="7247359" y="1877411"/>
        <a:ext cx="3177237" cy="28548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6DF11-33C6-4C9E-8154-74302D154313}">
      <dsp:nvSpPr>
        <dsp:cNvPr id="0" name=""/>
        <dsp:cNvSpPr/>
      </dsp:nvSpPr>
      <dsp:spPr>
        <a:xfrm>
          <a:off x="0" y="776"/>
          <a:ext cx="98736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3DA85-CF6D-4796-9A85-E3BEDAE053CE}">
      <dsp:nvSpPr>
        <dsp:cNvPr id="0" name=""/>
        <dsp:cNvSpPr/>
      </dsp:nvSpPr>
      <dsp:spPr>
        <a:xfrm>
          <a:off x="0" y="776"/>
          <a:ext cx="1974734" cy="971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002060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1-2</a:t>
          </a:r>
          <a:endParaRPr lang="en-IN" sz="3000" kern="1200" dirty="0">
            <a:solidFill>
              <a:srgbClr val="002060"/>
            </a:solidFill>
            <a:latin typeface="Aptos Display" panose="020B0004020202020204" pitchFamily="34" charset="0"/>
            <a:cs typeface="Times New Roman" panose="02020603050405020304" pitchFamily="18" charset="0"/>
          </a:endParaRPr>
        </a:p>
      </dsp:txBody>
      <dsp:txXfrm>
        <a:off x="0" y="776"/>
        <a:ext cx="1974734" cy="971263"/>
      </dsp:txXfrm>
    </dsp:sp>
    <dsp:sp modelId="{E8E5D428-D94E-4255-9AF2-9935513AB578}">
      <dsp:nvSpPr>
        <dsp:cNvPr id="0" name=""/>
        <dsp:cNvSpPr/>
      </dsp:nvSpPr>
      <dsp:spPr>
        <a:xfrm>
          <a:off x="2122839" y="78404"/>
          <a:ext cx="7750833" cy="499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Project initiation 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sp:txBody>
      <dsp:txXfrm>
        <a:off x="2122839" y="78404"/>
        <a:ext cx="7750833" cy="499472"/>
      </dsp:txXfrm>
    </dsp:sp>
    <dsp:sp modelId="{133C8D83-6BE8-47FC-9DF8-F51CE20069CB}">
      <dsp:nvSpPr>
        <dsp:cNvPr id="0" name=""/>
        <dsp:cNvSpPr/>
      </dsp:nvSpPr>
      <dsp:spPr>
        <a:xfrm>
          <a:off x="1974734" y="577877"/>
          <a:ext cx="78989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408DA8-716A-4100-AB3B-534E6484257C}">
      <dsp:nvSpPr>
        <dsp:cNvPr id="0" name=""/>
        <dsp:cNvSpPr/>
      </dsp:nvSpPr>
      <dsp:spPr>
        <a:xfrm>
          <a:off x="2122839" y="655505"/>
          <a:ext cx="7750833" cy="499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Project planning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sp:txBody>
      <dsp:txXfrm>
        <a:off x="2122839" y="655505"/>
        <a:ext cx="7750833" cy="499472"/>
      </dsp:txXfrm>
    </dsp:sp>
    <dsp:sp modelId="{E1E5581B-53C0-4990-98E8-C4EA0E77AD5A}">
      <dsp:nvSpPr>
        <dsp:cNvPr id="0" name=""/>
        <dsp:cNvSpPr/>
      </dsp:nvSpPr>
      <dsp:spPr>
        <a:xfrm>
          <a:off x="1974734" y="1154977"/>
          <a:ext cx="78989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35B03-F3EE-47BB-A7E7-612837C77CBA}">
      <dsp:nvSpPr>
        <dsp:cNvPr id="0" name=""/>
        <dsp:cNvSpPr/>
      </dsp:nvSpPr>
      <dsp:spPr>
        <a:xfrm>
          <a:off x="0" y="1232605"/>
          <a:ext cx="987367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C33A09-E441-48E0-8847-918D6FB51DA1}">
      <dsp:nvSpPr>
        <dsp:cNvPr id="0" name=""/>
        <dsp:cNvSpPr/>
      </dsp:nvSpPr>
      <dsp:spPr>
        <a:xfrm>
          <a:off x="0" y="1232605"/>
          <a:ext cx="1974734" cy="1070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002060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1-6</a:t>
          </a:r>
          <a:endParaRPr lang="en-IN" sz="3000" kern="1200" dirty="0">
            <a:solidFill>
              <a:srgbClr val="002060"/>
            </a:solidFill>
            <a:latin typeface="Aptos Display" panose="020B0004020202020204" pitchFamily="34" charset="0"/>
            <a:cs typeface="Times New Roman" panose="02020603050405020304" pitchFamily="18" charset="0"/>
          </a:endParaRPr>
        </a:p>
      </dsp:txBody>
      <dsp:txXfrm>
        <a:off x="0" y="1232605"/>
        <a:ext cx="1974734" cy="1070829"/>
      </dsp:txXfrm>
    </dsp:sp>
    <dsp:sp modelId="{A9EF8F68-1ED9-4AE8-8853-FD331F4B4829}">
      <dsp:nvSpPr>
        <dsp:cNvPr id="0" name=""/>
        <dsp:cNvSpPr/>
      </dsp:nvSpPr>
      <dsp:spPr>
        <a:xfrm>
          <a:off x="2122839" y="1310233"/>
          <a:ext cx="7750833" cy="282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Stakeholder Classification and Analysis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sp:txBody>
      <dsp:txXfrm>
        <a:off x="2122839" y="1310233"/>
        <a:ext cx="7750833" cy="282161"/>
      </dsp:txXfrm>
    </dsp:sp>
    <dsp:sp modelId="{BA8BAD24-07A7-42E8-B3A6-F5CDA32DAB17}">
      <dsp:nvSpPr>
        <dsp:cNvPr id="0" name=""/>
        <dsp:cNvSpPr/>
      </dsp:nvSpPr>
      <dsp:spPr>
        <a:xfrm>
          <a:off x="1974734" y="1592395"/>
          <a:ext cx="78989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8081F-2C48-414C-AA8E-1DEAF7975127}">
      <dsp:nvSpPr>
        <dsp:cNvPr id="0" name=""/>
        <dsp:cNvSpPr/>
      </dsp:nvSpPr>
      <dsp:spPr>
        <a:xfrm>
          <a:off x="2122839" y="1670023"/>
          <a:ext cx="7750833" cy="282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Stakeholder Mobilisation, engagement and consultations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sp:txBody>
      <dsp:txXfrm>
        <a:off x="2122839" y="1670023"/>
        <a:ext cx="7750833" cy="282161"/>
      </dsp:txXfrm>
    </dsp:sp>
    <dsp:sp modelId="{62E8B58E-C5A2-482E-9696-7F80E09AE3DF}">
      <dsp:nvSpPr>
        <dsp:cNvPr id="0" name=""/>
        <dsp:cNvSpPr/>
      </dsp:nvSpPr>
      <dsp:spPr>
        <a:xfrm>
          <a:off x="1974734" y="1952184"/>
          <a:ext cx="78989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D34F2-F812-4602-AC37-006A27375B1E}">
      <dsp:nvSpPr>
        <dsp:cNvPr id="0" name=""/>
        <dsp:cNvSpPr/>
      </dsp:nvSpPr>
      <dsp:spPr>
        <a:xfrm>
          <a:off x="0" y="2303434"/>
          <a:ext cx="987367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E25B1-996E-4CBC-9EBF-3FD331AA746E}">
      <dsp:nvSpPr>
        <dsp:cNvPr id="0" name=""/>
        <dsp:cNvSpPr/>
      </dsp:nvSpPr>
      <dsp:spPr>
        <a:xfrm>
          <a:off x="0" y="2303434"/>
          <a:ext cx="1974734" cy="659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002060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3-16</a:t>
          </a:r>
          <a:endParaRPr lang="en-IN" sz="3000" kern="1200" dirty="0">
            <a:solidFill>
              <a:srgbClr val="002060"/>
            </a:solidFill>
            <a:latin typeface="Aptos Display" panose="020B0004020202020204" pitchFamily="34" charset="0"/>
            <a:cs typeface="Times New Roman" panose="02020603050405020304" pitchFamily="18" charset="0"/>
          </a:endParaRPr>
        </a:p>
      </dsp:txBody>
      <dsp:txXfrm>
        <a:off x="0" y="2303434"/>
        <a:ext cx="1974734" cy="659308"/>
      </dsp:txXfrm>
    </dsp:sp>
    <dsp:sp modelId="{80019D00-80DD-472D-917F-C2AEBA3B13E9}">
      <dsp:nvSpPr>
        <dsp:cNvPr id="0" name=""/>
        <dsp:cNvSpPr/>
      </dsp:nvSpPr>
      <dsp:spPr>
        <a:xfrm>
          <a:off x="2122839" y="2381062"/>
          <a:ext cx="7750833" cy="531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Technical Feasibility assessment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sp:txBody>
      <dsp:txXfrm>
        <a:off x="2122839" y="2381062"/>
        <a:ext cx="7750833" cy="531610"/>
      </dsp:txXfrm>
    </dsp:sp>
    <dsp:sp modelId="{4211D5C4-7F15-4DA9-8D59-0CA45710B87D}">
      <dsp:nvSpPr>
        <dsp:cNvPr id="0" name=""/>
        <dsp:cNvSpPr/>
      </dsp:nvSpPr>
      <dsp:spPr>
        <a:xfrm>
          <a:off x="1974734" y="2912673"/>
          <a:ext cx="78989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5F0625-56C3-45D4-8641-F3DEC2B04986}">
      <dsp:nvSpPr>
        <dsp:cNvPr id="0" name=""/>
        <dsp:cNvSpPr/>
      </dsp:nvSpPr>
      <dsp:spPr>
        <a:xfrm>
          <a:off x="0" y="2990301"/>
          <a:ext cx="987367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C59FF3-6DBF-4C0D-82BE-3EDB2C0C93D6}">
      <dsp:nvSpPr>
        <dsp:cNvPr id="0" name=""/>
        <dsp:cNvSpPr/>
      </dsp:nvSpPr>
      <dsp:spPr>
        <a:xfrm>
          <a:off x="0" y="2990301"/>
          <a:ext cx="1974734" cy="694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002060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12-18 </a:t>
          </a:r>
          <a:endParaRPr lang="en-IN" sz="3000" kern="1200" dirty="0">
            <a:solidFill>
              <a:srgbClr val="002060"/>
            </a:solidFill>
            <a:latin typeface="Aptos Display" panose="020B0004020202020204" pitchFamily="34" charset="0"/>
            <a:cs typeface="Times New Roman" panose="02020603050405020304" pitchFamily="18" charset="0"/>
          </a:endParaRPr>
        </a:p>
      </dsp:txBody>
      <dsp:txXfrm>
        <a:off x="0" y="2990301"/>
        <a:ext cx="1974734" cy="694644"/>
      </dsp:txXfrm>
    </dsp:sp>
    <dsp:sp modelId="{6B25FF01-496C-4C0F-93BB-55881791AA1D}">
      <dsp:nvSpPr>
        <dsp:cNvPr id="0" name=""/>
        <dsp:cNvSpPr/>
      </dsp:nvSpPr>
      <dsp:spPr>
        <a:xfrm>
          <a:off x="2122839" y="3067929"/>
          <a:ext cx="7750833" cy="449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Financial and economic analysis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sp:txBody>
      <dsp:txXfrm>
        <a:off x="2122839" y="3067929"/>
        <a:ext cx="7750833" cy="449635"/>
      </dsp:txXfrm>
    </dsp:sp>
    <dsp:sp modelId="{A45EC866-42BF-43A4-A929-5D1FF94E2A5B}">
      <dsp:nvSpPr>
        <dsp:cNvPr id="0" name=""/>
        <dsp:cNvSpPr/>
      </dsp:nvSpPr>
      <dsp:spPr>
        <a:xfrm>
          <a:off x="1974734" y="3517565"/>
          <a:ext cx="78989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65953D-595D-4FF7-9F16-22E79E27001A}">
      <dsp:nvSpPr>
        <dsp:cNvPr id="0" name=""/>
        <dsp:cNvSpPr/>
      </dsp:nvSpPr>
      <dsp:spPr>
        <a:xfrm>
          <a:off x="0" y="3684946"/>
          <a:ext cx="9873673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09E2D-9E60-4F18-AC98-A57137DDD6F4}">
      <dsp:nvSpPr>
        <dsp:cNvPr id="0" name=""/>
        <dsp:cNvSpPr/>
      </dsp:nvSpPr>
      <dsp:spPr>
        <a:xfrm>
          <a:off x="0" y="3684946"/>
          <a:ext cx="1974734" cy="1552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002060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18-24</a:t>
          </a:r>
          <a:endParaRPr lang="en-IN" sz="3000" kern="1200" dirty="0">
            <a:solidFill>
              <a:srgbClr val="002060"/>
            </a:solidFill>
            <a:latin typeface="Aptos Display" panose="020B0004020202020204" pitchFamily="34" charset="0"/>
            <a:cs typeface="Times New Roman" panose="02020603050405020304" pitchFamily="18" charset="0"/>
          </a:endParaRPr>
        </a:p>
      </dsp:txBody>
      <dsp:txXfrm>
        <a:off x="0" y="3684946"/>
        <a:ext cx="1974734" cy="1552556"/>
      </dsp:txXfrm>
    </dsp:sp>
    <dsp:sp modelId="{7E5B7BD5-D1B0-4193-B1C1-60EC676457D3}">
      <dsp:nvSpPr>
        <dsp:cNvPr id="0" name=""/>
        <dsp:cNvSpPr/>
      </dsp:nvSpPr>
      <dsp:spPr>
        <a:xfrm>
          <a:off x="2122839" y="3693228"/>
          <a:ext cx="7740757" cy="300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Environment, Climate Resilience, and Waste Management assessment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sp:txBody>
      <dsp:txXfrm>
        <a:off x="2122839" y="3693228"/>
        <a:ext cx="7740757" cy="300321"/>
      </dsp:txXfrm>
    </dsp:sp>
    <dsp:sp modelId="{0B9828D8-EE44-4574-BE26-1CA97D057A79}">
      <dsp:nvSpPr>
        <dsp:cNvPr id="0" name=""/>
        <dsp:cNvSpPr/>
      </dsp:nvSpPr>
      <dsp:spPr>
        <a:xfrm>
          <a:off x="1974734" y="3993549"/>
          <a:ext cx="78989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677C2B-0112-4A78-944B-36DD2B6BA872}">
      <dsp:nvSpPr>
        <dsp:cNvPr id="0" name=""/>
        <dsp:cNvSpPr/>
      </dsp:nvSpPr>
      <dsp:spPr>
        <a:xfrm>
          <a:off x="2122839" y="4001831"/>
          <a:ext cx="7740757" cy="300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Social and Gender inclusion assessment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sp:txBody>
      <dsp:txXfrm>
        <a:off x="2122839" y="4001831"/>
        <a:ext cx="7740757" cy="300321"/>
      </dsp:txXfrm>
    </dsp:sp>
    <dsp:sp modelId="{C79BED9B-28EC-45CB-B1C6-F64FC0E6325E}">
      <dsp:nvSpPr>
        <dsp:cNvPr id="0" name=""/>
        <dsp:cNvSpPr/>
      </dsp:nvSpPr>
      <dsp:spPr>
        <a:xfrm>
          <a:off x="1974734" y="4302152"/>
          <a:ext cx="78989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FD588-75F7-4BF9-BFE9-C91D605B1582}">
      <dsp:nvSpPr>
        <dsp:cNvPr id="0" name=""/>
        <dsp:cNvSpPr/>
      </dsp:nvSpPr>
      <dsp:spPr>
        <a:xfrm>
          <a:off x="2122839" y="4310434"/>
          <a:ext cx="7740757" cy="300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Review of policies and applicable acts and laws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sp:txBody>
      <dsp:txXfrm>
        <a:off x="2122839" y="4310434"/>
        <a:ext cx="7740757" cy="300321"/>
      </dsp:txXfrm>
    </dsp:sp>
    <dsp:sp modelId="{BB2EDBAE-28AD-416A-8444-67DEAFA4257B}">
      <dsp:nvSpPr>
        <dsp:cNvPr id="0" name=""/>
        <dsp:cNvSpPr/>
      </dsp:nvSpPr>
      <dsp:spPr>
        <a:xfrm>
          <a:off x="1974734" y="4610755"/>
          <a:ext cx="78989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47097-3CA6-4D7A-A541-4AB60B31C96E}">
      <dsp:nvSpPr>
        <dsp:cNvPr id="0" name=""/>
        <dsp:cNvSpPr/>
      </dsp:nvSpPr>
      <dsp:spPr>
        <a:xfrm>
          <a:off x="2122839" y="4619037"/>
          <a:ext cx="7740757" cy="300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Policy requirements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sp:txBody>
      <dsp:txXfrm>
        <a:off x="2122839" y="4619037"/>
        <a:ext cx="7740757" cy="300321"/>
      </dsp:txXfrm>
    </dsp:sp>
    <dsp:sp modelId="{98BA4C23-6910-462D-8CBE-11E039E2ADE7}">
      <dsp:nvSpPr>
        <dsp:cNvPr id="0" name=""/>
        <dsp:cNvSpPr/>
      </dsp:nvSpPr>
      <dsp:spPr>
        <a:xfrm>
          <a:off x="1974734" y="4919358"/>
          <a:ext cx="78989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89661-114A-48DD-B9B0-F09D934A2D2F}">
      <dsp:nvSpPr>
        <dsp:cNvPr id="0" name=""/>
        <dsp:cNvSpPr/>
      </dsp:nvSpPr>
      <dsp:spPr>
        <a:xfrm>
          <a:off x="2122839" y="4927640"/>
          <a:ext cx="7740757" cy="300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4472C4">
                  <a:lumMod val="50000"/>
                </a:srgbClr>
              </a:solidFill>
              <a:latin typeface="Aptos Display" panose="020B0004020202020204" pitchFamily="34" charset="0"/>
              <a:ea typeface="+mn-ea"/>
              <a:cs typeface="+mn-cs"/>
            </a:rPr>
            <a:t>Institutional Framework and mechanism</a:t>
          </a:r>
          <a:endParaRPr lang="en-IN" sz="1800" kern="1200" dirty="0">
            <a:solidFill>
              <a:srgbClr val="4472C4">
                <a:lumMod val="50000"/>
              </a:srgbClr>
            </a:solidFill>
            <a:latin typeface="Aptos Display" panose="020B0004020202020204" pitchFamily="34" charset="0"/>
            <a:ea typeface="+mn-ea"/>
            <a:cs typeface="+mn-cs"/>
          </a:endParaRPr>
        </a:p>
      </dsp:txBody>
      <dsp:txXfrm>
        <a:off x="2122839" y="4927640"/>
        <a:ext cx="7740757" cy="300321"/>
      </dsp:txXfrm>
    </dsp:sp>
    <dsp:sp modelId="{DEF00DFF-C662-4ECC-B27B-25DDF2FB71A6}">
      <dsp:nvSpPr>
        <dsp:cNvPr id="0" name=""/>
        <dsp:cNvSpPr/>
      </dsp:nvSpPr>
      <dsp:spPr>
        <a:xfrm>
          <a:off x="1974734" y="5227961"/>
          <a:ext cx="78989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25734-0ADC-4723-A702-903C0AFD9098}">
      <dsp:nvSpPr>
        <dsp:cNvPr id="0" name=""/>
        <dsp:cNvSpPr/>
      </dsp:nvSpPr>
      <dsp:spPr>
        <a:xfrm>
          <a:off x="0" y="14839"/>
          <a:ext cx="2814320" cy="970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Inception report (4 Weeks)</a:t>
          </a:r>
          <a:endParaRPr lang="en-IN" sz="2800" b="1" kern="1200" dirty="0">
            <a:latin typeface="Aptos Display" panose="020B0004020202020204" pitchFamily="34" charset="0"/>
            <a:cs typeface="Times New Roman" panose="02020603050405020304" pitchFamily="18" charset="0"/>
          </a:endParaRPr>
        </a:p>
      </dsp:txBody>
      <dsp:txXfrm>
        <a:off x="0" y="14839"/>
        <a:ext cx="2814320" cy="970200"/>
      </dsp:txXfrm>
    </dsp:sp>
    <dsp:sp modelId="{D431661B-B435-4CAF-87E2-3D0FFF6AAC49}">
      <dsp:nvSpPr>
        <dsp:cNvPr id="0" name=""/>
        <dsp:cNvSpPr/>
      </dsp:nvSpPr>
      <dsp:spPr>
        <a:xfrm>
          <a:off x="2814320" y="14839"/>
          <a:ext cx="562864" cy="9702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1E76D3-F087-40D9-A423-2CFC70638A4D}">
      <dsp:nvSpPr>
        <dsp:cNvPr id="0" name=""/>
        <dsp:cNvSpPr/>
      </dsp:nvSpPr>
      <dsp:spPr>
        <a:xfrm>
          <a:off x="3602329" y="14839"/>
          <a:ext cx="7654951" cy="970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Approach and Methodology </a:t>
          </a:r>
          <a:endParaRPr lang="en-IN" sz="2000" kern="1200" dirty="0">
            <a:latin typeface="Aptos Display" panose="020B0004020202020204" pitchFamily="34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Revised time schedule and finalisation of deliverables</a:t>
          </a:r>
          <a:endParaRPr lang="en-IN" sz="2000" kern="1200" dirty="0">
            <a:latin typeface="Aptos Display" panose="020B0004020202020204" pitchFamily="34" charset="0"/>
            <a:cs typeface="Times New Roman" panose="02020603050405020304" pitchFamily="18" charset="0"/>
          </a:endParaRPr>
        </a:p>
      </dsp:txBody>
      <dsp:txXfrm>
        <a:off x="3602329" y="14839"/>
        <a:ext cx="7654951" cy="970200"/>
      </dsp:txXfrm>
    </dsp:sp>
    <dsp:sp modelId="{C51129D2-7757-4B64-BC6B-69243542465C}">
      <dsp:nvSpPr>
        <dsp:cNvPr id="0" name=""/>
        <dsp:cNvSpPr/>
      </dsp:nvSpPr>
      <dsp:spPr>
        <a:xfrm>
          <a:off x="0" y="1161439"/>
          <a:ext cx="2814320" cy="970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Draft Proposal (22 Weeks)</a:t>
          </a:r>
          <a:endParaRPr lang="en-IN" sz="2800" b="1" i="0" kern="1200" dirty="0">
            <a:latin typeface="Aptos Display" panose="020B0004020202020204" pitchFamily="34" charset="0"/>
            <a:cs typeface="Times New Roman" panose="02020603050405020304" pitchFamily="18" charset="0"/>
          </a:endParaRPr>
        </a:p>
      </dsp:txBody>
      <dsp:txXfrm>
        <a:off x="0" y="1161439"/>
        <a:ext cx="2814320" cy="970200"/>
      </dsp:txXfrm>
    </dsp:sp>
    <dsp:sp modelId="{7F263ADC-5C00-4971-9153-63EFED1E6B54}">
      <dsp:nvSpPr>
        <dsp:cNvPr id="0" name=""/>
        <dsp:cNvSpPr/>
      </dsp:nvSpPr>
      <dsp:spPr>
        <a:xfrm>
          <a:off x="2814320" y="1161439"/>
          <a:ext cx="562864" cy="9702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12ED8B-DD9A-470D-89AD-0D57D4EA6935}">
      <dsp:nvSpPr>
        <dsp:cNvPr id="0" name=""/>
        <dsp:cNvSpPr/>
      </dsp:nvSpPr>
      <dsp:spPr>
        <a:xfrm>
          <a:off x="3602329" y="1161439"/>
          <a:ext cx="7654951" cy="970200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A detailed proposal for the ITS Development, Design, Implementation, Deployment, Operations and maintenance</a:t>
          </a:r>
          <a:endParaRPr lang="en-IN" sz="2000" kern="1200" dirty="0">
            <a:latin typeface="Aptos Display" panose="020B0004020202020204" pitchFamily="34" charset="0"/>
            <a:cs typeface="Times New Roman" panose="02020603050405020304" pitchFamily="18" charset="0"/>
          </a:endParaRPr>
        </a:p>
      </dsp:txBody>
      <dsp:txXfrm>
        <a:off x="3602329" y="1161439"/>
        <a:ext cx="7654951" cy="970200"/>
      </dsp:txXfrm>
    </dsp:sp>
    <dsp:sp modelId="{C93D6D51-D33C-4294-A727-E16D9EA15335}">
      <dsp:nvSpPr>
        <dsp:cNvPr id="0" name=""/>
        <dsp:cNvSpPr/>
      </dsp:nvSpPr>
      <dsp:spPr>
        <a:xfrm>
          <a:off x="0" y="2308039"/>
          <a:ext cx="2814320" cy="1334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Final Proposal(24 Weeks)</a:t>
          </a:r>
          <a:endParaRPr lang="en-IN" sz="2800" b="1" kern="1200" dirty="0">
            <a:latin typeface="Aptos Display" panose="020B0004020202020204" pitchFamily="34" charset="0"/>
            <a:cs typeface="Times New Roman" panose="02020603050405020304" pitchFamily="18" charset="0"/>
          </a:endParaRPr>
        </a:p>
      </dsp:txBody>
      <dsp:txXfrm>
        <a:off x="0" y="2308039"/>
        <a:ext cx="2814320" cy="1334025"/>
      </dsp:txXfrm>
    </dsp:sp>
    <dsp:sp modelId="{2C7A061E-CB2F-4DFD-AE6A-7FBC10F0DBBA}">
      <dsp:nvSpPr>
        <dsp:cNvPr id="0" name=""/>
        <dsp:cNvSpPr/>
      </dsp:nvSpPr>
      <dsp:spPr>
        <a:xfrm>
          <a:off x="2814320" y="2308039"/>
          <a:ext cx="562864" cy="133402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E851DB-E3FE-4762-89CA-54365265A47D}">
      <dsp:nvSpPr>
        <dsp:cNvPr id="0" name=""/>
        <dsp:cNvSpPr/>
      </dsp:nvSpPr>
      <dsp:spPr>
        <a:xfrm>
          <a:off x="3602329" y="2308039"/>
          <a:ext cx="7654951" cy="1334025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Obtaining feedback from the IFI and updating the proposal for further submission for funding requirements</a:t>
          </a:r>
          <a:endParaRPr lang="en-IN" sz="2000" b="0" kern="1200" dirty="0">
            <a:latin typeface="Aptos Display" panose="020B0004020202020204" pitchFamily="34" charset="0"/>
            <a:cs typeface="Times New Roman" panose="02020603050405020304" pitchFamily="18" charset="0"/>
          </a:endParaRPr>
        </a:p>
      </dsp:txBody>
      <dsp:txXfrm>
        <a:off x="3602329" y="2308039"/>
        <a:ext cx="7654951" cy="1334025"/>
      </dsp:txXfrm>
    </dsp:sp>
    <dsp:sp modelId="{F69844EA-A2B2-43B0-83EE-B724DB4A5320}">
      <dsp:nvSpPr>
        <dsp:cNvPr id="0" name=""/>
        <dsp:cNvSpPr/>
      </dsp:nvSpPr>
      <dsp:spPr>
        <a:xfrm>
          <a:off x="0" y="3818464"/>
          <a:ext cx="2814320" cy="1334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Presentation and Workshop (24</a:t>
          </a:r>
          <a:r>
            <a:rPr lang="en-US" sz="2800" b="1" kern="1200" baseline="30000" dirty="0">
              <a:latin typeface="Aptos Display" panose="020B0004020202020204" pitchFamily="34" charset="0"/>
              <a:cs typeface="Times New Roman" panose="02020603050405020304" pitchFamily="18" charset="0"/>
            </a:rPr>
            <a:t>th</a:t>
          </a:r>
          <a:r>
            <a:rPr lang="en-US" sz="2800" b="1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 Week)</a:t>
          </a:r>
          <a:endParaRPr lang="en-IN" sz="2000" b="1" kern="1200" dirty="0">
            <a:latin typeface="Aptos Display" panose="020B0004020202020204" pitchFamily="34" charset="0"/>
            <a:cs typeface="Times New Roman" panose="02020603050405020304" pitchFamily="18" charset="0"/>
          </a:endParaRPr>
        </a:p>
      </dsp:txBody>
      <dsp:txXfrm>
        <a:off x="0" y="3818464"/>
        <a:ext cx="2814320" cy="1334025"/>
      </dsp:txXfrm>
    </dsp:sp>
    <dsp:sp modelId="{4FE87D49-EA27-499D-A482-904AF0D5F053}">
      <dsp:nvSpPr>
        <dsp:cNvPr id="0" name=""/>
        <dsp:cNvSpPr/>
      </dsp:nvSpPr>
      <dsp:spPr>
        <a:xfrm>
          <a:off x="2814320" y="3818464"/>
          <a:ext cx="562864" cy="133402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9145F2-DA06-4CFA-9D26-B6059BDB1A14}">
      <dsp:nvSpPr>
        <dsp:cNvPr id="0" name=""/>
        <dsp:cNvSpPr/>
      </dsp:nvSpPr>
      <dsp:spPr>
        <a:xfrm>
          <a:off x="3602329" y="3818464"/>
          <a:ext cx="7654951" cy="1334025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For IFI and MOT</a:t>
          </a:r>
          <a:endParaRPr lang="en-IN" sz="2000" b="0" kern="1200" dirty="0">
            <a:latin typeface="Aptos Display" panose="020B0004020202020204" pitchFamily="34" charset="0"/>
            <a:cs typeface="Times New Roman" panose="02020603050405020304" pitchFamily="18" charset="0"/>
          </a:endParaRPr>
        </a:p>
      </dsp:txBody>
      <dsp:txXfrm>
        <a:off x="3602329" y="3818464"/>
        <a:ext cx="7654951" cy="13340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ECF17-7A52-4BE5-A22F-77541EAB9BFC}">
      <dsp:nvSpPr>
        <dsp:cNvPr id="0" name=""/>
        <dsp:cNvSpPr/>
      </dsp:nvSpPr>
      <dsp:spPr>
        <a:xfrm>
          <a:off x="3817" y="270277"/>
          <a:ext cx="1796468" cy="3917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ptos Display" panose="020B0004020202020204" pitchFamily="34" charset="0"/>
            </a:rPr>
            <a:t>Licensing / permits</a:t>
          </a:r>
          <a:endParaRPr lang="en-IN" sz="1400" kern="1200" dirty="0">
            <a:latin typeface="Aptos Display" panose="020B0004020202020204" pitchFamily="34" charset="0"/>
          </a:endParaRPr>
        </a:p>
      </dsp:txBody>
      <dsp:txXfrm>
        <a:off x="15292" y="281752"/>
        <a:ext cx="1773518" cy="368821"/>
      </dsp:txXfrm>
    </dsp:sp>
    <dsp:sp modelId="{C2724F52-3E18-4092-A5E2-9C2E6F6D03DA}">
      <dsp:nvSpPr>
        <dsp:cNvPr id="0" name=""/>
        <dsp:cNvSpPr/>
      </dsp:nvSpPr>
      <dsp:spPr>
        <a:xfrm>
          <a:off x="183464" y="662049"/>
          <a:ext cx="179646" cy="293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828"/>
              </a:lnTo>
              <a:lnTo>
                <a:pt x="179646" y="2938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E54628-951C-4468-AAF4-325D81882D0E}">
      <dsp:nvSpPr>
        <dsp:cNvPr id="0" name=""/>
        <dsp:cNvSpPr/>
      </dsp:nvSpPr>
      <dsp:spPr>
        <a:xfrm>
          <a:off x="363111" y="759992"/>
          <a:ext cx="900435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Vehicles 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374586" y="771467"/>
        <a:ext cx="877485" cy="368821"/>
      </dsp:txXfrm>
    </dsp:sp>
    <dsp:sp modelId="{32DA18B8-B96F-400C-9574-837B1B06B190}">
      <dsp:nvSpPr>
        <dsp:cNvPr id="0" name=""/>
        <dsp:cNvSpPr/>
      </dsp:nvSpPr>
      <dsp:spPr>
        <a:xfrm>
          <a:off x="183464" y="662049"/>
          <a:ext cx="179646" cy="783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3542"/>
              </a:lnTo>
              <a:lnTo>
                <a:pt x="179646" y="7835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D0ACA5-157F-4C08-A327-BB33CC644989}">
      <dsp:nvSpPr>
        <dsp:cNvPr id="0" name=""/>
        <dsp:cNvSpPr/>
      </dsp:nvSpPr>
      <dsp:spPr>
        <a:xfrm>
          <a:off x="363111" y="1249706"/>
          <a:ext cx="900435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5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Workshops</a:t>
          </a:r>
          <a:endParaRPr lang="en-IN" sz="125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374586" y="1261181"/>
        <a:ext cx="877485" cy="368821"/>
      </dsp:txXfrm>
    </dsp:sp>
    <dsp:sp modelId="{89B8122F-F258-4575-83E5-FF8EE8375D7E}">
      <dsp:nvSpPr>
        <dsp:cNvPr id="0" name=""/>
        <dsp:cNvSpPr/>
      </dsp:nvSpPr>
      <dsp:spPr>
        <a:xfrm>
          <a:off x="1996171" y="270277"/>
          <a:ext cx="1796468" cy="3917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ptos Display" panose="020B0004020202020204" pitchFamily="34" charset="0"/>
            </a:rPr>
            <a:t>Certification</a:t>
          </a:r>
          <a:endParaRPr lang="en-IN" sz="1400" kern="1200" dirty="0">
            <a:latin typeface="Aptos Display" panose="020B0004020202020204" pitchFamily="34" charset="0"/>
          </a:endParaRPr>
        </a:p>
      </dsp:txBody>
      <dsp:txXfrm>
        <a:off x="2007646" y="281752"/>
        <a:ext cx="1773518" cy="368821"/>
      </dsp:txXfrm>
    </dsp:sp>
    <dsp:sp modelId="{D923D830-17AB-4280-85C3-AE2AA771A38D}">
      <dsp:nvSpPr>
        <dsp:cNvPr id="0" name=""/>
        <dsp:cNvSpPr/>
      </dsp:nvSpPr>
      <dsp:spPr>
        <a:xfrm>
          <a:off x="2175818" y="662049"/>
          <a:ext cx="179646" cy="293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828"/>
              </a:lnTo>
              <a:lnTo>
                <a:pt x="179646" y="2938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FE236A-CA7A-4582-AA9D-97FFB8113F76}">
      <dsp:nvSpPr>
        <dsp:cNvPr id="0" name=""/>
        <dsp:cNvSpPr/>
      </dsp:nvSpPr>
      <dsp:spPr>
        <a:xfrm>
          <a:off x="2355465" y="759992"/>
          <a:ext cx="1010394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Vehicles 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2366940" y="771467"/>
        <a:ext cx="987444" cy="368821"/>
      </dsp:txXfrm>
    </dsp:sp>
    <dsp:sp modelId="{50565807-7D55-494B-BE89-F15BF078B153}">
      <dsp:nvSpPr>
        <dsp:cNvPr id="0" name=""/>
        <dsp:cNvSpPr/>
      </dsp:nvSpPr>
      <dsp:spPr>
        <a:xfrm>
          <a:off x="2175818" y="662049"/>
          <a:ext cx="179646" cy="928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8183"/>
              </a:lnTo>
              <a:lnTo>
                <a:pt x="179646" y="9281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D8310-BAA3-49EE-9CF4-B057D2474238}">
      <dsp:nvSpPr>
        <dsp:cNvPr id="0" name=""/>
        <dsp:cNvSpPr/>
      </dsp:nvSpPr>
      <dsp:spPr>
        <a:xfrm>
          <a:off x="2355465" y="1249706"/>
          <a:ext cx="1010394" cy="6810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Automobile companies</a:t>
          </a:r>
          <a:endParaRPr lang="en-IN" sz="13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2375412" y="1269653"/>
        <a:ext cx="970500" cy="641157"/>
      </dsp:txXfrm>
    </dsp:sp>
    <dsp:sp modelId="{32E353CA-CE79-44D1-8418-265E3B6382E1}">
      <dsp:nvSpPr>
        <dsp:cNvPr id="0" name=""/>
        <dsp:cNvSpPr/>
      </dsp:nvSpPr>
      <dsp:spPr>
        <a:xfrm>
          <a:off x="2175818" y="662049"/>
          <a:ext cx="179646" cy="1562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2537"/>
              </a:lnTo>
              <a:lnTo>
                <a:pt x="179646" y="15625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872F80-9E51-4933-9C8F-660EB635010C}">
      <dsp:nvSpPr>
        <dsp:cNvPr id="0" name=""/>
        <dsp:cNvSpPr/>
      </dsp:nvSpPr>
      <dsp:spPr>
        <a:xfrm>
          <a:off x="2355465" y="2028701"/>
          <a:ext cx="1010394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Workshops 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2366940" y="2040176"/>
        <a:ext cx="987444" cy="368821"/>
      </dsp:txXfrm>
    </dsp:sp>
    <dsp:sp modelId="{35A5EC84-C334-45A1-AACB-36EBCBC6DC7C}">
      <dsp:nvSpPr>
        <dsp:cNvPr id="0" name=""/>
        <dsp:cNvSpPr/>
      </dsp:nvSpPr>
      <dsp:spPr>
        <a:xfrm>
          <a:off x="3988525" y="270277"/>
          <a:ext cx="1796468" cy="3917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ptos Display" panose="020B0004020202020204" pitchFamily="34" charset="0"/>
            </a:rPr>
            <a:t>ITS – DSS (Passenger/Cargo)</a:t>
          </a:r>
          <a:endParaRPr lang="en-IN" sz="1400" kern="1200" dirty="0">
            <a:latin typeface="Aptos Display" panose="020B0004020202020204" pitchFamily="34" charset="0"/>
          </a:endParaRPr>
        </a:p>
      </dsp:txBody>
      <dsp:txXfrm>
        <a:off x="4000000" y="281752"/>
        <a:ext cx="1773518" cy="368821"/>
      </dsp:txXfrm>
    </dsp:sp>
    <dsp:sp modelId="{0083EBA0-66D3-4BCB-8174-29508B3C1FDC}">
      <dsp:nvSpPr>
        <dsp:cNvPr id="0" name=""/>
        <dsp:cNvSpPr/>
      </dsp:nvSpPr>
      <dsp:spPr>
        <a:xfrm>
          <a:off x="4168172" y="662049"/>
          <a:ext cx="179646" cy="293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828"/>
              </a:lnTo>
              <a:lnTo>
                <a:pt x="179646" y="2938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DE569-F34C-49FF-B4DE-D61BF326613B}">
      <dsp:nvSpPr>
        <dsp:cNvPr id="0" name=""/>
        <dsp:cNvSpPr/>
      </dsp:nvSpPr>
      <dsp:spPr>
        <a:xfrm>
          <a:off x="4347819" y="759992"/>
          <a:ext cx="1910716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GPS/GIS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4359294" y="771467"/>
        <a:ext cx="1887766" cy="368821"/>
      </dsp:txXfrm>
    </dsp:sp>
    <dsp:sp modelId="{BD94F11A-79D6-4E8F-BC3C-FC4BBF0FDE98}">
      <dsp:nvSpPr>
        <dsp:cNvPr id="0" name=""/>
        <dsp:cNvSpPr/>
      </dsp:nvSpPr>
      <dsp:spPr>
        <a:xfrm>
          <a:off x="4168172" y="662049"/>
          <a:ext cx="179646" cy="783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3542"/>
              </a:lnTo>
              <a:lnTo>
                <a:pt x="179646" y="7835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71F12-3CB0-433A-829C-3A29FAAC728D}">
      <dsp:nvSpPr>
        <dsp:cNvPr id="0" name=""/>
        <dsp:cNvSpPr/>
      </dsp:nvSpPr>
      <dsp:spPr>
        <a:xfrm>
          <a:off x="4347819" y="1249706"/>
          <a:ext cx="1910716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CCTV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4359294" y="1261181"/>
        <a:ext cx="1887766" cy="368821"/>
      </dsp:txXfrm>
    </dsp:sp>
    <dsp:sp modelId="{93A88EAD-8C6E-45A6-BE64-6FED0A92B634}">
      <dsp:nvSpPr>
        <dsp:cNvPr id="0" name=""/>
        <dsp:cNvSpPr/>
      </dsp:nvSpPr>
      <dsp:spPr>
        <a:xfrm>
          <a:off x="4168172" y="662049"/>
          <a:ext cx="179646" cy="1273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3257"/>
              </a:lnTo>
              <a:lnTo>
                <a:pt x="179646" y="1273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B5A743-9037-43C1-956E-7D1C5E7A6584}">
      <dsp:nvSpPr>
        <dsp:cNvPr id="0" name=""/>
        <dsp:cNvSpPr/>
      </dsp:nvSpPr>
      <dsp:spPr>
        <a:xfrm>
          <a:off x="4347819" y="1739421"/>
          <a:ext cx="1910716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Web Portal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4359294" y="1750896"/>
        <a:ext cx="1887766" cy="368821"/>
      </dsp:txXfrm>
    </dsp:sp>
    <dsp:sp modelId="{3D16EE87-7452-4D1E-A28A-5A6600606887}">
      <dsp:nvSpPr>
        <dsp:cNvPr id="0" name=""/>
        <dsp:cNvSpPr/>
      </dsp:nvSpPr>
      <dsp:spPr>
        <a:xfrm>
          <a:off x="4168172" y="662049"/>
          <a:ext cx="179646" cy="1762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2971"/>
              </a:lnTo>
              <a:lnTo>
                <a:pt x="179646" y="17629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DC6DCB-F34B-45FC-A4D6-2BE8A3E69506}">
      <dsp:nvSpPr>
        <dsp:cNvPr id="0" name=""/>
        <dsp:cNvSpPr/>
      </dsp:nvSpPr>
      <dsp:spPr>
        <a:xfrm>
          <a:off x="4347819" y="2229135"/>
          <a:ext cx="1910716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Software/Hardware 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4359294" y="2240610"/>
        <a:ext cx="1887766" cy="368821"/>
      </dsp:txXfrm>
    </dsp:sp>
    <dsp:sp modelId="{8B85E575-85E6-4FB5-A342-4CDF50452397}">
      <dsp:nvSpPr>
        <dsp:cNvPr id="0" name=""/>
        <dsp:cNvSpPr/>
      </dsp:nvSpPr>
      <dsp:spPr>
        <a:xfrm>
          <a:off x="4168172" y="662049"/>
          <a:ext cx="179646" cy="2252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2686"/>
              </a:lnTo>
              <a:lnTo>
                <a:pt x="179646" y="22526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7D043B-68C6-4A49-9804-3581AA76A8D4}">
      <dsp:nvSpPr>
        <dsp:cNvPr id="0" name=""/>
        <dsp:cNvSpPr/>
      </dsp:nvSpPr>
      <dsp:spPr>
        <a:xfrm>
          <a:off x="4347819" y="2718849"/>
          <a:ext cx="1910716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Procurement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4359294" y="2730324"/>
        <a:ext cx="1887766" cy="368821"/>
      </dsp:txXfrm>
    </dsp:sp>
    <dsp:sp modelId="{16080573-35B9-45EE-B380-F5D1AEC872BB}">
      <dsp:nvSpPr>
        <dsp:cNvPr id="0" name=""/>
        <dsp:cNvSpPr/>
      </dsp:nvSpPr>
      <dsp:spPr>
        <a:xfrm>
          <a:off x="4168172" y="662049"/>
          <a:ext cx="179646" cy="2742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2400"/>
              </a:lnTo>
              <a:lnTo>
                <a:pt x="179646" y="27424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18A705-16E8-407C-BD6D-2743F16C1579}">
      <dsp:nvSpPr>
        <dsp:cNvPr id="0" name=""/>
        <dsp:cNvSpPr/>
      </dsp:nvSpPr>
      <dsp:spPr>
        <a:xfrm>
          <a:off x="4347819" y="3208564"/>
          <a:ext cx="1910716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Installation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4359294" y="3220039"/>
        <a:ext cx="1887766" cy="368821"/>
      </dsp:txXfrm>
    </dsp:sp>
    <dsp:sp modelId="{21FEE7BE-1516-4059-A2B7-2C42744CEA9A}">
      <dsp:nvSpPr>
        <dsp:cNvPr id="0" name=""/>
        <dsp:cNvSpPr/>
      </dsp:nvSpPr>
      <dsp:spPr>
        <a:xfrm>
          <a:off x="4168172" y="662049"/>
          <a:ext cx="179646" cy="3232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2114"/>
              </a:lnTo>
              <a:lnTo>
                <a:pt x="179646" y="32321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C8938E-74F3-4FD2-802B-2E6A3074DE75}">
      <dsp:nvSpPr>
        <dsp:cNvPr id="0" name=""/>
        <dsp:cNvSpPr/>
      </dsp:nvSpPr>
      <dsp:spPr>
        <a:xfrm>
          <a:off x="4347819" y="3698278"/>
          <a:ext cx="1910716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Commission 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4359294" y="3709753"/>
        <a:ext cx="1887766" cy="368821"/>
      </dsp:txXfrm>
    </dsp:sp>
    <dsp:sp modelId="{33D0BDDC-1975-48F4-A630-460460588340}">
      <dsp:nvSpPr>
        <dsp:cNvPr id="0" name=""/>
        <dsp:cNvSpPr/>
      </dsp:nvSpPr>
      <dsp:spPr>
        <a:xfrm>
          <a:off x="6095127" y="270277"/>
          <a:ext cx="1796468" cy="3917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ptos Display" panose="020B0004020202020204" pitchFamily="34" charset="0"/>
            </a:rPr>
            <a:t>Systems</a:t>
          </a:r>
          <a:endParaRPr lang="en-IN" sz="1400" kern="1200" dirty="0">
            <a:latin typeface="Aptos Display" panose="020B0004020202020204" pitchFamily="34" charset="0"/>
          </a:endParaRPr>
        </a:p>
      </dsp:txBody>
      <dsp:txXfrm>
        <a:off x="6106602" y="281752"/>
        <a:ext cx="1773518" cy="368821"/>
      </dsp:txXfrm>
    </dsp:sp>
    <dsp:sp modelId="{52458950-E510-44A2-AA83-7418683DCB79}">
      <dsp:nvSpPr>
        <dsp:cNvPr id="0" name=""/>
        <dsp:cNvSpPr/>
      </dsp:nvSpPr>
      <dsp:spPr>
        <a:xfrm>
          <a:off x="6274774" y="662049"/>
          <a:ext cx="179646" cy="293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828"/>
              </a:lnTo>
              <a:lnTo>
                <a:pt x="179646" y="2938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A457E-C288-4166-8362-3F34DB7952A5}">
      <dsp:nvSpPr>
        <dsp:cNvPr id="0" name=""/>
        <dsp:cNvSpPr/>
      </dsp:nvSpPr>
      <dsp:spPr>
        <a:xfrm>
          <a:off x="6454421" y="759992"/>
          <a:ext cx="2224121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Electronic Management Systems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6465896" y="771467"/>
        <a:ext cx="2201171" cy="368821"/>
      </dsp:txXfrm>
    </dsp:sp>
    <dsp:sp modelId="{D3F79C51-BB66-41DC-A770-7F7F40868F0F}">
      <dsp:nvSpPr>
        <dsp:cNvPr id="0" name=""/>
        <dsp:cNvSpPr/>
      </dsp:nvSpPr>
      <dsp:spPr>
        <a:xfrm>
          <a:off x="6274774" y="662049"/>
          <a:ext cx="179646" cy="783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3542"/>
              </a:lnTo>
              <a:lnTo>
                <a:pt x="179646" y="7835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80F0D-C0FE-4DE5-8059-02F181AF293A}">
      <dsp:nvSpPr>
        <dsp:cNvPr id="0" name=""/>
        <dsp:cNvSpPr/>
      </dsp:nvSpPr>
      <dsp:spPr>
        <a:xfrm>
          <a:off x="6454421" y="1249706"/>
          <a:ext cx="2224121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Weigh in Motion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6465896" y="1261181"/>
        <a:ext cx="2201171" cy="368821"/>
      </dsp:txXfrm>
    </dsp:sp>
    <dsp:sp modelId="{BC34A372-E41F-42FA-806E-259DDA6BC547}">
      <dsp:nvSpPr>
        <dsp:cNvPr id="0" name=""/>
        <dsp:cNvSpPr/>
      </dsp:nvSpPr>
      <dsp:spPr>
        <a:xfrm>
          <a:off x="6274774" y="662049"/>
          <a:ext cx="179646" cy="1273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3257"/>
              </a:lnTo>
              <a:lnTo>
                <a:pt x="179646" y="1273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54C710-105C-4CF1-AF2A-8E1539DD0AC2}">
      <dsp:nvSpPr>
        <dsp:cNvPr id="0" name=""/>
        <dsp:cNvSpPr/>
      </dsp:nvSpPr>
      <dsp:spPr>
        <a:xfrm>
          <a:off x="6454421" y="1739421"/>
          <a:ext cx="2224121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Transport Violation Systems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6465896" y="1750896"/>
        <a:ext cx="2201171" cy="368821"/>
      </dsp:txXfrm>
    </dsp:sp>
    <dsp:sp modelId="{F2A44994-A453-4F24-A3BA-E97C2373A643}">
      <dsp:nvSpPr>
        <dsp:cNvPr id="0" name=""/>
        <dsp:cNvSpPr/>
      </dsp:nvSpPr>
      <dsp:spPr>
        <a:xfrm>
          <a:off x="6274774" y="662049"/>
          <a:ext cx="179646" cy="1762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2971"/>
              </a:lnTo>
              <a:lnTo>
                <a:pt x="179646" y="17629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2455C-3DFC-4384-B579-91157FBFE761}">
      <dsp:nvSpPr>
        <dsp:cNvPr id="0" name=""/>
        <dsp:cNvSpPr/>
      </dsp:nvSpPr>
      <dsp:spPr>
        <a:xfrm>
          <a:off x="6454421" y="2229135"/>
          <a:ext cx="2224121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Environment Database Systems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6465896" y="2240610"/>
        <a:ext cx="2201171" cy="368821"/>
      </dsp:txXfrm>
    </dsp:sp>
    <dsp:sp modelId="{836F30F1-9D80-4916-B441-313CF56EBA8B}">
      <dsp:nvSpPr>
        <dsp:cNvPr id="0" name=""/>
        <dsp:cNvSpPr/>
      </dsp:nvSpPr>
      <dsp:spPr>
        <a:xfrm>
          <a:off x="8717719" y="270277"/>
          <a:ext cx="783542" cy="3917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ptos Display" panose="020B0004020202020204" pitchFamily="34" charset="0"/>
            </a:rPr>
            <a:t>RAMs</a:t>
          </a:r>
          <a:endParaRPr lang="en-IN" sz="1400" kern="1200" dirty="0">
            <a:latin typeface="Aptos Display" panose="020B0004020202020204" pitchFamily="34" charset="0"/>
          </a:endParaRPr>
        </a:p>
      </dsp:txBody>
      <dsp:txXfrm>
        <a:off x="8729194" y="281752"/>
        <a:ext cx="760592" cy="368821"/>
      </dsp:txXfrm>
    </dsp:sp>
    <dsp:sp modelId="{DB774C72-D7F7-4207-8C05-B57A5C9886FA}">
      <dsp:nvSpPr>
        <dsp:cNvPr id="0" name=""/>
        <dsp:cNvSpPr/>
      </dsp:nvSpPr>
      <dsp:spPr>
        <a:xfrm>
          <a:off x="8750354" y="662049"/>
          <a:ext cx="91440" cy="2938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3828"/>
              </a:lnTo>
              <a:lnTo>
                <a:pt x="124074" y="2938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9F1D9-0A99-4C98-B464-218B22065E01}">
      <dsp:nvSpPr>
        <dsp:cNvPr id="0" name=""/>
        <dsp:cNvSpPr/>
      </dsp:nvSpPr>
      <dsp:spPr>
        <a:xfrm>
          <a:off x="8874428" y="759992"/>
          <a:ext cx="2224121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Road Safety Audit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8885903" y="771467"/>
        <a:ext cx="2201171" cy="368821"/>
      </dsp:txXfrm>
    </dsp:sp>
    <dsp:sp modelId="{D530E5AD-E151-4E62-BB94-C01C5DFCD72C}">
      <dsp:nvSpPr>
        <dsp:cNvPr id="0" name=""/>
        <dsp:cNvSpPr/>
      </dsp:nvSpPr>
      <dsp:spPr>
        <a:xfrm>
          <a:off x="8750354" y="662049"/>
          <a:ext cx="91440" cy="7835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83542"/>
              </a:lnTo>
              <a:lnTo>
                <a:pt x="124074" y="7835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3AE2D8-F7F1-4F2D-B362-6CAA99748506}">
      <dsp:nvSpPr>
        <dsp:cNvPr id="0" name=""/>
        <dsp:cNvSpPr/>
      </dsp:nvSpPr>
      <dsp:spPr>
        <a:xfrm>
          <a:off x="8874428" y="1249706"/>
          <a:ext cx="2224121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Structure and Bridge Management System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8885903" y="1261181"/>
        <a:ext cx="2201171" cy="368821"/>
      </dsp:txXfrm>
    </dsp:sp>
    <dsp:sp modelId="{4391EF55-39BC-4BEB-94E0-674B6BF3ED1B}">
      <dsp:nvSpPr>
        <dsp:cNvPr id="0" name=""/>
        <dsp:cNvSpPr/>
      </dsp:nvSpPr>
      <dsp:spPr>
        <a:xfrm>
          <a:off x="8750354" y="662049"/>
          <a:ext cx="91440" cy="12732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73257"/>
              </a:lnTo>
              <a:lnTo>
                <a:pt x="124074" y="12732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5CDAE4-D7B8-4483-AFE2-F1200682EF7C}">
      <dsp:nvSpPr>
        <dsp:cNvPr id="0" name=""/>
        <dsp:cNvSpPr/>
      </dsp:nvSpPr>
      <dsp:spPr>
        <a:xfrm>
          <a:off x="8874428" y="1739421"/>
          <a:ext cx="2226916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Road Construction PMS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8885903" y="1750896"/>
        <a:ext cx="2203966" cy="368821"/>
      </dsp:txXfrm>
    </dsp:sp>
    <dsp:sp modelId="{45BA01D2-B479-4A52-B59C-0856827339CF}">
      <dsp:nvSpPr>
        <dsp:cNvPr id="0" name=""/>
        <dsp:cNvSpPr/>
      </dsp:nvSpPr>
      <dsp:spPr>
        <a:xfrm>
          <a:off x="8750354" y="662049"/>
          <a:ext cx="91440" cy="17629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62971"/>
              </a:lnTo>
              <a:lnTo>
                <a:pt x="124074" y="17629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D79B2D-13CD-4F2D-975D-438D1CEE6B2B}">
      <dsp:nvSpPr>
        <dsp:cNvPr id="0" name=""/>
        <dsp:cNvSpPr/>
      </dsp:nvSpPr>
      <dsp:spPr>
        <a:xfrm>
          <a:off x="8874428" y="2229135"/>
          <a:ext cx="2224121" cy="39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Traffic Management System</a:t>
          </a:r>
          <a:endParaRPr lang="en-IN" sz="1400" b="1" kern="1200" dirty="0">
            <a:solidFill>
              <a:srgbClr val="002060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8885903" y="2240610"/>
        <a:ext cx="2201171" cy="3688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75F73-94D5-416B-B1B3-927A907C4C4E}">
      <dsp:nvSpPr>
        <dsp:cNvPr id="0" name=""/>
        <dsp:cNvSpPr/>
      </dsp:nvSpPr>
      <dsp:spPr>
        <a:xfrm>
          <a:off x="957189" y="529615"/>
          <a:ext cx="2002236" cy="200223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ptos (Body)"/>
            </a:rPr>
            <a:t>Climate Change</a:t>
          </a:r>
          <a:endParaRPr lang="en-IN" sz="1800" kern="1200" dirty="0">
            <a:latin typeface="Aptos (Body)"/>
          </a:endParaRPr>
        </a:p>
      </dsp:txBody>
      <dsp:txXfrm>
        <a:off x="1543630" y="1116056"/>
        <a:ext cx="1415795" cy="1415795"/>
      </dsp:txXfrm>
    </dsp:sp>
    <dsp:sp modelId="{8C369DA4-7CAD-4689-9FF7-3F1E9FA59FAB}">
      <dsp:nvSpPr>
        <dsp:cNvPr id="0" name=""/>
        <dsp:cNvSpPr/>
      </dsp:nvSpPr>
      <dsp:spPr>
        <a:xfrm rot="5400000">
          <a:off x="3051907" y="529615"/>
          <a:ext cx="2002236" cy="200223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ptos (Body)"/>
            </a:rPr>
            <a:t>Reducing Carbon Footprint</a:t>
          </a:r>
          <a:endParaRPr lang="en-IN" sz="1800" kern="1200" dirty="0">
            <a:latin typeface="Aptos (Body)"/>
          </a:endParaRPr>
        </a:p>
      </dsp:txBody>
      <dsp:txXfrm rot="-5400000">
        <a:off x="3051907" y="1116056"/>
        <a:ext cx="1415795" cy="1415795"/>
      </dsp:txXfrm>
    </dsp:sp>
    <dsp:sp modelId="{CE9BE190-F572-4B14-81AE-722B85705975}">
      <dsp:nvSpPr>
        <dsp:cNvPr id="0" name=""/>
        <dsp:cNvSpPr/>
      </dsp:nvSpPr>
      <dsp:spPr>
        <a:xfrm rot="10800000">
          <a:off x="3051907" y="2624334"/>
          <a:ext cx="2002236" cy="200223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ptos (Body)"/>
            </a:rPr>
            <a:t>Aligning with SDGs</a:t>
          </a:r>
          <a:endParaRPr lang="en-IN" sz="1800" kern="1200" dirty="0">
            <a:latin typeface="Aptos (Body)"/>
          </a:endParaRPr>
        </a:p>
      </dsp:txBody>
      <dsp:txXfrm rot="10800000">
        <a:off x="3051907" y="2624334"/>
        <a:ext cx="1415795" cy="1415795"/>
      </dsp:txXfrm>
    </dsp:sp>
    <dsp:sp modelId="{627503CA-A842-4184-8E9F-564EB8FBD8C7}">
      <dsp:nvSpPr>
        <dsp:cNvPr id="0" name=""/>
        <dsp:cNvSpPr/>
      </dsp:nvSpPr>
      <dsp:spPr>
        <a:xfrm rot="16200000">
          <a:off x="957189" y="2624334"/>
          <a:ext cx="2002236" cy="200223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ptos (Body)"/>
            </a:rPr>
            <a:t>Policy &amp; Advocacy</a:t>
          </a:r>
          <a:endParaRPr lang="en-IN" sz="1800" kern="1200" dirty="0">
            <a:latin typeface="Aptos (Body)"/>
          </a:endParaRPr>
        </a:p>
      </dsp:txBody>
      <dsp:txXfrm rot="5400000">
        <a:off x="1543630" y="2624334"/>
        <a:ext cx="1415795" cy="1415795"/>
      </dsp:txXfrm>
    </dsp:sp>
    <dsp:sp modelId="{A939926A-D527-4064-9709-D8B29E0173DB}">
      <dsp:nvSpPr>
        <dsp:cNvPr id="0" name=""/>
        <dsp:cNvSpPr/>
      </dsp:nvSpPr>
      <dsp:spPr>
        <a:xfrm>
          <a:off x="2660014" y="2161923"/>
          <a:ext cx="691303" cy="601133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4F6F1A-BC2F-4C10-B5FE-85569A4FB156}">
      <dsp:nvSpPr>
        <dsp:cNvPr id="0" name=""/>
        <dsp:cNvSpPr/>
      </dsp:nvSpPr>
      <dsp:spPr>
        <a:xfrm rot="10800000">
          <a:off x="2660014" y="2393128"/>
          <a:ext cx="691303" cy="601133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4A680C-9186-4676-A6DA-B8F68BEE39F1}">
      <dsp:nvSpPr>
        <dsp:cNvPr id="0" name=""/>
        <dsp:cNvSpPr/>
      </dsp:nvSpPr>
      <dsp:spPr>
        <a:xfrm>
          <a:off x="14783" y="1234264"/>
          <a:ext cx="2646257" cy="1178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latin typeface="Arial" panose="020B0604020202020204" pitchFamily="34" charset="0"/>
              <a:cs typeface="Arial" panose="020B0604020202020204" pitchFamily="34" charset="0"/>
            </a:rPr>
            <a:t>Connectivity</a:t>
          </a:r>
        </a:p>
      </dsp:txBody>
      <dsp:txXfrm>
        <a:off x="14783" y="1234264"/>
        <a:ext cx="2646257" cy="1178240"/>
      </dsp:txXfrm>
    </dsp:sp>
    <dsp:sp modelId="{46B02D88-679F-4107-B5E6-EE28F00F33FA}">
      <dsp:nvSpPr>
        <dsp:cNvPr id="0" name=""/>
        <dsp:cNvSpPr/>
      </dsp:nvSpPr>
      <dsp:spPr>
        <a:xfrm>
          <a:off x="2912240" y="1234256"/>
          <a:ext cx="2646257" cy="11115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latin typeface="Arial" panose="020B0604020202020204" pitchFamily="34" charset="0"/>
              <a:cs typeface="Arial" panose="020B0604020202020204" pitchFamily="34" charset="0"/>
            </a:rPr>
            <a:t>Automation</a:t>
          </a:r>
        </a:p>
      </dsp:txBody>
      <dsp:txXfrm>
        <a:off x="2912240" y="1234256"/>
        <a:ext cx="2646257" cy="1111571"/>
      </dsp:txXfrm>
    </dsp:sp>
    <dsp:sp modelId="{45D3FDEA-86B8-4543-9B3A-46CBA9FDCA2E}">
      <dsp:nvSpPr>
        <dsp:cNvPr id="0" name=""/>
        <dsp:cNvSpPr/>
      </dsp:nvSpPr>
      <dsp:spPr>
        <a:xfrm>
          <a:off x="1322748" y="0"/>
          <a:ext cx="2646257" cy="11480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latin typeface="Arial" panose="020B0604020202020204" pitchFamily="34" charset="0"/>
              <a:cs typeface="Arial" panose="020B0604020202020204" pitchFamily="34" charset="0"/>
            </a:rPr>
            <a:t>Digital Data</a:t>
          </a:r>
        </a:p>
      </dsp:txBody>
      <dsp:txXfrm>
        <a:off x="1322748" y="0"/>
        <a:ext cx="2646257" cy="1148041"/>
      </dsp:txXfrm>
    </dsp:sp>
    <dsp:sp modelId="{D85CF14C-4D86-464F-A2B4-B38EF151DCDA}">
      <dsp:nvSpPr>
        <dsp:cNvPr id="0" name=""/>
        <dsp:cNvSpPr/>
      </dsp:nvSpPr>
      <dsp:spPr>
        <a:xfrm>
          <a:off x="1400707" y="2579182"/>
          <a:ext cx="2646257" cy="1185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latin typeface="Arial" panose="020B0604020202020204" pitchFamily="34" charset="0"/>
              <a:cs typeface="Arial" panose="020B0604020202020204" pitchFamily="34" charset="0"/>
            </a:rPr>
            <a:t>Digital Customer Access</a:t>
          </a:r>
        </a:p>
      </dsp:txBody>
      <dsp:txXfrm>
        <a:off x="1400707" y="2579182"/>
        <a:ext cx="2646257" cy="11858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A02EC-646C-4063-B449-903D2BF3DAD7}">
      <dsp:nvSpPr>
        <dsp:cNvPr id="0" name=""/>
        <dsp:cNvSpPr/>
      </dsp:nvSpPr>
      <dsp:spPr>
        <a:xfrm rot="16200000">
          <a:off x="-1161950" y="1164621"/>
          <a:ext cx="4950110" cy="2620867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800" kern="1200" dirty="0">
              <a:latin typeface="Aptos (Body)"/>
            </a:rPr>
            <a:t>Assess and review the current state of transport infrastructure such as roads, bridges, railways, airports, free economic zones, etc.</a:t>
          </a:r>
          <a:endParaRPr lang="en-IN" sz="1800" kern="1200" dirty="0">
            <a:latin typeface="Aptos (Body)"/>
          </a:endParaRPr>
        </a:p>
      </dsp:txBody>
      <dsp:txXfrm rot="5400000">
        <a:off x="2671" y="990022"/>
        <a:ext cx="2620867" cy="2970066"/>
      </dsp:txXfrm>
    </dsp:sp>
    <dsp:sp modelId="{EE2676A7-83A7-4BCC-A4A5-5292919CAE9B}">
      <dsp:nvSpPr>
        <dsp:cNvPr id="0" name=""/>
        <dsp:cNvSpPr/>
      </dsp:nvSpPr>
      <dsp:spPr>
        <a:xfrm rot="16200000">
          <a:off x="1655482" y="1164621"/>
          <a:ext cx="4950110" cy="2620867"/>
        </a:xfrm>
        <a:prstGeom prst="flowChartManualOperation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800" kern="1200" dirty="0">
              <a:latin typeface="Aptos (Body)"/>
            </a:rPr>
            <a:t>Assess and review trade supporting public infrastructure such as dry ports, logistics hubs, inland container ports, border crossings and warehouses</a:t>
          </a:r>
          <a:endParaRPr lang="en-IN" sz="1800" kern="1200" dirty="0">
            <a:latin typeface="Aptos (Body)"/>
          </a:endParaRPr>
        </a:p>
      </dsp:txBody>
      <dsp:txXfrm rot="5400000">
        <a:off x="2820103" y="990022"/>
        <a:ext cx="2620867" cy="2970066"/>
      </dsp:txXfrm>
    </dsp:sp>
    <dsp:sp modelId="{0C8A2EC6-E617-4E28-9C53-0BD32110917C}">
      <dsp:nvSpPr>
        <dsp:cNvPr id="0" name=""/>
        <dsp:cNvSpPr/>
      </dsp:nvSpPr>
      <dsp:spPr>
        <a:xfrm rot="16200000">
          <a:off x="4472915" y="1164621"/>
          <a:ext cx="4950110" cy="2620867"/>
        </a:xfrm>
        <a:prstGeom prst="flowChartManualOperation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800" kern="1200" dirty="0">
              <a:latin typeface="Aptos (Body)"/>
            </a:rPr>
            <a:t>Identify the key movements of people and goods and assess the time and cost for such movements</a:t>
          </a:r>
          <a:endParaRPr lang="en-IN" sz="1800" kern="1200" dirty="0">
            <a:latin typeface="Aptos (Body)"/>
          </a:endParaRPr>
        </a:p>
      </dsp:txBody>
      <dsp:txXfrm rot="5400000">
        <a:off x="5637536" y="990022"/>
        <a:ext cx="2620867" cy="2970066"/>
      </dsp:txXfrm>
    </dsp:sp>
    <dsp:sp modelId="{58B6C9DF-761E-4E10-9A44-719CC2375A8C}">
      <dsp:nvSpPr>
        <dsp:cNvPr id="0" name=""/>
        <dsp:cNvSpPr/>
      </dsp:nvSpPr>
      <dsp:spPr>
        <a:xfrm rot="16200000">
          <a:off x="7290348" y="1164621"/>
          <a:ext cx="4950110" cy="2620867"/>
        </a:xfrm>
        <a:prstGeom prst="flowChartManualOperation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800" kern="1200" dirty="0">
              <a:latin typeface="Aptos (Body)"/>
            </a:rPr>
            <a:t>Understand sectoral growth projections till 2030 and 2040 </a:t>
          </a:r>
          <a:endParaRPr lang="en-IN" sz="1800" kern="1200" dirty="0">
            <a:latin typeface="Aptos (Body)"/>
          </a:endParaRPr>
        </a:p>
      </dsp:txBody>
      <dsp:txXfrm rot="5400000">
        <a:off x="8454969" y="990022"/>
        <a:ext cx="2620867" cy="29700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F762F-68E8-4D3D-BEC4-5EAC9EB9F241}">
      <dsp:nvSpPr>
        <dsp:cNvPr id="0" name=""/>
        <dsp:cNvSpPr/>
      </dsp:nvSpPr>
      <dsp:spPr>
        <a:xfrm>
          <a:off x="0" y="603595"/>
          <a:ext cx="11078508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D277E2-6284-4330-9030-868D86FE505B}">
      <dsp:nvSpPr>
        <dsp:cNvPr id="0" name=""/>
        <dsp:cNvSpPr/>
      </dsp:nvSpPr>
      <dsp:spPr>
        <a:xfrm>
          <a:off x="553925" y="57475"/>
          <a:ext cx="7754955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19" tIns="0" rIns="29311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800" kern="1200" dirty="0">
              <a:latin typeface="Tenorite" panose="00000500000000000000" pitchFamily="2" charset="0"/>
            </a:rPr>
            <a:t>Identify procedures and processes for the flow of commercial goods and IT systems that support it.</a:t>
          </a:r>
          <a:endParaRPr lang="en-IN" sz="1800" kern="1200" dirty="0">
            <a:latin typeface="+mj-lt"/>
          </a:endParaRPr>
        </a:p>
      </dsp:txBody>
      <dsp:txXfrm>
        <a:off x="607244" y="110794"/>
        <a:ext cx="7648317" cy="985602"/>
      </dsp:txXfrm>
    </dsp:sp>
    <dsp:sp modelId="{B27D5D03-9F5C-4FE6-A957-15B6D53FA378}">
      <dsp:nvSpPr>
        <dsp:cNvPr id="0" name=""/>
        <dsp:cNvSpPr/>
      </dsp:nvSpPr>
      <dsp:spPr>
        <a:xfrm>
          <a:off x="0" y="2281915"/>
          <a:ext cx="11078508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B6EFF-05E2-4D47-A9A6-5E1525197806}">
      <dsp:nvSpPr>
        <dsp:cNvPr id="0" name=""/>
        <dsp:cNvSpPr/>
      </dsp:nvSpPr>
      <dsp:spPr>
        <a:xfrm>
          <a:off x="553925" y="1735795"/>
          <a:ext cx="7754955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19" tIns="0" rIns="29311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800" kern="1200" dirty="0">
              <a:latin typeface="+mj-lt"/>
            </a:rPr>
            <a:t> </a:t>
          </a:r>
          <a:r>
            <a:rPr lang="en-GB" sz="1800" kern="1200" dirty="0">
              <a:latin typeface="Tenorite" panose="00000500000000000000" pitchFamily="2" charset="0"/>
            </a:rPr>
            <a:t>Identify existing ITS systems, including but not limited to traffic control systems, traffic management systems, tolling systems, vehicle tracking systems and enforcement systems</a:t>
          </a:r>
          <a:endParaRPr lang="en-IN" sz="1800" kern="1200" dirty="0">
            <a:latin typeface="+mj-lt"/>
          </a:endParaRPr>
        </a:p>
      </dsp:txBody>
      <dsp:txXfrm>
        <a:off x="607244" y="1789114"/>
        <a:ext cx="7648317" cy="985602"/>
      </dsp:txXfrm>
    </dsp:sp>
    <dsp:sp modelId="{66C8CAE9-0569-4DAB-8561-1B82C103F5C5}">
      <dsp:nvSpPr>
        <dsp:cNvPr id="0" name=""/>
        <dsp:cNvSpPr/>
      </dsp:nvSpPr>
      <dsp:spPr>
        <a:xfrm>
          <a:off x="0" y="3960235"/>
          <a:ext cx="11078508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737BA-E3D5-4424-B531-3058A981E917}">
      <dsp:nvSpPr>
        <dsp:cNvPr id="0" name=""/>
        <dsp:cNvSpPr/>
      </dsp:nvSpPr>
      <dsp:spPr>
        <a:xfrm>
          <a:off x="553925" y="3414115"/>
          <a:ext cx="7754955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119" tIns="0" rIns="29311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800" kern="1200" dirty="0">
              <a:latin typeface="Tenorite" panose="00000500000000000000" pitchFamily="2" charset="0"/>
            </a:rPr>
            <a:t>Identify available datasets, both historic and real-time, data repositories, data standards, data management and privacy policies and data interchange mechanisms</a:t>
          </a:r>
          <a:endParaRPr lang="en-IN" sz="1800" kern="1200" dirty="0">
            <a:latin typeface="+mj-lt"/>
          </a:endParaRPr>
        </a:p>
      </dsp:txBody>
      <dsp:txXfrm>
        <a:off x="607244" y="3467434"/>
        <a:ext cx="7648317" cy="9856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F762F-68E8-4D3D-BEC4-5EAC9EB9F241}">
      <dsp:nvSpPr>
        <dsp:cNvPr id="0" name=""/>
        <dsp:cNvSpPr/>
      </dsp:nvSpPr>
      <dsp:spPr>
        <a:xfrm>
          <a:off x="0" y="615760"/>
          <a:ext cx="5375563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D277E2-6284-4330-9030-868D86FE505B}">
      <dsp:nvSpPr>
        <dsp:cNvPr id="0" name=""/>
        <dsp:cNvSpPr/>
      </dsp:nvSpPr>
      <dsp:spPr>
        <a:xfrm>
          <a:off x="268778" y="54880"/>
          <a:ext cx="4465388" cy="1121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28" tIns="0" rIns="14222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 dirty="0">
              <a:latin typeface="Aptos Display" panose="020B0004020202020204" pitchFamily="34" charset="0"/>
            </a:rPr>
            <a:t>Carry out a gap analysis between physical infrastructure and the desired state – both current and future</a:t>
          </a:r>
          <a:endParaRPr lang="en-IN" sz="1600" kern="1200" dirty="0">
            <a:latin typeface="Aptos Display" panose="020B0004020202020204" pitchFamily="34" charset="0"/>
          </a:endParaRPr>
        </a:p>
      </dsp:txBody>
      <dsp:txXfrm>
        <a:off x="323538" y="109640"/>
        <a:ext cx="4355868" cy="1012240"/>
      </dsp:txXfrm>
    </dsp:sp>
    <dsp:sp modelId="{B27D5D03-9F5C-4FE6-A957-15B6D53FA378}">
      <dsp:nvSpPr>
        <dsp:cNvPr id="0" name=""/>
        <dsp:cNvSpPr/>
      </dsp:nvSpPr>
      <dsp:spPr>
        <a:xfrm>
          <a:off x="0" y="2339440"/>
          <a:ext cx="5375563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B6EFF-05E2-4D47-A9A6-5E1525197806}">
      <dsp:nvSpPr>
        <dsp:cNvPr id="0" name=""/>
        <dsp:cNvSpPr/>
      </dsp:nvSpPr>
      <dsp:spPr>
        <a:xfrm>
          <a:off x="268778" y="1778560"/>
          <a:ext cx="4465388" cy="112176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28" tIns="0" rIns="14222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>
              <a:latin typeface="Aptos Display" panose="020B0004020202020204" pitchFamily="34" charset="0"/>
            </a:rPr>
            <a:t>Identify options to expand the physical infrastructure, considering the infrastructure in neighbouring and key import/export partner countries and geopolitical factors</a:t>
          </a:r>
          <a:endParaRPr lang="en-IN" sz="1600" kern="1200" dirty="0">
            <a:latin typeface="Aptos Display" panose="020B0004020202020204" pitchFamily="34" charset="0"/>
          </a:endParaRPr>
        </a:p>
      </dsp:txBody>
      <dsp:txXfrm>
        <a:off x="323538" y="1833320"/>
        <a:ext cx="4355868" cy="1012240"/>
      </dsp:txXfrm>
    </dsp:sp>
    <dsp:sp modelId="{66C8CAE9-0569-4DAB-8561-1B82C103F5C5}">
      <dsp:nvSpPr>
        <dsp:cNvPr id="0" name=""/>
        <dsp:cNvSpPr/>
      </dsp:nvSpPr>
      <dsp:spPr>
        <a:xfrm>
          <a:off x="0" y="4063120"/>
          <a:ext cx="5375563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737BA-E3D5-4424-B531-3058A981E917}">
      <dsp:nvSpPr>
        <dsp:cNvPr id="0" name=""/>
        <dsp:cNvSpPr/>
      </dsp:nvSpPr>
      <dsp:spPr>
        <a:xfrm>
          <a:off x="268778" y="3502240"/>
          <a:ext cx="4465388" cy="11217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28" tIns="0" rIns="14222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 dirty="0">
              <a:latin typeface="Aptos Display" panose="020B0004020202020204" pitchFamily="34" charset="0"/>
            </a:rPr>
            <a:t>Discuss identified infrastructure build strategies with stakeholders so that the stakeholders can choose the desired people and goods movement strategy</a:t>
          </a:r>
          <a:endParaRPr lang="en-IN" sz="1600" kern="1200" dirty="0">
            <a:latin typeface="Aptos Display" panose="020B0004020202020204" pitchFamily="34" charset="0"/>
          </a:endParaRPr>
        </a:p>
      </dsp:txBody>
      <dsp:txXfrm>
        <a:off x="323538" y="3557000"/>
        <a:ext cx="4355868" cy="10122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F762F-68E8-4D3D-BEC4-5EAC9EB9F241}">
      <dsp:nvSpPr>
        <dsp:cNvPr id="0" name=""/>
        <dsp:cNvSpPr/>
      </dsp:nvSpPr>
      <dsp:spPr>
        <a:xfrm>
          <a:off x="0" y="486520"/>
          <a:ext cx="5763491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D277E2-6284-4330-9030-868D86FE505B}">
      <dsp:nvSpPr>
        <dsp:cNvPr id="0" name=""/>
        <dsp:cNvSpPr/>
      </dsp:nvSpPr>
      <dsp:spPr>
        <a:xfrm>
          <a:off x="288174" y="73240"/>
          <a:ext cx="4787633" cy="826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92" tIns="0" rIns="15249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 dirty="0">
              <a:latin typeface="Aptos Display" panose="020B0004020202020204" pitchFamily="34" charset="0"/>
            </a:rPr>
            <a:t>Find out the nature of digital infrastructure deployed internationally to support transport and logistics</a:t>
          </a:r>
          <a:endParaRPr lang="en-IN" sz="1600" kern="1200" dirty="0">
            <a:latin typeface="Aptos Display" panose="020B0004020202020204" pitchFamily="34" charset="0"/>
          </a:endParaRPr>
        </a:p>
      </dsp:txBody>
      <dsp:txXfrm>
        <a:off x="328523" y="113589"/>
        <a:ext cx="4706935" cy="745862"/>
      </dsp:txXfrm>
    </dsp:sp>
    <dsp:sp modelId="{B27D5D03-9F5C-4FE6-A957-15B6D53FA378}">
      <dsp:nvSpPr>
        <dsp:cNvPr id="0" name=""/>
        <dsp:cNvSpPr/>
      </dsp:nvSpPr>
      <dsp:spPr>
        <a:xfrm>
          <a:off x="0" y="1756600"/>
          <a:ext cx="5763491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B6EFF-05E2-4D47-A9A6-5E1525197806}">
      <dsp:nvSpPr>
        <dsp:cNvPr id="0" name=""/>
        <dsp:cNvSpPr/>
      </dsp:nvSpPr>
      <dsp:spPr>
        <a:xfrm>
          <a:off x="288174" y="1343320"/>
          <a:ext cx="4787633" cy="82656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92" tIns="0" rIns="15249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>
              <a:latin typeface="Aptos Display" panose="020B0004020202020204" pitchFamily="34" charset="0"/>
            </a:rPr>
            <a:t>Identify a subset of digital infrastructure components that are relevant to Tajikistan</a:t>
          </a:r>
          <a:endParaRPr lang="en-IN" sz="1600" kern="1200" dirty="0">
            <a:latin typeface="Aptos Display" panose="020B0004020202020204" pitchFamily="34" charset="0"/>
          </a:endParaRPr>
        </a:p>
      </dsp:txBody>
      <dsp:txXfrm>
        <a:off x="328523" y="1383669"/>
        <a:ext cx="4706935" cy="745862"/>
      </dsp:txXfrm>
    </dsp:sp>
    <dsp:sp modelId="{66C8CAE9-0569-4DAB-8561-1B82C103F5C5}">
      <dsp:nvSpPr>
        <dsp:cNvPr id="0" name=""/>
        <dsp:cNvSpPr/>
      </dsp:nvSpPr>
      <dsp:spPr>
        <a:xfrm>
          <a:off x="0" y="3026680"/>
          <a:ext cx="5763491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737BA-E3D5-4424-B531-3058A981E917}">
      <dsp:nvSpPr>
        <dsp:cNvPr id="0" name=""/>
        <dsp:cNvSpPr/>
      </dsp:nvSpPr>
      <dsp:spPr>
        <a:xfrm>
          <a:off x="288174" y="2613400"/>
          <a:ext cx="4787633" cy="82656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92" tIns="0" rIns="15249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 dirty="0">
              <a:latin typeface="Aptos Display" panose="020B0004020202020204" pitchFamily="34" charset="0"/>
            </a:rPr>
            <a:t>Carry out a gap analysis between current digital infrastructure and the desired infrastructure</a:t>
          </a:r>
          <a:endParaRPr lang="en-IN" sz="1600" kern="1200" dirty="0">
            <a:latin typeface="Aptos Display" panose="020B0004020202020204" pitchFamily="34" charset="0"/>
          </a:endParaRPr>
        </a:p>
      </dsp:txBody>
      <dsp:txXfrm>
        <a:off x="328523" y="2653749"/>
        <a:ext cx="4706935" cy="745862"/>
      </dsp:txXfrm>
    </dsp:sp>
    <dsp:sp modelId="{4CBC8774-3475-438D-81FE-906809B03FE7}">
      <dsp:nvSpPr>
        <dsp:cNvPr id="0" name=""/>
        <dsp:cNvSpPr/>
      </dsp:nvSpPr>
      <dsp:spPr>
        <a:xfrm>
          <a:off x="0" y="4296760"/>
          <a:ext cx="5763491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6BC7B4-245D-4A4F-B825-38BFE7FDDCC1}">
      <dsp:nvSpPr>
        <dsp:cNvPr id="0" name=""/>
        <dsp:cNvSpPr/>
      </dsp:nvSpPr>
      <dsp:spPr>
        <a:xfrm>
          <a:off x="288174" y="3883480"/>
          <a:ext cx="4827292" cy="8265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92" tIns="0" rIns="15249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>
              <a:latin typeface="Aptos Display" panose="020B0004020202020204" pitchFamily="34" charset="0"/>
            </a:rPr>
            <a:t>Create a digital infrastructure development strategy that aligns with the physical infrastructure roadmap, and get stakeholder buy-in</a:t>
          </a:r>
          <a:endParaRPr lang="en-IN" sz="1600" kern="1200" dirty="0">
            <a:latin typeface="Aptos Display" panose="020B0004020202020204" pitchFamily="34" charset="0"/>
          </a:endParaRPr>
        </a:p>
      </dsp:txBody>
      <dsp:txXfrm>
        <a:off x="328523" y="3923829"/>
        <a:ext cx="4746594" cy="74586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15261-A17D-4100-B36D-9F97A47B6C5E}">
      <dsp:nvSpPr>
        <dsp:cNvPr id="0" name=""/>
        <dsp:cNvSpPr/>
      </dsp:nvSpPr>
      <dsp:spPr>
        <a:xfrm>
          <a:off x="0" y="218231"/>
          <a:ext cx="2638976" cy="902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68580" rIns="192024" bIns="68580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>
              <a:solidFill>
                <a:srgbClr val="002060"/>
              </a:solidFill>
              <a:latin typeface="Aptos Display" panose="020B0004020202020204" pitchFamily="34" charset="0"/>
            </a:rPr>
            <a:t>Collect primary data</a:t>
          </a:r>
          <a:endParaRPr lang="en-IN" sz="2700" kern="1200" dirty="0">
            <a:solidFill>
              <a:srgbClr val="002060"/>
            </a:solidFill>
            <a:latin typeface="Aptos Display" panose="020B0004020202020204" pitchFamily="34" charset="0"/>
          </a:endParaRPr>
        </a:p>
      </dsp:txBody>
      <dsp:txXfrm>
        <a:off x="0" y="218231"/>
        <a:ext cx="2638976" cy="902137"/>
      </dsp:txXfrm>
    </dsp:sp>
    <dsp:sp modelId="{8E2EFCA8-1C91-4615-9862-EC9B9D40424E}">
      <dsp:nvSpPr>
        <dsp:cNvPr id="0" name=""/>
        <dsp:cNvSpPr/>
      </dsp:nvSpPr>
      <dsp:spPr>
        <a:xfrm>
          <a:off x="2638976" y="218231"/>
          <a:ext cx="527795" cy="902137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41B00C-C1CC-4C4F-A5CF-0FE4A9240DBF}">
      <dsp:nvSpPr>
        <dsp:cNvPr id="0" name=""/>
        <dsp:cNvSpPr/>
      </dsp:nvSpPr>
      <dsp:spPr>
        <a:xfrm>
          <a:off x="3377890" y="218231"/>
          <a:ext cx="7178016" cy="9021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Aptos Display" panose="020B0004020202020204" pitchFamily="34" charset="0"/>
            </a:rPr>
            <a:t>Traffic counts</a:t>
          </a:r>
          <a:endParaRPr lang="en-IN" sz="1400" kern="1200" dirty="0">
            <a:latin typeface="Aptos Display" panose="020B00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Aptos Display" panose="020B0004020202020204" pitchFamily="34" charset="0"/>
            </a:rPr>
            <a:t>OD for people and goods through sample interviews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>
              <a:latin typeface="Aptos Display" panose="020B0004020202020204" pitchFamily="34" charset="0"/>
            </a:rPr>
            <a:t>Stated preference surveys</a:t>
          </a:r>
          <a:endParaRPr lang="en-IN" sz="1400" kern="1200">
            <a:latin typeface="Aptos Display" panose="020B0004020202020204" pitchFamily="34" charset="0"/>
          </a:endParaRPr>
        </a:p>
      </dsp:txBody>
      <dsp:txXfrm>
        <a:off x="3377890" y="218231"/>
        <a:ext cx="7178016" cy="902137"/>
      </dsp:txXfrm>
    </dsp:sp>
    <dsp:sp modelId="{E67285B7-EB5F-41DA-85AB-51498EB0CFB5}">
      <dsp:nvSpPr>
        <dsp:cNvPr id="0" name=""/>
        <dsp:cNvSpPr/>
      </dsp:nvSpPr>
      <dsp:spPr>
        <a:xfrm>
          <a:off x="0" y="1217568"/>
          <a:ext cx="2636399" cy="902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68580" rIns="192024" bIns="68580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>
              <a:solidFill>
                <a:srgbClr val="002060"/>
              </a:solidFill>
              <a:latin typeface="Aptos Display" panose="020B0004020202020204" pitchFamily="34" charset="0"/>
            </a:rPr>
            <a:t>Model current network</a:t>
          </a:r>
          <a:endParaRPr lang="en-IN" sz="2700" kern="1200" dirty="0">
            <a:solidFill>
              <a:srgbClr val="002060"/>
            </a:solidFill>
            <a:latin typeface="Aptos Display" panose="020B0004020202020204" pitchFamily="34" charset="0"/>
          </a:endParaRPr>
        </a:p>
      </dsp:txBody>
      <dsp:txXfrm>
        <a:off x="0" y="1217568"/>
        <a:ext cx="2636399" cy="902137"/>
      </dsp:txXfrm>
    </dsp:sp>
    <dsp:sp modelId="{941301ED-41FE-411A-A8D6-83E3A124196F}">
      <dsp:nvSpPr>
        <dsp:cNvPr id="0" name=""/>
        <dsp:cNvSpPr/>
      </dsp:nvSpPr>
      <dsp:spPr>
        <a:xfrm>
          <a:off x="2636399" y="1217568"/>
          <a:ext cx="527279" cy="902137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B6A6A2-BD7A-4B79-A6D1-254A403A02D1}">
      <dsp:nvSpPr>
        <dsp:cNvPr id="0" name=""/>
        <dsp:cNvSpPr/>
      </dsp:nvSpPr>
      <dsp:spPr>
        <a:xfrm>
          <a:off x="3374591" y="1217568"/>
          <a:ext cx="7171006" cy="9021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Aptos Display" panose="020B0004020202020204" pitchFamily="34" charset="0"/>
            </a:rPr>
            <a:t>Encode present multi-modal transport network</a:t>
          </a:r>
          <a:endParaRPr lang="en-IN" sz="1400" kern="1200" dirty="0">
            <a:latin typeface="Aptos Display" panose="020B00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>
              <a:latin typeface="Aptos Display" panose="020B0004020202020204" pitchFamily="34" charset="0"/>
            </a:rPr>
            <a:t>Calibrate the model</a:t>
          </a:r>
          <a:endParaRPr lang="en-GB" sz="1400" kern="1200" dirty="0">
            <a:latin typeface="Aptos Display" panose="020B00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>
              <a:latin typeface="Aptos Display" panose="020B0004020202020204" pitchFamily="34" charset="0"/>
            </a:rPr>
            <a:t>Validate</a:t>
          </a:r>
          <a:endParaRPr lang="en-GB" sz="1400" kern="1200" dirty="0">
            <a:latin typeface="Aptos Display" panose="020B0004020202020204" pitchFamily="34" charset="0"/>
          </a:endParaRPr>
        </a:p>
      </dsp:txBody>
      <dsp:txXfrm>
        <a:off x="3374591" y="1217568"/>
        <a:ext cx="7171006" cy="902137"/>
      </dsp:txXfrm>
    </dsp:sp>
    <dsp:sp modelId="{27852459-08A8-4BED-B351-5C7B4A6AE329}">
      <dsp:nvSpPr>
        <dsp:cNvPr id="0" name=""/>
        <dsp:cNvSpPr/>
      </dsp:nvSpPr>
      <dsp:spPr>
        <a:xfrm>
          <a:off x="0" y="2216906"/>
          <a:ext cx="2638976" cy="902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68580" rIns="192024" bIns="68580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>
              <a:solidFill>
                <a:srgbClr val="002060"/>
              </a:solidFill>
              <a:latin typeface="Aptos Display" panose="020B0004020202020204" pitchFamily="34" charset="0"/>
            </a:rPr>
            <a:t>Plan future network</a:t>
          </a:r>
          <a:endParaRPr lang="en-IN" sz="2700" kern="1200" dirty="0">
            <a:solidFill>
              <a:srgbClr val="002060"/>
            </a:solidFill>
            <a:latin typeface="Aptos Display" panose="020B0004020202020204" pitchFamily="34" charset="0"/>
          </a:endParaRPr>
        </a:p>
      </dsp:txBody>
      <dsp:txXfrm>
        <a:off x="0" y="2216906"/>
        <a:ext cx="2638976" cy="902137"/>
      </dsp:txXfrm>
    </dsp:sp>
    <dsp:sp modelId="{5A93E5B1-6264-4CA2-A949-7A2E66C1F350}">
      <dsp:nvSpPr>
        <dsp:cNvPr id="0" name=""/>
        <dsp:cNvSpPr/>
      </dsp:nvSpPr>
      <dsp:spPr>
        <a:xfrm>
          <a:off x="2638976" y="2216906"/>
          <a:ext cx="527795" cy="902137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B92570-59F2-4FF1-ADE2-8A8928FAD827}">
      <dsp:nvSpPr>
        <dsp:cNvPr id="0" name=""/>
        <dsp:cNvSpPr/>
      </dsp:nvSpPr>
      <dsp:spPr>
        <a:xfrm>
          <a:off x="3377890" y="2216906"/>
          <a:ext cx="7178016" cy="9021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Aptos Display" panose="020B0004020202020204" pitchFamily="34" charset="0"/>
            </a:rPr>
            <a:t>Predict future demand for people and goods based on available sector-wise projections</a:t>
          </a:r>
          <a:endParaRPr lang="en-IN" sz="1400" kern="1200" dirty="0">
            <a:latin typeface="Aptos Display" panose="020B00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Aptos Display" panose="020B0004020202020204" pitchFamily="34" charset="0"/>
            </a:rPr>
            <a:t>Load future demand on the current network to determine gaps</a:t>
          </a:r>
        </a:p>
      </dsp:txBody>
      <dsp:txXfrm>
        <a:off x="3377890" y="2216906"/>
        <a:ext cx="7178016" cy="902137"/>
      </dsp:txXfrm>
    </dsp:sp>
    <dsp:sp modelId="{79206A7A-8DEC-40F5-886D-153569EA313E}">
      <dsp:nvSpPr>
        <dsp:cNvPr id="0" name=""/>
        <dsp:cNvSpPr/>
      </dsp:nvSpPr>
      <dsp:spPr>
        <a:xfrm>
          <a:off x="0" y="3216243"/>
          <a:ext cx="2636399" cy="902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68580" rIns="192024" bIns="68580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>
              <a:solidFill>
                <a:srgbClr val="002060"/>
              </a:solidFill>
              <a:latin typeface="Aptos Display" panose="020B0004020202020204" pitchFamily="34" charset="0"/>
            </a:rPr>
            <a:t>Generate future network models</a:t>
          </a:r>
        </a:p>
      </dsp:txBody>
      <dsp:txXfrm>
        <a:off x="0" y="3216243"/>
        <a:ext cx="2636399" cy="902137"/>
      </dsp:txXfrm>
    </dsp:sp>
    <dsp:sp modelId="{6C72C7AF-2C44-44D1-AED2-A8EDCA6FC31B}">
      <dsp:nvSpPr>
        <dsp:cNvPr id="0" name=""/>
        <dsp:cNvSpPr/>
      </dsp:nvSpPr>
      <dsp:spPr>
        <a:xfrm>
          <a:off x="2636399" y="3216243"/>
          <a:ext cx="527279" cy="902137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86671F-85AF-4059-A575-970F4C92AFF8}">
      <dsp:nvSpPr>
        <dsp:cNvPr id="0" name=""/>
        <dsp:cNvSpPr/>
      </dsp:nvSpPr>
      <dsp:spPr>
        <a:xfrm>
          <a:off x="3374591" y="3216243"/>
          <a:ext cx="7171006" cy="9021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>
              <a:latin typeface="Aptos Display" panose="020B0004020202020204" pitchFamily="34" charset="0"/>
            </a:rPr>
            <a:t>Generate multi-modal network configurations for the future in line with the people and goods movement strategy to address the gaps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>
              <a:latin typeface="Aptos Display" panose="020B0004020202020204" pitchFamily="34" charset="0"/>
            </a:rPr>
            <a:t>Load predicted demand to generated network configurations and analyse the ease of people and goods movement</a:t>
          </a:r>
          <a:endParaRPr lang="en-GB" sz="1300" kern="1200" dirty="0">
            <a:latin typeface="Aptos Display" panose="020B0004020202020204" pitchFamily="34" charset="0"/>
          </a:endParaRPr>
        </a:p>
      </dsp:txBody>
      <dsp:txXfrm>
        <a:off x="3374591" y="3216243"/>
        <a:ext cx="7171006" cy="902137"/>
      </dsp:txXfrm>
    </dsp:sp>
    <dsp:sp modelId="{72DC4E38-0605-4A1B-896A-D0250CB8ECCF}">
      <dsp:nvSpPr>
        <dsp:cNvPr id="0" name=""/>
        <dsp:cNvSpPr/>
      </dsp:nvSpPr>
      <dsp:spPr>
        <a:xfrm>
          <a:off x="0" y="4215581"/>
          <a:ext cx="2638976" cy="902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68580" rIns="192024" bIns="68580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>
              <a:solidFill>
                <a:srgbClr val="002060"/>
              </a:solidFill>
              <a:latin typeface="Aptos Display" panose="020B0004020202020204" pitchFamily="34" charset="0"/>
            </a:rPr>
            <a:t>Plan future network</a:t>
          </a:r>
        </a:p>
      </dsp:txBody>
      <dsp:txXfrm>
        <a:off x="0" y="4215581"/>
        <a:ext cx="2638976" cy="902137"/>
      </dsp:txXfrm>
    </dsp:sp>
    <dsp:sp modelId="{4C2A4FF2-4C15-4C6A-BFBE-0F758615B990}">
      <dsp:nvSpPr>
        <dsp:cNvPr id="0" name=""/>
        <dsp:cNvSpPr/>
      </dsp:nvSpPr>
      <dsp:spPr>
        <a:xfrm>
          <a:off x="2638976" y="4215581"/>
          <a:ext cx="527795" cy="902137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EB7D5D-A753-4F6A-96A9-293DE3A823FB}">
      <dsp:nvSpPr>
        <dsp:cNvPr id="0" name=""/>
        <dsp:cNvSpPr/>
      </dsp:nvSpPr>
      <dsp:spPr>
        <a:xfrm>
          <a:off x="3377890" y="4215581"/>
          <a:ext cx="7178016" cy="90213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>
              <a:latin typeface="Aptos Display" panose="020B0004020202020204" pitchFamily="34" charset="0"/>
            </a:rPr>
            <a:t>Discuss future network configurations with stakeholders</a:t>
          </a:r>
          <a:endParaRPr lang="en-GB" sz="1300" kern="1200" dirty="0">
            <a:latin typeface="Aptos Display" panose="020B0004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>
              <a:latin typeface="Aptos Display" panose="020B0004020202020204" pitchFamily="34" charset="0"/>
            </a:rPr>
            <a:t>Fine tune the proposed future network based on stakeholder feedback</a:t>
          </a:r>
          <a:endParaRPr lang="en-GB" sz="1300" kern="1200" dirty="0">
            <a:latin typeface="Aptos Display" panose="020B0004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>
              <a:latin typeface="Aptos Display" panose="020B0004020202020204" pitchFamily="34" charset="0"/>
            </a:rPr>
            <a:t>Finalise the multi-modal transport network roadmap</a:t>
          </a:r>
          <a:endParaRPr lang="en-GB" sz="1300" kern="1200" dirty="0">
            <a:latin typeface="Aptos Display" panose="020B0004020202020204" pitchFamily="34" charset="0"/>
          </a:endParaRPr>
        </a:p>
      </dsp:txBody>
      <dsp:txXfrm>
        <a:off x="3377890" y="4215581"/>
        <a:ext cx="7178016" cy="902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62205-9E9D-AA88-B469-C93E843C0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7E971-F690-37B3-D77E-F62BE3234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2AC10-75F6-F463-E2D2-5E85595E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FD22-458A-4E8F-A6B8-64B62A3837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E7FBD-DFDB-CA99-0326-79B9C4BC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7E051-7445-B7DA-4B7F-0835D79E2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819D7-A728-4432-93D9-4D30F24C3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12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BC900-F786-C9AA-2734-D17CDB09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B3F909-3CC9-B7BC-5638-AD2EC86CB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7A483-935A-FAC0-20B6-57D9FE8C3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FD22-458A-4E8F-A6B8-64B62A3837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1DBEC-2753-FF35-260E-9EA6A0B1F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DB04F-250B-1063-4C04-A1A53167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819D7-A728-4432-93D9-4D30F24C3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621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B91BC5-52E6-5D32-3B19-A96BB0A0C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6257D8-06C3-98BB-3796-ACDE9B1DF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CE1B0-141F-427B-79FF-46EE3DFC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FD22-458A-4E8F-A6B8-64B62A3837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A3E93-07CF-01F5-600B-C7285FEC1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2FF7B-3413-7966-A8CA-C03885AE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819D7-A728-4432-93D9-4D30F24C3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490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6C756-7864-6DAA-3662-4C196F894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64F20-874E-1B5D-4DB5-FBB086CA1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CA600-2A5A-3B8F-D703-A47C5C4F3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FD22-458A-4E8F-A6B8-64B62A3837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FF868-D0D2-1D90-7B1A-86DA214B3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37975-E946-D6CC-38AF-CF947F76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819D7-A728-4432-93D9-4D30F24C3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54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13EA7-3C18-BB5D-2267-7B41ECCF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4AB5C-A2BE-0D17-8DFD-F5CC4A8DC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FEE46-3AFD-06B1-A0AA-2AA1276AF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FD22-458A-4E8F-A6B8-64B62A3837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106C7-C395-8FED-4905-F5040782D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54CE8-11CB-6E3B-A181-73A28788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819D7-A728-4432-93D9-4D30F24C3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06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864E5-12BF-B131-0C4A-255AEBD9A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7CE19-3A07-02E2-131F-351012254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601C1-DC2F-44E9-7FB3-C7961272C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DE77D-D56D-973F-275D-5FB3F176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FD22-458A-4E8F-A6B8-64B62A3837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EBA2B-16B6-ADD5-8237-ABF0C0AC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0327D-772C-7EAB-4130-9F372BD68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819D7-A728-4432-93D9-4D30F24C3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982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A521C-D406-4F74-9EAE-52B7A5889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D7461-42CF-C54E-7045-AA800D2D6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BA030-B0F6-0EF1-1FF9-F93AE4407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5594B-4A25-40D4-E527-5638A555C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E59A7B-CB2F-B3DD-F8F4-199A94989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B5B8A7-C162-B0E3-0225-DC8FC34AE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FD22-458A-4E8F-A6B8-64B62A3837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3545D5-C8B4-012F-E235-D20D69EC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0B3568-EE01-4ACA-B375-68D84BC88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819D7-A728-4432-93D9-4D30F24C3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355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BB42-D2E5-B2AA-94AE-BE1BD1F6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1CB879-9D80-53B2-498A-D93C1EDB5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FD22-458A-4E8F-A6B8-64B62A3837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B9997F-D3DE-16CB-463C-4C1C6EA7A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FBC21-BA76-6ADE-9F74-858C8E77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819D7-A728-4432-93D9-4D30F24C3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10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E9F26-5E32-8C00-9926-25513B3F0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FD22-458A-4E8F-A6B8-64B62A3837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F495CA-2021-790C-F572-E818E0D7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EEC5A-C4D4-FF6A-44DD-AA0303D10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819D7-A728-4432-93D9-4D30F24C3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09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23FF-1BAE-79A5-F708-45E91FBF3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FE739-77E4-6B46-90BD-C43D77084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F4C86-69BF-4491-0D86-5B68D83AC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E95B8-B610-33B8-F9FA-7D2D6327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FD22-458A-4E8F-A6B8-64B62A3837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DD343-8CBA-795C-6053-09E377F9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A1AEB-24B4-22DF-14D0-F4D84D440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819D7-A728-4432-93D9-4D30F24C3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791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7EE8-8091-90E8-F18A-ABE0A40F3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C19914-D230-C21B-26DF-B865236066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4F167-C564-8172-9D13-2FADF5F73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7CC5F-F578-C2B3-B36F-B24DEF13B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FD22-458A-4E8F-A6B8-64B62A3837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375EA-F511-9E67-0ADA-77D560F8F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514DA-EA27-5602-C79F-6DEB20F01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819D7-A728-4432-93D9-4D30F24C3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310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5FFB0A-22DA-8A6B-0855-4DCB406D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3C7C-A279-EE62-4214-A03DD5A0B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9EA50-1B1F-3D58-4235-CAABE496C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FFD22-458A-4E8F-A6B8-64B62A3837ED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EB507-0054-C4F7-29E6-2A427B5AF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997D0-6B59-9BC1-6631-D2B3CCA27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819D7-A728-4432-93D9-4D30F24C3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886F46-5506-194D-BD7E-F28337967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"/>
          <a:stretch/>
        </p:blipFill>
        <p:spPr>
          <a:xfrm>
            <a:off x="0" y="-8775"/>
            <a:ext cx="12192000" cy="689691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68FF27A-D1DE-17F8-20DA-9CA79F145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3837" y="5838786"/>
            <a:ext cx="3849189" cy="925534"/>
          </a:xfrm>
          <a:ln>
            <a:solidFill>
              <a:schemeClr val="bg2">
                <a:lumMod val="90000"/>
              </a:schemeClr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Jonathan Linus</a:t>
            </a:r>
          </a:p>
          <a:p>
            <a:r>
              <a:rPr lang="en-US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Dushanbe 2024</a:t>
            </a: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925BB4A-E68D-06F0-BEEB-C2DD1DE1B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04" y="167579"/>
            <a:ext cx="3378382" cy="8108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F89E2F-1434-4502-F4E6-C6FCDE18E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080" y="2330201"/>
            <a:ext cx="9144000" cy="2635385"/>
          </a:xfrm>
          <a:noFill/>
          <a:ln w="19050"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de-AT" sz="6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Digital transformation </a:t>
            </a:r>
            <a:br>
              <a:rPr lang="de-AT" sz="6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</a:br>
            <a:r>
              <a:rPr lang="de-AT" sz="6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in the Transport Sector  Tajikistan</a:t>
            </a:r>
            <a:endParaRPr lang="en-GB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35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5B7B2-7CFB-E1D2-0F96-2CF02A0AD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FBF6272-0945-EC7A-ED72-1E7836440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8" y="0"/>
            <a:ext cx="6095999" cy="6858000"/>
          </a:xfrm>
          <a:prstGeom prst="rect">
            <a:avLst/>
          </a:prstGeom>
        </p:spPr>
      </p:pic>
      <p:sp>
        <p:nvSpPr>
          <p:cNvPr id="2" name="Textfeld 9">
            <a:extLst>
              <a:ext uri="{FF2B5EF4-FFF2-40B4-BE49-F238E27FC236}">
                <a16:creationId xmlns:a16="http://schemas.microsoft.com/office/drawing/2014/main" id="{1EF4C733-9445-0ADE-E5E8-D8BD420A9F01}"/>
              </a:ext>
            </a:extLst>
          </p:cNvPr>
          <p:cNvSpPr txBox="1"/>
          <p:nvPr/>
        </p:nvSpPr>
        <p:spPr>
          <a:xfrm>
            <a:off x="6331136" y="378072"/>
            <a:ext cx="5327464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Aptos" panose="020B0004020202020204" pitchFamily="34" charset="0"/>
              </a:rPr>
              <a:t>CLIMATE CHANGE</a:t>
            </a:r>
            <a:endParaRPr lang="de-AT" sz="3600" b="1" dirty="0">
              <a:latin typeface="Aptos" panose="020B0004020202020204" pitchFamily="34" charset="0"/>
            </a:endParaRPr>
          </a:p>
          <a:p>
            <a:pPr>
              <a:defRPr/>
            </a:pPr>
            <a:endParaRPr lang="de-AT" sz="4800" b="1" dirty="0">
              <a:latin typeface="Aptos" panose="020B0004020202020204" pitchFamily="34" charset="0"/>
            </a:endParaRPr>
          </a:p>
        </p:txBody>
      </p:sp>
      <p:cxnSp>
        <p:nvCxnSpPr>
          <p:cNvPr id="3" name="Gerader Verbinder 10">
            <a:extLst>
              <a:ext uri="{FF2B5EF4-FFF2-40B4-BE49-F238E27FC236}">
                <a16:creationId xmlns:a16="http://schemas.microsoft.com/office/drawing/2014/main" id="{F42D8343-8E05-6D91-A109-B6A7F4F2C97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CDA8D5C-1724-4C13-5AB2-C2385F0BFD41}"/>
              </a:ext>
            </a:extLst>
          </p:cNvPr>
          <p:cNvSpPr txBox="1"/>
          <p:nvPr/>
        </p:nvSpPr>
        <p:spPr>
          <a:xfrm>
            <a:off x="6331136" y="1413337"/>
            <a:ext cx="5621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0000FF"/>
                </a:solidFill>
                <a:latin typeface="Aptos Display" panose="020B0004020202020204" pitchFamily="34" charset="0"/>
              </a:rPr>
              <a:t>SCOPE FOR INTEGRATION OF CLIMATE CHANGE AND SDGs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0ADFC6-DA17-5355-5668-F35A46E19AC0}"/>
              </a:ext>
            </a:extLst>
          </p:cNvPr>
          <p:cNvSpPr txBox="1"/>
          <p:nvPr/>
        </p:nvSpPr>
        <p:spPr>
          <a:xfrm>
            <a:off x="6331136" y="2433023"/>
            <a:ext cx="5556064" cy="2100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002060"/>
                </a:solidFill>
                <a:latin typeface="Aptos" panose="020B0004020202020204" pitchFamily="34" charset="0"/>
              </a:rPr>
              <a:t>Climate Change</a:t>
            </a:r>
            <a:endParaRPr lang="en-IN" b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Innovation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Promote Electric Vehicles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Invest in public transportation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Implement smart traffic management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Encourage shared mobility services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Enable remote work and telecommuting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D7739F-4C99-B7C4-04AA-4B66586C10CE}"/>
              </a:ext>
            </a:extLst>
          </p:cNvPr>
          <p:cNvSpPr txBox="1"/>
          <p:nvPr/>
        </p:nvSpPr>
        <p:spPr>
          <a:xfrm>
            <a:off x="6331136" y="4605091"/>
            <a:ext cx="4438464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solidFill>
                  <a:srgbClr val="002060"/>
                </a:solidFill>
                <a:latin typeface="Aptos" panose="020B0004020202020204" pitchFamily="34" charset="0"/>
              </a:rPr>
              <a:t>Reducing Carbon Footprint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Promote Energy-Efficient Technologies</a:t>
            </a:r>
            <a:endParaRPr lang="en-IN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Carbon pricing and Regulation</a:t>
            </a:r>
            <a:endParaRPr lang="en-IN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Support Research &amp; Development</a:t>
            </a:r>
            <a:endParaRPr lang="en-IN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Raise awareness and education</a:t>
            </a:r>
            <a:endParaRPr lang="en-IN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030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0AB96-721E-01DF-606C-E7A2A5739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ABF350-446E-2A36-388B-00F9C0BFA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5999" cy="6858000"/>
          </a:xfrm>
          <a:prstGeom prst="rect">
            <a:avLst/>
          </a:prstGeom>
        </p:spPr>
      </p:pic>
      <p:sp>
        <p:nvSpPr>
          <p:cNvPr id="2" name="Textfeld 9">
            <a:extLst>
              <a:ext uri="{FF2B5EF4-FFF2-40B4-BE49-F238E27FC236}">
                <a16:creationId xmlns:a16="http://schemas.microsoft.com/office/drawing/2014/main" id="{BEF2513B-BA57-1DF5-8C8D-79EDE59381BE}"/>
              </a:ext>
            </a:extLst>
          </p:cNvPr>
          <p:cNvSpPr txBox="1"/>
          <p:nvPr/>
        </p:nvSpPr>
        <p:spPr>
          <a:xfrm>
            <a:off x="6331135" y="378072"/>
            <a:ext cx="534439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Aptos" panose="020B0004020202020204" pitchFamily="34" charset="0"/>
              </a:rPr>
              <a:t>CLIMATE CHANGE</a:t>
            </a:r>
            <a:endParaRPr lang="de-AT" sz="3600" b="1" dirty="0">
              <a:latin typeface="Aptos" panose="020B0004020202020204" pitchFamily="34" charset="0"/>
            </a:endParaRPr>
          </a:p>
        </p:txBody>
      </p:sp>
      <p:cxnSp>
        <p:nvCxnSpPr>
          <p:cNvPr id="3" name="Gerader Verbinder 10">
            <a:extLst>
              <a:ext uri="{FF2B5EF4-FFF2-40B4-BE49-F238E27FC236}">
                <a16:creationId xmlns:a16="http://schemas.microsoft.com/office/drawing/2014/main" id="{83CE2966-0E91-D5DF-3297-00AF94C180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6DE7131-88D9-3E70-54B8-E84DDBC48FC8}"/>
              </a:ext>
            </a:extLst>
          </p:cNvPr>
          <p:cNvSpPr txBox="1"/>
          <p:nvPr/>
        </p:nvSpPr>
        <p:spPr>
          <a:xfrm>
            <a:off x="6331136" y="1462417"/>
            <a:ext cx="5621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0000FF"/>
                </a:solidFill>
                <a:latin typeface="Aptos Display" panose="020B0004020202020204" pitchFamily="34" charset="0"/>
              </a:rPr>
              <a:t>SCOPE FOR INTEGRATION OF CLIMATE CHANGE AND SDGs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845E5-7D0F-83E4-E1F8-88C6CAFF38CB}"/>
              </a:ext>
            </a:extLst>
          </p:cNvPr>
          <p:cNvSpPr txBox="1"/>
          <p:nvPr/>
        </p:nvSpPr>
        <p:spPr>
          <a:xfrm>
            <a:off x="6331135" y="2531183"/>
            <a:ext cx="5556064" cy="1823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002060"/>
                </a:solidFill>
                <a:latin typeface="Aptos" panose="020B0004020202020204" pitchFamily="34" charset="0"/>
              </a:rPr>
              <a:t>Policy &amp; Advocacy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Setting emission reduction targets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Regulating emissions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Investing in sustainable infrastructure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Addressing Equity &amp; Accessibility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Monitoring Accountability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47323D-1F6F-72DD-D8CC-DB5ABB16188F}"/>
              </a:ext>
            </a:extLst>
          </p:cNvPr>
          <p:cNvSpPr txBox="1"/>
          <p:nvPr/>
        </p:nvSpPr>
        <p:spPr>
          <a:xfrm>
            <a:off x="6331136" y="4909891"/>
            <a:ext cx="4438464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solidFill>
                  <a:srgbClr val="002060"/>
                </a:solidFill>
                <a:latin typeface="Aptos" panose="020B0004020202020204" pitchFamily="34" charset="0"/>
              </a:rPr>
              <a:t>Aligning with SDGs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Goals 3, 7, 8. 9, 11, 12, 13, 17 </a:t>
            </a:r>
          </a:p>
        </p:txBody>
      </p:sp>
    </p:spTree>
    <p:extLst>
      <p:ext uri="{BB962C8B-B14F-4D97-AF65-F5344CB8AC3E}">
        <p14:creationId xmlns:p14="http://schemas.microsoft.com/office/powerpoint/2010/main" val="115378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237D7-2314-317B-9165-779DCDF8E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9">
            <a:extLst>
              <a:ext uri="{FF2B5EF4-FFF2-40B4-BE49-F238E27FC236}">
                <a16:creationId xmlns:a16="http://schemas.microsoft.com/office/drawing/2014/main" id="{A5542816-2330-FF0D-5655-1231AD0868F2}"/>
              </a:ext>
            </a:extLst>
          </p:cNvPr>
          <p:cNvSpPr txBox="1"/>
          <p:nvPr/>
        </p:nvSpPr>
        <p:spPr>
          <a:xfrm>
            <a:off x="6331136" y="378072"/>
            <a:ext cx="4890906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AT" sz="3600" b="1" dirty="0">
                <a:solidFill>
                  <a:srgbClr val="002060"/>
                </a:solidFill>
                <a:latin typeface="Aptos" panose="020B0004020202020204" pitchFamily="34" charset="0"/>
              </a:rPr>
              <a:t>Four levers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20BB6C-A4C0-6EF4-5F68-7F73D48C094A}"/>
              </a:ext>
            </a:extLst>
          </p:cNvPr>
          <p:cNvSpPr txBox="1"/>
          <p:nvPr/>
        </p:nvSpPr>
        <p:spPr>
          <a:xfrm>
            <a:off x="6394528" y="1395329"/>
            <a:ext cx="4827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300" b="1" dirty="0">
                <a:solidFill>
                  <a:srgbClr val="0000FF"/>
                </a:solidFill>
                <a:latin typeface="Aptos Display" panose="020B0004020202020204" pitchFamily="34" charset="0"/>
              </a:rPr>
              <a:t>Four levers of digital transformation</a:t>
            </a:r>
          </a:p>
        </p:txBody>
      </p:sp>
      <p:graphicFrame>
        <p:nvGraphicFramePr>
          <p:cNvPr id="9" name="Diagramm 1">
            <a:extLst>
              <a:ext uri="{FF2B5EF4-FFF2-40B4-BE49-F238E27FC236}">
                <a16:creationId xmlns:a16="http://schemas.microsoft.com/office/drawing/2014/main" id="{24AF16BE-12DC-BD9D-3971-F29D7E54A3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9631029"/>
              </p:ext>
            </p:extLst>
          </p:nvPr>
        </p:nvGraphicFramePr>
        <p:xfrm>
          <a:off x="6394528" y="2203764"/>
          <a:ext cx="5558498" cy="4090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8BE279D-CCA7-8DBD-99D2-1695931811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144"/>
            <a:ext cx="6095999" cy="6867144"/>
          </a:xfrm>
          <a:prstGeom prst="rect">
            <a:avLst/>
          </a:prstGeom>
        </p:spPr>
      </p:pic>
      <p:cxnSp>
        <p:nvCxnSpPr>
          <p:cNvPr id="3" name="Gerader Verbinder 10">
            <a:extLst>
              <a:ext uri="{FF2B5EF4-FFF2-40B4-BE49-F238E27FC236}">
                <a16:creationId xmlns:a16="http://schemas.microsoft.com/office/drawing/2014/main" id="{A320A859-BB99-72E3-B754-85B542EACE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90390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BC58C-04FE-EDE0-CAA5-B536A4E29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9">
            <a:extLst>
              <a:ext uri="{FF2B5EF4-FFF2-40B4-BE49-F238E27FC236}">
                <a16:creationId xmlns:a16="http://schemas.microsoft.com/office/drawing/2014/main" id="{CCBBC2DD-F570-336D-57C0-D2F60FDCA86B}"/>
              </a:ext>
            </a:extLst>
          </p:cNvPr>
          <p:cNvSpPr txBox="1"/>
          <p:nvPr/>
        </p:nvSpPr>
        <p:spPr>
          <a:xfrm>
            <a:off x="778245" y="336507"/>
            <a:ext cx="4890906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AT" sz="3600" b="1" dirty="0">
                <a:solidFill>
                  <a:srgbClr val="002060"/>
                </a:solidFill>
                <a:latin typeface="Aptos" panose="020B0004020202020204" pitchFamily="34" charset="0"/>
              </a:rPr>
              <a:t>Four levers </a:t>
            </a:r>
          </a:p>
        </p:txBody>
      </p:sp>
      <p:cxnSp>
        <p:nvCxnSpPr>
          <p:cNvPr id="3" name="Gerader Verbinder 10">
            <a:extLst>
              <a:ext uri="{FF2B5EF4-FFF2-40B4-BE49-F238E27FC236}">
                <a16:creationId xmlns:a16="http://schemas.microsoft.com/office/drawing/2014/main" id="{EC53AFEB-94D0-00DA-66A8-7FBF74C22C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576CF34-2309-0747-4C25-F9B63D22CE86}"/>
              </a:ext>
            </a:extLst>
          </p:cNvPr>
          <p:cNvSpPr txBox="1"/>
          <p:nvPr/>
        </p:nvSpPr>
        <p:spPr>
          <a:xfrm>
            <a:off x="841637" y="1469644"/>
            <a:ext cx="482751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300" b="1" dirty="0">
                <a:solidFill>
                  <a:srgbClr val="0000FF"/>
                </a:solidFill>
                <a:latin typeface="Aptos Display" panose="020B0004020202020204" pitchFamily="34" charset="0"/>
              </a:rPr>
              <a:t>Four levers of digital transformation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BC655C-2AC8-88D6-02A1-81F5BF3301D1}"/>
              </a:ext>
            </a:extLst>
          </p:cNvPr>
          <p:cNvSpPr txBox="1"/>
          <p:nvPr/>
        </p:nvSpPr>
        <p:spPr>
          <a:xfrm>
            <a:off x="1515710" y="2306911"/>
            <a:ext cx="1808968" cy="371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Digital Data: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621B9B-FC44-17AC-2EC7-D1E799D89C67}"/>
              </a:ext>
            </a:extLst>
          </p:cNvPr>
          <p:cNvSpPr txBox="1"/>
          <p:nvPr/>
        </p:nvSpPr>
        <p:spPr>
          <a:xfrm>
            <a:off x="1139621" y="2639286"/>
            <a:ext cx="43701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Common data base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Big data analytics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Asset inventory management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Monitoring of assets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Forecasting of infrastructure condition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C2509-C5A7-0621-155D-FA44C24D2E0C}"/>
              </a:ext>
            </a:extLst>
          </p:cNvPr>
          <p:cNvSpPr txBox="1"/>
          <p:nvPr/>
        </p:nvSpPr>
        <p:spPr>
          <a:xfrm>
            <a:off x="1432583" y="4516303"/>
            <a:ext cx="1975222" cy="371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Connectivity: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2B29CB-2474-A168-0906-62CD94594B2C}"/>
              </a:ext>
            </a:extLst>
          </p:cNvPr>
          <p:cNvSpPr txBox="1"/>
          <p:nvPr/>
        </p:nvSpPr>
        <p:spPr>
          <a:xfrm>
            <a:off x="1139620" y="4836625"/>
            <a:ext cx="50533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Fiber Optic Cable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Internet of Things (IoT)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Cloud Computing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Operations Control for stations and train staff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EC3901-1E8E-E9B3-8222-16DA9B876B18}"/>
              </a:ext>
            </a:extLst>
          </p:cNvPr>
          <p:cNvSpPr txBox="1"/>
          <p:nvPr/>
        </p:nvSpPr>
        <p:spPr>
          <a:xfrm>
            <a:off x="7903801" y="1281683"/>
            <a:ext cx="1808968" cy="371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Automation: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569838-2382-E4F4-715F-0C2E4CDC2C07}"/>
              </a:ext>
            </a:extLst>
          </p:cNvPr>
          <p:cNvSpPr txBox="1"/>
          <p:nvPr/>
        </p:nvSpPr>
        <p:spPr>
          <a:xfrm>
            <a:off x="7152494" y="1522127"/>
            <a:ext cx="43701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Automated Command control Centre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Digitalized Control and Command systems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Electronic signalling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Digitalized Telecom system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Digitalized energy control system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Self-learning systems and AI applications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381E31-F8DD-79B1-E905-B22EA9875C5B}"/>
              </a:ext>
            </a:extLst>
          </p:cNvPr>
          <p:cNvSpPr txBox="1"/>
          <p:nvPr/>
        </p:nvSpPr>
        <p:spPr>
          <a:xfrm>
            <a:off x="7903801" y="3957027"/>
            <a:ext cx="3190216" cy="371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Digital Customer Access: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F3A7BC-4458-532A-42D4-C260AF5499D0}"/>
              </a:ext>
            </a:extLst>
          </p:cNvPr>
          <p:cNvSpPr txBox="1"/>
          <p:nvPr/>
        </p:nvSpPr>
        <p:spPr>
          <a:xfrm>
            <a:off x="7152494" y="4212648"/>
            <a:ext cx="437011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Electronic Passenger information system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Electronic Freight transport information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Electronic reservation and ticketing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On-time time table information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Digitalized Customer platforms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Infotainment;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WiFi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 in trains, bus stations airport etc.</a:t>
            </a:r>
          </a:p>
        </p:txBody>
      </p:sp>
    </p:spTree>
    <p:extLst>
      <p:ext uri="{BB962C8B-B14F-4D97-AF65-F5344CB8AC3E}">
        <p14:creationId xmlns:p14="http://schemas.microsoft.com/office/powerpoint/2010/main" val="426039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0B762-E16E-3035-A9AE-CC7A94811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6355241-155D-82F0-AAFB-C2A809EA5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4"/>
          <a:stretch/>
        </p:blipFill>
        <p:spPr>
          <a:xfrm>
            <a:off x="-1" y="0"/>
            <a:ext cx="6095999" cy="6858000"/>
          </a:xfrm>
          <a:prstGeom prst="rect">
            <a:avLst/>
          </a:prstGeom>
        </p:spPr>
      </p:pic>
      <p:sp>
        <p:nvSpPr>
          <p:cNvPr id="2" name="Textfeld 9">
            <a:extLst>
              <a:ext uri="{FF2B5EF4-FFF2-40B4-BE49-F238E27FC236}">
                <a16:creationId xmlns:a16="http://schemas.microsoft.com/office/drawing/2014/main" id="{3FAA0CA4-F0F8-F578-D7BA-413D0EED197B}"/>
              </a:ext>
            </a:extLst>
          </p:cNvPr>
          <p:cNvSpPr txBox="1"/>
          <p:nvPr/>
        </p:nvSpPr>
        <p:spPr>
          <a:xfrm>
            <a:off x="6331136" y="378072"/>
            <a:ext cx="323619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Aptos" panose="020B0004020202020204" pitchFamily="34" charset="0"/>
              </a:rPr>
              <a:t>CHALLENGES </a:t>
            </a:r>
          </a:p>
        </p:txBody>
      </p:sp>
      <p:cxnSp>
        <p:nvCxnSpPr>
          <p:cNvPr id="3" name="Gerader Verbinder 10">
            <a:extLst>
              <a:ext uri="{FF2B5EF4-FFF2-40B4-BE49-F238E27FC236}">
                <a16:creationId xmlns:a16="http://schemas.microsoft.com/office/drawing/2014/main" id="{669285C0-CED2-3ED3-4717-C8D43C659F3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13E2112-FCB7-59D2-453A-8C722B20F4AA}"/>
              </a:ext>
            </a:extLst>
          </p:cNvPr>
          <p:cNvSpPr txBox="1"/>
          <p:nvPr/>
        </p:nvSpPr>
        <p:spPr>
          <a:xfrm>
            <a:off x="6331136" y="1452418"/>
            <a:ext cx="5621890" cy="97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07000"/>
              </a:lnSpc>
              <a:spcAft>
                <a:spcPct val="0"/>
              </a:spcAft>
              <a:defRPr/>
            </a:pPr>
            <a:r>
              <a:rPr lang="en-GB" b="1" i="1" dirty="0">
                <a:solidFill>
                  <a:srgbClr val="002060"/>
                </a:solidFill>
                <a:latin typeface="Aptos" panose="020B0004020202020204" pitchFamily="34" charset="0"/>
              </a:rPr>
              <a:t>Digital transformation brings numerous benefits, but it also comes with its own set of challenges. Here are some key challenges organizations often face: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C11BB4-236C-44B3-C492-BEEA2530FC37}"/>
              </a:ext>
            </a:extLst>
          </p:cNvPr>
          <p:cNvSpPr txBox="1"/>
          <p:nvPr/>
        </p:nvSpPr>
        <p:spPr>
          <a:xfrm>
            <a:off x="7046976" y="2584582"/>
            <a:ext cx="4355390" cy="4007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Lack of Clear Vision and Strategy: 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Resistance to Change: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Technology Complexity: 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Skills Gap: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Siloed Organizational Structures: 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Resource Constraints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Cybersecurity Risks: 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Data Management: 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Regulatory Compliance: 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Customer Expectations: 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Cultural Mindset:</a:t>
            </a:r>
          </a:p>
        </p:txBody>
      </p:sp>
    </p:spTree>
    <p:extLst>
      <p:ext uri="{BB962C8B-B14F-4D97-AF65-F5344CB8AC3E}">
        <p14:creationId xmlns:p14="http://schemas.microsoft.com/office/powerpoint/2010/main" val="700309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FE155-2B50-2B81-4B6B-EF34D24FC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3995ED-8C61-5C8F-20E2-5584FB279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5999" cy="6858000"/>
          </a:xfrm>
          <a:prstGeom prst="rect">
            <a:avLst/>
          </a:prstGeom>
        </p:spPr>
      </p:pic>
      <p:sp>
        <p:nvSpPr>
          <p:cNvPr id="2" name="Textfeld 9">
            <a:extLst>
              <a:ext uri="{FF2B5EF4-FFF2-40B4-BE49-F238E27FC236}">
                <a16:creationId xmlns:a16="http://schemas.microsoft.com/office/drawing/2014/main" id="{9B8F53B9-D6E6-862B-C371-66160AC84DD6}"/>
              </a:ext>
            </a:extLst>
          </p:cNvPr>
          <p:cNvSpPr txBox="1"/>
          <p:nvPr/>
        </p:nvSpPr>
        <p:spPr>
          <a:xfrm>
            <a:off x="6331136" y="562926"/>
            <a:ext cx="4890906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Aptos" panose="020B0004020202020204" pitchFamily="34" charset="0"/>
              </a:rPr>
              <a:t>FEASIBILITY STUDY OUTLINE  </a:t>
            </a:r>
          </a:p>
        </p:txBody>
      </p:sp>
      <p:cxnSp>
        <p:nvCxnSpPr>
          <p:cNvPr id="3" name="Gerader Verbinder 10">
            <a:extLst>
              <a:ext uri="{FF2B5EF4-FFF2-40B4-BE49-F238E27FC236}">
                <a16:creationId xmlns:a16="http://schemas.microsoft.com/office/drawing/2014/main" id="{F4565BEE-BB28-1DDA-C094-7DF86B20B8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A601CDC-805D-5275-B74D-11BFD5053E8E}"/>
              </a:ext>
            </a:extLst>
          </p:cNvPr>
          <p:cNvGrpSpPr/>
          <p:nvPr/>
        </p:nvGrpSpPr>
        <p:grpSpPr>
          <a:xfrm>
            <a:off x="6757880" y="2195550"/>
            <a:ext cx="4464162" cy="3810595"/>
            <a:chOff x="1455713" y="2581248"/>
            <a:chExt cx="7261959" cy="456189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94E38E-0EB1-A857-6210-85809CBC001A}"/>
                </a:ext>
              </a:extLst>
            </p:cNvPr>
            <p:cNvSpPr/>
            <p:nvPr/>
          </p:nvSpPr>
          <p:spPr>
            <a:xfrm>
              <a:off x="2166170" y="2581248"/>
              <a:ext cx="2180513" cy="478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002060"/>
                  </a:solidFill>
                  <a:latin typeface="Aptos" panose="020B0004020202020204" pitchFamily="34" charset="0"/>
                </a:rPr>
                <a:t>Road Map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259EBB-1351-5B41-FB5C-F4E3C5C0551F}"/>
                </a:ext>
              </a:extLst>
            </p:cNvPr>
            <p:cNvSpPr/>
            <p:nvPr/>
          </p:nvSpPr>
          <p:spPr>
            <a:xfrm>
              <a:off x="2166170" y="3078419"/>
              <a:ext cx="6551502" cy="90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39">
                <a:lnSpc>
                  <a:spcPct val="140000"/>
                </a:lnSpc>
                <a:defRPr/>
              </a:pPr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Multi-modal transport system to support an integrated economy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D554D9-83B0-3665-1055-57ADE10D1047}"/>
                </a:ext>
              </a:extLst>
            </p:cNvPr>
            <p:cNvGrpSpPr/>
            <p:nvPr/>
          </p:nvGrpSpPr>
          <p:grpSpPr>
            <a:xfrm>
              <a:off x="1455713" y="2671695"/>
              <a:ext cx="447068" cy="380947"/>
              <a:chOff x="14722901" y="8920533"/>
              <a:chExt cx="348873" cy="297275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3A5B7D4-A607-A176-67E7-B982C089930C}"/>
                  </a:ext>
                </a:extLst>
              </p:cNvPr>
              <p:cNvSpPr/>
              <p:nvPr/>
            </p:nvSpPr>
            <p:spPr>
              <a:xfrm>
                <a:off x="14722901" y="8959441"/>
                <a:ext cx="258370" cy="258367"/>
              </a:xfrm>
              <a:prstGeom prst="rect">
                <a:avLst/>
              </a:prstGeom>
              <a:noFill/>
              <a:ln w="9525">
                <a:solidFill>
                  <a:srgbClr val="2529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39">
                  <a:defRPr/>
                </a:pPr>
                <a:endParaRPr lang="en-US" sz="1600">
                  <a:solidFill>
                    <a:srgbClr val="5E6970"/>
                  </a:solidFill>
                  <a:latin typeface="Aptos (Body)"/>
                </a:endParaRPr>
              </a:p>
            </p:txBody>
          </p:sp>
          <p:sp>
            <p:nvSpPr>
              <p:cNvPr id="23" name="Freeform 64">
                <a:extLst>
                  <a:ext uri="{FF2B5EF4-FFF2-40B4-BE49-F238E27FC236}">
                    <a16:creationId xmlns:a16="http://schemas.microsoft.com/office/drawing/2014/main" id="{7F4361CD-B40E-4915-7AE8-FDD750CF8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46445" y="8920533"/>
                <a:ext cx="325329" cy="267156"/>
              </a:xfrm>
              <a:custGeom>
                <a:avLst/>
                <a:gdLst>
                  <a:gd name="T0" fmla="*/ 31 w 229"/>
                  <a:gd name="T1" fmla="*/ 83 h 187"/>
                  <a:gd name="T2" fmla="*/ 73 w 229"/>
                  <a:gd name="T3" fmla="*/ 125 h 187"/>
                  <a:gd name="T4" fmla="*/ 198 w 229"/>
                  <a:gd name="T5" fmla="*/ 0 h 187"/>
                  <a:gd name="T6" fmla="*/ 229 w 229"/>
                  <a:gd name="T7" fmla="*/ 31 h 187"/>
                  <a:gd name="T8" fmla="*/ 73 w 229"/>
                  <a:gd name="T9" fmla="*/ 187 h 187"/>
                  <a:gd name="T10" fmla="*/ 41 w 229"/>
                  <a:gd name="T11" fmla="*/ 155 h 187"/>
                  <a:gd name="T12" fmla="*/ 0 w 229"/>
                  <a:gd name="T13" fmla="*/ 114 h 187"/>
                  <a:gd name="T14" fmla="*/ 31 w 229"/>
                  <a:gd name="T15" fmla="*/ 8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9" h="187">
                    <a:moveTo>
                      <a:pt x="31" y="83"/>
                    </a:moveTo>
                    <a:cubicBezTo>
                      <a:pt x="73" y="125"/>
                      <a:pt x="73" y="125"/>
                      <a:pt x="73" y="125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229" y="31"/>
                      <a:pt x="229" y="31"/>
                      <a:pt x="229" y="31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64" y="178"/>
                      <a:pt x="53" y="168"/>
                      <a:pt x="41" y="155"/>
                    </a:cubicBezTo>
                    <a:cubicBezTo>
                      <a:pt x="29" y="143"/>
                      <a:pt x="16" y="130"/>
                      <a:pt x="0" y="114"/>
                    </a:cubicBezTo>
                    <a:lnTo>
                      <a:pt x="31" y="8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1219139">
                  <a:defRPr/>
                </a:pPr>
                <a:endParaRPr lang="en-US" sz="1600">
                  <a:solidFill>
                    <a:srgbClr val="5E6970"/>
                  </a:solidFill>
                  <a:latin typeface="Aptos (Body)"/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A4A47F-0C61-CAEC-DE2D-716DC5AD2EA2}"/>
                </a:ext>
              </a:extLst>
            </p:cNvPr>
            <p:cNvSpPr/>
            <p:nvPr/>
          </p:nvSpPr>
          <p:spPr>
            <a:xfrm>
              <a:off x="2166170" y="4366447"/>
              <a:ext cx="2536507" cy="478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002060"/>
                  </a:solidFill>
                  <a:latin typeface="Aptos" panose="020B0004020202020204" pitchFamily="34" charset="0"/>
                </a:rPr>
                <a:t>ITS Strategy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DC9A1A-9F10-E5B5-EA22-B891F7FA093C}"/>
                </a:ext>
              </a:extLst>
            </p:cNvPr>
            <p:cNvSpPr/>
            <p:nvPr/>
          </p:nvSpPr>
          <p:spPr>
            <a:xfrm>
              <a:off x="2166170" y="4863617"/>
              <a:ext cx="6551502" cy="488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39">
                <a:lnSpc>
                  <a:spcPct val="140000"/>
                </a:lnSpc>
                <a:defRPr/>
              </a:pPr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Support Transport Infrastructure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5945C7-8A26-3DC8-DD66-27E751812862}"/>
                </a:ext>
              </a:extLst>
            </p:cNvPr>
            <p:cNvGrpSpPr/>
            <p:nvPr/>
          </p:nvGrpSpPr>
          <p:grpSpPr>
            <a:xfrm>
              <a:off x="1455713" y="4456892"/>
              <a:ext cx="447068" cy="380947"/>
              <a:chOff x="14722901" y="8920533"/>
              <a:chExt cx="348873" cy="29727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FB687B8-B385-A120-96D6-1708F3E4F662}"/>
                  </a:ext>
                </a:extLst>
              </p:cNvPr>
              <p:cNvSpPr/>
              <p:nvPr/>
            </p:nvSpPr>
            <p:spPr>
              <a:xfrm>
                <a:off x="14722901" y="8959441"/>
                <a:ext cx="258370" cy="258367"/>
              </a:xfrm>
              <a:prstGeom prst="rect">
                <a:avLst/>
              </a:prstGeom>
              <a:noFill/>
              <a:ln w="9525">
                <a:solidFill>
                  <a:srgbClr val="2529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39">
                  <a:defRPr/>
                </a:pPr>
                <a:endParaRPr lang="en-US" sz="1600">
                  <a:solidFill>
                    <a:srgbClr val="5E6970"/>
                  </a:solidFill>
                  <a:latin typeface="Aptos (Body)"/>
                </a:endParaRPr>
              </a:p>
            </p:txBody>
          </p:sp>
          <p:sp>
            <p:nvSpPr>
              <p:cNvPr id="21" name="Freeform 64">
                <a:extLst>
                  <a:ext uri="{FF2B5EF4-FFF2-40B4-BE49-F238E27FC236}">
                    <a16:creationId xmlns:a16="http://schemas.microsoft.com/office/drawing/2014/main" id="{FE985D4D-6F73-9866-8DC9-2D49DA593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46445" y="8920533"/>
                <a:ext cx="325329" cy="267156"/>
              </a:xfrm>
              <a:custGeom>
                <a:avLst/>
                <a:gdLst>
                  <a:gd name="T0" fmla="*/ 31 w 229"/>
                  <a:gd name="T1" fmla="*/ 83 h 187"/>
                  <a:gd name="T2" fmla="*/ 73 w 229"/>
                  <a:gd name="T3" fmla="*/ 125 h 187"/>
                  <a:gd name="T4" fmla="*/ 198 w 229"/>
                  <a:gd name="T5" fmla="*/ 0 h 187"/>
                  <a:gd name="T6" fmla="*/ 229 w 229"/>
                  <a:gd name="T7" fmla="*/ 31 h 187"/>
                  <a:gd name="T8" fmla="*/ 73 w 229"/>
                  <a:gd name="T9" fmla="*/ 187 h 187"/>
                  <a:gd name="T10" fmla="*/ 41 w 229"/>
                  <a:gd name="T11" fmla="*/ 155 h 187"/>
                  <a:gd name="T12" fmla="*/ 0 w 229"/>
                  <a:gd name="T13" fmla="*/ 114 h 187"/>
                  <a:gd name="T14" fmla="*/ 31 w 229"/>
                  <a:gd name="T15" fmla="*/ 8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9" h="187">
                    <a:moveTo>
                      <a:pt x="31" y="83"/>
                    </a:moveTo>
                    <a:cubicBezTo>
                      <a:pt x="73" y="125"/>
                      <a:pt x="73" y="125"/>
                      <a:pt x="73" y="125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229" y="31"/>
                      <a:pt x="229" y="31"/>
                      <a:pt x="229" y="31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64" y="178"/>
                      <a:pt x="53" y="168"/>
                      <a:pt x="41" y="155"/>
                    </a:cubicBezTo>
                    <a:cubicBezTo>
                      <a:pt x="29" y="143"/>
                      <a:pt x="16" y="130"/>
                      <a:pt x="0" y="114"/>
                    </a:cubicBezTo>
                    <a:lnTo>
                      <a:pt x="31" y="8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1219139">
                  <a:defRPr/>
                </a:pPr>
                <a:endParaRPr lang="en-US" sz="1600">
                  <a:solidFill>
                    <a:srgbClr val="5E6970"/>
                  </a:solidFill>
                  <a:latin typeface="Aptos (Body)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FA6AFA-52C3-A54F-08C0-F0D560D34308}"/>
                </a:ext>
              </a:extLst>
            </p:cNvPr>
            <p:cNvSpPr/>
            <p:nvPr/>
          </p:nvSpPr>
          <p:spPr>
            <a:xfrm>
              <a:off x="2166170" y="6157839"/>
              <a:ext cx="2097067" cy="478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002060"/>
                  </a:solidFill>
                  <a:latin typeface="Aptos" panose="020B0004020202020204" pitchFamily="34" charset="0"/>
                </a:rPr>
                <a:t>Schedule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F62F30-155A-037D-1E3C-6F3CEE940588}"/>
                </a:ext>
              </a:extLst>
            </p:cNvPr>
            <p:cNvSpPr/>
            <p:nvPr/>
          </p:nvSpPr>
          <p:spPr>
            <a:xfrm>
              <a:off x="2166170" y="6655010"/>
              <a:ext cx="6551502" cy="488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39">
                <a:lnSpc>
                  <a:spcPct val="140000"/>
                </a:lnSpc>
                <a:defRPr/>
              </a:pPr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Time frame &amp; Deliverables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5E4E5E9-D889-D136-FFBE-16BE88305F68}"/>
                </a:ext>
              </a:extLst>
            </p:cNvPr>
            <p:cNvGrpSpPr/>
            <p:nvPr/>
          </p:nvGrpSpPr>
          <p:grpSpPr>
            <a:xfrm>
              <a:off x="1455713" y="6248278"/>
              <a:ext cx="447068" cy="380935"/>
              <a:chOff x="14722901" y="8920542"/>
              <a:chExt cx="348873" cy="29726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FC944E2-DB7E-3000-087B-1D2C223F4175}"/>
                  </a:ext>
                </a:extLst>
              </p:cNvPr>
              <p:cNvSpPr/>
              <p:nvPr/>
            </p:nvSpPr>
            <p:spPr>
              <a:xfrm>
                <a:off x="14722901" y="8959441"/>
                <a:ext cx="258370" cy="258367"/>
              </a:xfrm>
              <a:prstGeom prst="rect">
                <a:avLst/>
              </a:prstGeom>
              <a:noFill/>
              <a:ln w="9525">
                <a:solidFill>
                  <a:srgbClr val="2529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39">
                  <a:defRPr/>
                </a:pPr>
                <a:endParaRPr lang="en-US" sz="1600">
                  <a:solidFill>
                    <a:srgbClr val="5E6970"/>
                  </a:solidFill>
                  <a:latin typeface="Aptos (Body)"/>
                </a:endParaRPr>
              </a:p>
            </p:txBody>
          </p:sp>
          <p:sp>
            <p:nvSpPr>
              <p:cNvPr id="19" name="Freeform 64">
                <a:extLst>
                  <a:ext uri="{FF2B5EF4-FFF2-40B4-BE49-F238E27FC236}">
                    <a16:creationId xmlns:a16="http://schemas.microsoft.com/office/drawing/2014/main" id="{92695F79-E628-A4A2-FBBC-40566499E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46445" y="8920542"/>
                <a:ext cx="325329" cy="267157"/>
              </a:xfrm>
              <a:custGeom>
                <a:avLst/>
                <a:gdLst>
                  <a:gd name="T0" fmla="*/ 31 w 229"/>
                  <a:gd name="T1" fmla="*/ 83 h 187"/>
                  <a:gd name="T2" fmla="*/ 73 w 229"/>
                  <a:gd name="T3" fmla="*/ 125 h 187"/>
                  <a:gd name="T4" fmla="*/ 198 w 229"/>
                  <a:gd name="T5" fmla="*/ 0 h 187"/>
                  <a:gd name="T6" fmla="*/ 229 w 229"/>
                  <a:gd name="T7" fmla="*/ 31 h 187"/>
                  <a:gd name="T8" fmla="*/ 73 w 229"/>
                  <a:gd name="T9" fmla="*/ 187 h 187"/>
                  <a:gd name="T10" fmla="*/ 41 w 229"/>
                  <a:gd name="T11" fmla="*/ 155 h 187"/>
                  <a:gd name="T12" fmla="*/ 0 w 229"/>
                  <a:gd name="T13" fmla="*/ 114 h 187"/>
                  <a:gd name="T14" fmla="*/ 31 w 229"/>
                  <a:gd name="T15" fmla="*/ 8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9" h="187">
                    <a:moveTo>
                      <a:pt x="31" y="83"/>
                    </a:moveTo>
                    <a:cubicBezTo>
                      <a:pt x="73" y="125"/>
                      <a:pt x="73" y="125"/>
                      <a:pt x="73" y="125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229" y="31"/>
                      <a:pt x="229" y="31"/>
                      <a:pt x="229" y="31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64" y="178"/>
                      <a:pt x="53" y="168"/>
                      <a:pt x="41" y="155"/>
                    </a:cubicBezTo>
                    <a:cubicBezTo>
                      <a:pt x="29" y="143"/>
                      <a:pt x="16" y="130"/>
                      <a:pt x="0" y="114"/>
                    </a:cubicBezTo>
                    <a:lnTo>
                      <a:pt x="31" y="8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1219139">
                  <a:defRPr/>
                </a:pPr>
                <a:endParaRPr lang="en-US" sz="1600">
                  <a:solidFill>
                    <a:srgbClr val="5E6970"/>
                  </a:solidFill>
                  <a:latin typeface="Aptos (Body)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1565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110A247E-C294-AC4B-C0A2-249E8BDC2614}"/>
              </a:ext>
            </a:extLst>
          </p:cNvPr>
          <p:cNvSpPr txBox="1">
            <a:spLocks/>
          </p:cNvSpPr>
          <p:nvPr/>
        </p:nvSpPr>
        <p:spPr>
          <a:xfrm>
            <a:off x="235137" y="319523"/>
            <a:ext cx="2828376" cy="8435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 b="1" dirty="0">
                <a:solidFill>
                  <a:srgbClr val="002060"/>
                </a:solidFill>
                <a:latin typeface="Aptos" panose="020B0004020202020204" pitchFamily="34" charset="0"/>
                <a:ea typeface="+mn-ea"/>
                <a:cs typeface="+mn-cs"/>
              </a:rPr>
              <a:t>APPROACH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17AD19-DDC8-24DE-1461-7C4421680394}"/>
              </a:ext>
            </a:extLst>
          </p:cNvPr>
          <p:cNvGrpSpPr/>
          <p:nvPr/>
        </p:nvGrpSpPr>
        <p:grpSpPr>
          <a:xfrm>
            <a:off x="782313" y="1524309"/>
            <a:ext cx="10627374" cy="3889249"/>
            <a:chOff x="703933" y="1380378"/>
            <a:chExt cx="10627374" cy="3889249"/>
          </a:xfrm>
        </p:grpSpPr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CB11EDC4-E5C9-C4C1-5EDF-9D7DA6C9B557}"/>
                </a:ext>
              </a:extLst>
            </p:cNvPr>
            <p:cNvSpPr/>
            <p:nvPr/>
          </p:nvSpPr>
          <p:spPr>
            <a:xfrm rot="5400000">
              <a:off x="1094931" y="3133223"/>
              <a:ext cx="1177745" cy="1959741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C58D359-14E2-DFE8-7726-67CE508ACD0E}"/>
                </a:ext>
              </a:extLst>
            </p:cNvPr>
            <p:cNvSpPr/>
            <p:nvPr/>
          </p:nvSpPr>
          <p:spPr>
            <a:xfrm>
              <a:off x="898336" y="3718763"/>
              <a:ext cx="1769265" cy="1550864"/>
            </a:xfrm>
            <a:custGeom>
              <a:avLst/>
              <a:gdLst>
                <a:gd name="connsiteX0" fmla="*/ 0 w 1769265"/>
                <a:gd name="connsiteY0" fmla="*/ 0 h 1550864"/>
                <a:gd name="connsiteX1" fmla="*/ 1769265 w 1769265"/>
                <a:gd name="connsiteY1" fmla="*/ 0 h 1550864"/>
                <a:gd name="connsiteX2" fmla="*/ 1769265 w 1769265"/>
                <a:gd name="connsiteY2" fmla="*/ 1550864 h 1550864"/>
                <a:gd name="connsiteX3" fmla="*/ 0 w 1769265"/>
                <a:gd name="connsiteY3" fmla="*/ 1550864 h 1550864"/>
                <a:gd name="connsiteX4" fmla="*/ 0 w 1769265"/>
                <a:gd name="connsiteY4" fmla="*/ 0 h 155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265" h="1550864">
                  <a:moveTo>
                    <a:pt x="0" y="0"/>
                  </a:moveTo>
                  <a:lnTo>
                    <a:pt x="1769265" y="0"/>
                  </a:lnTo>
                  <a:lnTo>
                    <a:pt x="1769265" y="1550864"/>
                  </a:lnTo>
                  <a:lnTo>
                    <a:pt x="0" y="15508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lvl="0" indent="0">
                <a:lnSpc>
                  <a:spcPct val="114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lang="en-GB" sz="1200" b="1" dirty="0">
                  <a:solidFill>
                    <a:srgbClr val="002060"/>
                  </a:solidFill>
                  <a:latin typeface="Aptos" panose="020B0004020202020204" pitchFamily="34" charset="0"/>
                </a:rPr>
                <a:t>Context Identification</a:t>
              </a:r>
            </a:p>
            <a:p>
              <a:pPr marL="0" lvl="1" indent="-114300" defTabSz="1219139">
                <a:lnSpc>
                  <a:spcPct val="140000"/>
                </a:lnSpc>
                <a:spcBef>
                  <a:spcPct val="0"/>
                </a:spcBef>
                <a:spcAft>
                  <a:spcPct val="15000"/>
                </a:spcAft>
                <a:buChar char="•"/>
                <a:defRPr/>
              </a:pP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Collect sector-wise data on category of goods and people Mobility</a:t>
              </a:r>
            </a:p>
            <a:p>
              <a:pPr marL="0" lvl="1" indent="-114300" defTabSz="1219139">
                <a:lnSpc>
                  <a:spcPct val="140000"/>
                </a:lnSpc>
                <a:spcBef>
                  <a:spcPct val="0"/>
                </a:spcBef>
                <a:spcAft>
                  <a:spcPct val="15000"/>
                </a:spcAft>
                <a:buChar char="•"/>
                <a:defRPr/>
              </a:pP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Physical Infrastructure Situational Analysis</a:t>
              </a:r>
            </a:p>
            <a:p>
              <a:pPr marL="0" lvl="1" indent="-114300" defTabSz="1219139">
                <a:lnSpc>
                  <a:spcPct val="140000"/>
                </a:lnSpc>
                <a:spcBef>
                  <a:spcPct val="0"/>
                </a:spcBef>
                <a:spcAft>
                  <a:spcPct val="15000"/>
                </a:spcAft>
                <a:buChar char="•"/>
                <a:defRPr/>
              </a:pP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Digital Infrastructure Situational Analysis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7D1065AF-B691-8080-274D-9EDFDE0F30A4}"/>
                </a:ext>
              </a:extLst>
            </p:cNvPr>
            <p:cNvSpPr/>
            <p:nvPr/>
          </p:nvSpPr>
          <p:spPr>
            <a:xfrm>
              <a:off x="2333778" y="2988944"/>
              <a:ext cx="333823" cy="333823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5">
                <a:hueOff val="-844818"/>
                <a:satOff val="-2177"/>
                <a:lumOff val="-1471"/>
                <a:alphaOff val="0"/>
              </a:schemeClr>
            </a:lnRef>
            <a:fillRef idx="1">
              <a:schemeClr val="accent5">
                <a:hueOff val="-844818"/>
                <a:satOff val="-2177"/>
                <a:lumOff val="-1471"/>
                <a:alphaOff val="0"/>
              </a:schemeClr>
            </a:fillRef>
            <a:effectRef idx="0">
              <a:schemeClr val="accent5">
                <a:hueOff val="-844818"/>
                <a:satOff val="-2177"/>
                <a:lumOff val="-1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L-Shape 8">
              <a:extLst>
                <a:ext uri="{FF2B5EF4-FFF2-40B4-BE49-F238E27FC236}">
                  <a16:creationId xmlns:a16="http://schemas.microsoft.com/office/drawing/2014/main" id="{FC019CD9-E0F4-5726-3EC8-2E8D1F05FDFA}"/>
                </a:ext>
              </a:extLst>
            </p:cNvPr>
            <p:cNvSpPr/>
            <p:nvPr/>
          </p:nvSpPr>
          <p:spPr>
            <a:xfrm rot="5400000">
              <a:off x="3260858" y="2597262"/>
              <a:ext cx="1177745" cy="1959741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5">
                <a:hueOff val="-1689636"/>
                <a:satOff val="-4355"/>
                <a:lumOff val="-2941"/>
                <a:alphaOff val="0"/>
              </a:schemeClr>
            </a:lnRef>
            <a:fillRef idx="1">
              <a:schemeClr val="accent5">
                <a:hueOff val="-1689636"/>
                <a:satOff val="-4355"/>
                <a:lumOff val="-2941"/>
                <a:alphaOff val="0"/>
              </a:schemeClr>
            </a:fillRef>
            <a:effectRef idx="0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FB93FA6-D541-D40C-7213-291CA0EB5346}"/>
                </a:ext>
              </a:extLst>
            </p:cNvPr>
            <p:cNvSpPr/>
            <p:nvPr/>
          </p:nvSpPr>
          <p:spPr>
            <a:xfrm>
              <a:off x="3064263" y="3182802"/>
              <a:ext cx="1769265" cy="1550864"/>
            </a:xfrm>
            <a:custGeom>
              <a:avLst/>
              <a:gdLst>
                <a:gd name="connsiteX0" fmla="*/ 0 w 1769265"/>
                <a:gd name="connsiteY0" fmla="*/ 0 h 1550864"/>
                <a:gd name="connsiteX1" fmla="*/ 1769265 w 1769265"/>
                <a:gd name="connsiteY1" fmla="*/ 0 h 1550864"/>
                <a:gd name="connsiteX2" fmla="*/ 1769265 w 1769265"/>
                <a:gd name="connsiteY2" fmla="*/ 1550864 h 1550864"/>
                <a:gd name="connsiteX3" fmla="*/ 0 w 1769265"/>
                <a:gd name="connsiteY3" fmla="*/ 1550864 h 1550864"/>
                <a:gd name="connsiteX4" fmla="*/ 0 w 1769265"/>
                <a:gd name="connsiteY4" fmla="*/ 0 h 155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265" h="1550864">
                  <a:moveTo>
                    <a:pt x="0" y="0"/>
                  </a:moveTo>
                  <a:lnTo>
                    <a:pt x="1769265" y="0"/>
                  </a:lnTo>
                  <a:lnTo>
                    <a:pt x="1769265" y="1550864"/>
                  </a:lnTo>
                  <a:lnTo>
                    <a:pt x="0" y="15508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lvl="0" indent="0">
                <a:lnSpc>
                  <a:spcPct val="114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lang="en-GB" sz="1200" b="1" dirty="0">
                  <a:solidFill>
                    <a:srgbClr val="002060"/>
                  </a:solidFill>
                  <a:latin typeface="Aptos" panose="020B0004020202020204" pitchFamily="34" charset="0"/>
                </a:rPr>
                <a:t>Logistics &amp; Mobility Strategy</a:t>
              </a:r>
            </a:p>
            <a:p>
              <a:pPr marL="114300" lvl="1" indent="-114300" algn="l" defTabSz="533400">
                <a:lnSpc>
                  <a:spcPct val="114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Propose Goods &amp; People Mobility strategy</a:t>
              </a:r>
            </a:p>
            <a:p>
              <a:pPr marL="114300" lvl="1" indent="-114300" algn="l" defTabSz="533400">
                <a:lnSpc>
                  <a:spcPct val="114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Propose a digitalisation strategy for people and logistics movement</a:t>
              </a:r>
            </a:p>
            <a:p>
              <a:pPr marL="114300" lvl="1" indent="-114300" algn="l" defTabSz="533400">
                <a:lnSpc>
                  <a:spcPct val="114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Obtain stakeholder buy-in of the Strategy</a:t>
              </a:r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A7C7DDB-0FFF-2305-C1D4-5E5E71652C27}"/>
                </a:ext>
              </a:extLst>
            </p:cNvPr>
            <p:cNvSpPr/>
            <p:nvPr/>
          </p:nvSpPr>
          <p:spPr>
            <a:xfrm>
              <a:off x="4499705" y="2452984"/>
              <a:ext cx="333823" cy="333823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5">
                <a:hueOff val="-2534453"/>
                <a:satOff val="-6532"/>
                <a:lumOff val="-4412"/>
                <a:alphaOff val="0"/>
              </a:schemeClr>
            </a:lnRef>
            <a:fillRef idx="1">
              <a:schemeClr val="accent5">
                <a:hueOff val="-2534453"/>
                <a:satOff val="-6532"/>
                <a:lumOff val="-4412"/>
                <a:alphaOff val="0"/>
              </a:schemeClr>
            </a:fillRef>
            <a:effectRef idx="0">
              <a:schemeClr val="accent5">
                <a:hueOff val="-2534453"/>
                <a:satOff val="-6532"/>
                <a:lumOff val="-441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L-Shape 11">
              <a:extLst>
                <a:ext uri="{FF2B5EF4-FFF2-40B4-BE49-F238E27FC236}">
                  <a16:creationId xmlns:a16="http://schemas.microsoft.com/office/drawing/2014/main" id="{E5CAA5C0-B039-F57D-9BDA-478BFA0AC1E4}"/>
                </a:ext>
              </a:extLst>
            </p:cNvPr>
            <p:cNvSpPr/>
            <p:nvPr/>
          </p:nvSpPr>
          <p:spPr>
            <a:xfrm rot="5400000">
              <a:off x="5426784" y="2061301"/>
              <a:ext cx="1177745" cy="1959741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5">
                <a:hueOff val="-3379271"/>
                <a:satOff val="-8710"/>
                <a:lumOff val="-5883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3FB0846-18B6-6D1A-D276-BB12FC9433DC}"/>
                </a:ext>
              </a:extLst>
            </p:cNvPr>
            <p:cNvSpPr/>
            <p:nvPr/>
          </p:nvSpPr>
          <p:spPr>
            <a:xfrm>
              <a:off x="5230189" y="2646842"/>
              <a:ext cx="1769265" cy="1550864"/>
            </a:xfrm>
            <a:custGeom>
              <a:avLst/>
              <a:gdLst>
                <a:gd name="connsiteX0" fmla="*/ 0 w 1769265"/>
                <a:gd name="connsiteY0" fmla="*/ 0 h 1550864"/>
                <a:gd name="connsiteX1" fmla="*/ 1769265 w 1769265"/>
                <a:gd name="connsiteY1" fmla="*/ 0 h 1550864"/>
                <a:gd name="connsiteX2" fmla="*/ 1769265 w 1769265"/>
                <a:gd name="connsiteY2" fmla="*/ 1550864 h 1550864"/>
                <a:gd name="connsiteX3" fmla="*/ 0 w 1769265"/>
                <a:gd name="connsiteY3" fmla="*/ 1550864 h 1550864"/>
                <a:gd name="connsiteX4" fmla="*/ 0 w 1769265"/>
                <a:gd name="connsiteY4" fmla="*/ 0 h 155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265" h="1550864">
                  <a:moveTo>
                    <a:pt x="0" y="0"/>
                  </a:moveTo>
                  <a:lnTo>
                    <a:pt x="1769265" y="0"/>
                  </a:lnTo>
                  <a:lnTo>
                    <a:pt x="1769265" y="1550864"/>
                  </a:lnTo>
                  <a:lnTo>
                    <a:pt x="0" y="15508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lvl="0" indent="0">
                <a:lnSpc>
                  <a:spcPct val="114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lang="en-GB" sz="1200" b="1" dirty="0">
                  <a:solidFill>
                    <a:srgbClr val="002060"/>
                  </a:solidFill>
                  <a:latin typeface="Aptos" panose="020B0004020202020204" pitchFamily="34" charset="0"/>
                </a:rPr>
                <a:t>Multi-modal Network Analysis</a:t>
              </a:r>
            </a:p>
            <a:p>
              <a:pPr marL="114300" lvl="1" indent="-114300" algn="l" defTabSz="533400">
                <a:lnSpc>
                  <a:spcPct val="114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Collect data</a:t>
              </a:r>
            </a:p>
            <a:p>
              <a:pPr marL="114300" lvl="1" indent="-114300" algn="l" defTabSz="533400">
                <a:lnSpc>
                  <a:spcPct val="114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Identify multi-modal network configurations </a:t>
              </a:r>
            </a:p>
            <a:p>
              <a:pPr marL="114300" lvl="1" indent="-114300" algn="l" defTabSz="533400">
                <a:lnSpc>
                  <a:spcPct val="114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Carry out Preliminary Modelling</a:t>
              </a:r>
            </a:p>
            <a:p>
              <a:pPr marL="114300" lvl="1" indent="-114300" algn="l" defTabSz="533400">
                <a:lnSpc>
                  <a:spcPct val="114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Select the Preferred Network Configuration through stakeholder consultation</a:t>
              </a:r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63E6E6C2-AEC6-5CDD-B9A5-2B2A270D2360}"/>
                </a:ext>
              </a:extLst>
            </p:cNvPr>
            <p:cNvSpPr/>
            <p:nvPr/>
          </p:nvSpPr>
          <p:spPr>
            <a:xfrm>
              <a:off x="6665631" y="1917023"/>
              <a:ext cx="333823" cy="333823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5">
                <a:hueOff val="-4224089"/>
                <a:satOff val="-10887"/>
                <a:lumOff val="-7353"/>
                <a:alphaOff val="0"/>
              </a:schemeClr>
            </a:lnRef>
            <a:fillRef idx="1">
              <a:schemeClr val="accent5">
                <a:hueOff val="-4224089"/>
                <a:satOff val="-10887"/>
                <a:lumOff val="-7353"/>
                <a:alphaOff val="0"/>
              </a:schemeClr>
            </a:fillRef>
            <a:effectRef idx="0">
              <a:schemeClr val="accent5">
                <a:hueOff val="-4224089"/>
                <a:satOff val="-10887"/>
                <a:lumOff val="-7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L-Shape 14">
              <a:extLst>
                <a:ext uri="{FF2B5EF4-FFF2-40B4-BE49-F238E27FC236}">
                  <a16:creationId xmlns:a16="http://schemas.microsoft.com/office/drawing/2014/main" id="{9489CE1B-41D1-9753-C25D-4BBE7CFF064B}"/>
                </a:ext>
              </a:extLst>
            </p:cNvPr>
            <p:cNvSpPr/>
            <p:nvPr/>
          </p:nvSpPr>
          <p:spPr>
            <a:xfrm rot="5400000">
              <a:off x="7592711" y="1525341"/>
              <a:ext cx="1177745" cy="1959741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5">
                <a:hueOff val="-5068907"/>
                <a:satOff val="-13064"/>
                <a:lumOff val="-8824"/>
                <a:alphaOff val="0"/>
              </a:schemeClr>
            </a:lnRef>
            <a:fillRef idx="1">
              <a:schemeClr val="accent5">
                <a:hueOff val="-5068907"/>
                <a:satOff val="-13064"/>
                <a:lumOff val="-8824"/>
                <a:alphaOff val="0"/>
              </a:schemeClr>
            </a:fillRef>
            <a:effectRef idx="0">
              <a:schemeClr val="accent5">
                <a:hueOff val="-5068907"/>
                <a:satOff val="-13064"/>
                <a:lumOff val="-88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3BCA374-7FD9-4EC4-2DDE-CE82707844C7}"/>
                </a:ext>
              </a:extLst>
            </p:cNvPr>
            <p:cNvSpPr/>
            <p:nvPr/>
          </p:nvSpPr>
          <p:spPr>
            <a:xfrm>
              <a:off x="7396116" y="2110881"/>
              <a:ext cx="1769265" cy="1550864"/>
            </a:xfrm>
            <a:custGeom>
              <a:avLst/>
              <a:gdLst>
                <a:gd name="connsiteX0" fmla="*/ 0 w 1769265"/>
                <a:gd name="connsiteY0" fmla="*/ 0 h 1550864"/>
                <a:gd name="connsiteX1" fmla="*/ 1769265 w 1769265"/>
                <a:gd name="connsiteY1" fmla="*/ 0 h 1550864"/>
                <a:gd name="connsiteX2" fmla="*/ 1769265 w 1769265"/>
                <a:gd name="connsiteY2" fmla="*/ 1550864 h 1550864"/>
                <a:gd name="connsiteX3" fmla="*/ 0 w 1769265"/>
                <a:gd name="connsiteY3" fmla="*/ 1550864 h 1550864"/>
                <a:gd name="connsiteX4" fmla="*/ 0 w 1769265"/>
                <a:gd name="connsiteY4" fmla="*/ 0 h 155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265" h="1550864">
                  <a:moveTo>
                    <a:pt x="0" y="0"/>
                  </a:moveTo>
                  <a:lnTo>
                    <a:pt x="1769265" y="0"/>
                  </a:lnTo>
                  <a:lnTo>
                    <a:pt x="1769265" y="1550864"/>
                  </a:lnTo>
                  <a:lnTo>
                    <a:pt x="0" y="15508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lvl="0" indent="0">
                <a:lnSpc>
                  <a:spcPct val="114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lang="en-GB" sz="1200" b="1" dirty="0">
                  <a:solidFill>
                    <a:srgbClr val="002060"/>
                  </a:solidFill>
                  <a:latin typeface="Aptos" panose="020B0004020202020204" pitchFamily="34" charset="0"/>
                </a:rPr>
                <a:t>Detailed Network Plan</a:t>
              </a:r>
            </a:p>
            <a:p>
              <a:pPr marL="114300" lvl="1" indent="-114300" algn="l" defTabSz="533400">
                <a:lnSpc>
                  <a:spcPct val="114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Build and Calibrate a Macroscopic model of the selected Multi-modal Network</a:t>
              </a:r>
            </a:p>
            <a:p>
              <a:pPr marL="114300" lvl="1" indent="-114300" algn="l" defTabSz="533400">
                <a:lnSpc>
                  <a:spcPct val="114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Carry out gap analysis with respect to the current network</a:t>
              </a:r>
            </a:p>
            <a:p>
              <a:pPr marL="114300" lvl="1" indent="-114300" algn="l" defTabSz="533400">
                <a:lnSpc>
                  <a:spcPct val="114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Create Infrastructure Development Roadmap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76BCAE9-A0C0-4B58-3347-E596F1D09904}"/>
                </a:ext>
              </a:extLst>
            </p:cNvPr>
            <p:cNvSpPr/>
            <p:nvPr/>
          </p:nvSpPr>
          <p:spPr>
            <a:xfrm>
              <a:off x="8831558" y="1381062"/>
              <a:ext cx="333823" cy="333823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5">
                <a:hueOff val="-5913725"/>
                <a:satOff val="-15242"/>
                <a:lumOff val="-10294"/>
                <a:alphaOff val="0"/>
              </a:schemeClr>
            </a:lnRef>
            <a:fillRef idx="1">
              <a:schemeClr val="accent5">
                <a:hueOff val="-5913725"/>
                <a:satOff val="-15242"/>
                <a:lumOff val="-10294"/>
                <a:alphaOff val="0"/>
              </a:schemeClr>
            </a:fillRef>
            <a:effectRef idx="0">
              <a:schemeClr val="accent5">
                <a:hueOff val="-5913725"/>
                <a:satOff val="-15242"/>
                <a:lumOff val="-102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L-Shape 17">
              <a:extLst>
                <a:ext uri="{FF2B5EF4-FFF2-40B4-BE49-F238E27FC236}">
                  <a16:creationId xmlns:a16="http://schemas.microsoft.com/office/drawing/2014/main" id="{84311AE9-0CE6-2E18-6FBC-98E954C6B000}"/>
                </a:ext>
              </a:extLst>
            </p:cNvPr>
            <p:cNvSpPr/>
            <p:nvPr/>
          </p:nvSpPr>
          <p:spPr>
            <a:xfrm rot="5400000">
              <a:off x="9758637" y="989380"/>
              <a:ext cx="1177745" cy="1959741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5">
                <a:hueOff val="-6758543"/>
                <a:satOff val="-17419"/>
                <a:lumOff val="-11765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EA7C110-BF8F-E8E7-8415-3ED33CF53C69}"/>
                </a:ext>
              </a:extLst>
            </p:cNvPr>
            <p:cNvSpPr/>
            <p:nvPr/>
          </p:nvSpPr>
          <p:spPr>
            <a:xfrm>
              <a:off x="9562042" y="1574920"/>
              <a:ext cx="1769265" cy="1550864"/>
            </a:xfrm>
            <a:custGeom>
              <a:avLst/>
              <a:gdLst>
                <a:gd name="connsiteX0" fmla="*/ 0 w 1769265"/>
                <a:gd name="connsiteY0" fmla="*/ 0 h 1550864"/>
                <a:gd name="connsiteX1" fmla="*/ 1769265 w 1769265"/>
                <a:gd name="connsiteY1" fmla="*/ 0 h 1550864"/>
                <a:gd name="connsiteX2" fmla="*/ 1769265 w 1769265"/>
                <a:gd name="connsiteY2" fmla="*/ 1550864 h 1550864"/>
                <a:gd name="connsiteX3" fmla="*/ 0 w 1769265"/>
                <a:gd name="connsiteY3" fmla="*/ 1550864 h 1550864"/>
                <a:gd name="connsiteX4" fmla="*/ 0 w 1769265"/>
                <a:gd name="connsiteY4" fmla="*/ 0 h 155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265" h="1550864">
                  <a:moveTo>
                    <a:pt x="0" y="0"/>
                  </a:moveTo>
                  <a:lnTo>
                    <a:pt x="1769265" y="0"/>
                  </a:lnTo>
                  <a:lnTo>
                    <a:pt x="1769265" y="1550864"/>
                  </a:lnTo>
                  <a:lnTo>
                    <a:pt x="0" y="15508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lvl="0" indent="0">
                <a:lnSpc>
                  <a:spcPct val="114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lang="en-GB" sz="1200" b="1" dirty="0">
                  <a:solidFill>
                    <a:srgbClr val="002060"/>
                  </a:solidFill>
                  <a:latin typeface="Aptos" panose="020B0004020202020204" pitchFamily="34" charset="0"/>
                </a:rPr>
                <a:t>Digitalisation and ITS Strategy</a:t>
              </a:r>
            </a:p>
            <a:p>
              <a:pPr marL="114300" lvl="1" indent="-114300" algn="l" defTabSz="533400">
                <a:lnSpc>
                  <a:spcPct val="114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Concept of Operations for the Multi-modal Network</a:t>
              </a:r>
            </a:p>
            <a:p>
              <a:pPr marL="114300" lvl="1" indent="-114300" algn="l" defTabSz="533400">
                <a:lnSpc>
                  <a:spcPct val="114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The role of Technology in the Operation of the Multi-modal Network</a:t>
              </a:r>
            </a:p>
            <a:p>
              <a:pPr marL="114300" lvl="1" indent="-114300" algn="l" defTabSz="533400">
                <a:lnSpc>
                  <a:spcPct val="114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Create Digitalisation Roadmap and Plan</a:t>
              </a:r>
            </a:p>
            <a:p>
              <a:pPr marL="114300" lvl="1" indent="-114300" algn="l" defTabSz="533400">
                <a:lnSpc>
                  <a:spcPct val="114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Create ITS Roadmap and Plan</a:t>
              </a:r>
            </a:p>
            <a:p>
              <a:pPr marL="114300" lvl="1" indent="-114300" algn="l" defTabSz="533400">
                <a:lnSpc>
                  <a:spcPct val="114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GB" sz="1200" kern="1200" dirty="0">
                <a:latin typeface="Aptos (Body)"/>
                <a:cs typeface="Segoe UI" panose="020B0502040204020203" pitchFamily="34" charset="0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67ECE-FF82-9D65-EA47-07D931EC6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483-C951-48E3-A87C-6263B89B50D2}" type="slidenum">
              <a:rPr lang="en-GB" smtClean="0"/>
              <a:t>16</a:t>
            </a:fld>
            <a:endParaRPr lang="en-GB"/>
          </a:p>
        </p:txBody>
      </p:sp>
      <p:cxnSp>
        <p:nvCxnSpPr>
          <p:cNvPr id="20" name="Gerader Verbinder 10">
            <a:extLst>
              <a:ext uri="{FF2B5EF4-FFF2-40B4-BE49-F238E27FC236}">
                <a16:creationId xmlns:a16="http://schemas.microsoft.com/office/drawing/2014/main" id="{8F19381C-DBF1-6028-F015-6341F88749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28173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7E91C510-7FA1-1308-BA71-EF19D8F76CE5}"/>
              </a:ext>
            </a:extLst>
          </p:cNvPr>
          <p:cNvSpPr txBox="1">
            <a:spLocks/>
          </p:cNvSpPr>
          <p:nvPr/>
        </p:nvSpPr>
        <p:spPr>
          <a:xfrm>
            <a:off x="235137" y="429145"/>
            <a:ext cx="10727643" cy="728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b="1" dirty="0">
                <a:solidFill>
                  <a:srgbClr val="002060"/>
                </a:solidFill>
                <a:latin typeface="Aptos" panose="020B0004020202020204" pitchFamily="34" charset="0"/>
                <a:ea typeface="+mn-ea"/>
                <a:cs typeface="+mn-cs"/>
              </a:rPr>
              <a:t>CONTEXT IDENTIFICATION – Physical &amp; Economic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0F48CBE-F9ED-529E-AA9D-6E49CBF911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7319296"/>
              </p:ext>
            </p:extLst>
          </p:nvPr>
        </p:nvGraphicFramePr>
        <p:xfrm>
          <a:off x="645492" y="1401160"/>
          <a:ext cx="11078508" cy="495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B763E-7B6F-6781-179D-37C7E71E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483-C951-48E3-A87C-6263B89B50D2}" type="slidenum">
              <a:rPr lang="en-GB" smtClean="0"/>
              <a:t>17</a:t>
            </a:fld>
            <a:endParaRPr lang="en-GB"/>
          </a:p>
        </p:txBody>
      </p:sp>
      <p:cxnSp>
        <p:nvCxnSpPr>
          <p:cNvPr id="4" name="Gerader Verbinder 10">
            <a:extLst>
              <a:ext uri="{FF2B5EF4-FFF2-40B4-BE49-F238E27FC236}">
                <a16:creationId xmlns:a16="http://schemas.microsoft.com/office/drawing/2014/main" id="{FF37C84C-0906-B9D2-1C75-6993D3C52C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56060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B9987FFE-93D3-6945-17E3-547BBEAEE6DE}"/>
              </a:ext>
            </a:extLst>
          </p:cNvPr>
          <p:cNvSpPr txBox="1">
            <a:spLocks/>
          </p:cNvSpPr>
          <p:nvPr/>
        </p:nvSpPr>
        <p:spPr>
          <a:xfrm>
            <a:off x="0" y="248691"/>
            <a:ext cx="9551169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2060"/>
                </a:solidFill>
                <a:latin typeface="Aptos" panose="020B0004020202020204" pitchFamily="34" charset="0"/>
                <a:ea typeface="+mn-ea"/>
                <a:cs typeface="+mn-cs"/>
              </a:rPr>
              <a:t>CONTEXT IDENTIFICATION – Digital &amp; Virtual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0FEB9D2-2AB0-E588-B355-DC61334977F6}"/>
              </a:ext>
            </a:extLst>
          </p:cNvPr>
          <p:cNvGraphicFramePr/>
          <p:nvPr/>
        </p:nvGraphicFramePr>
        <p:xfrm>
          <a:off x="645492" y="1279240"/>
          <a:ext cx="11078508" cy="495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A8666-F0C6-FE4E-6B32-98E459B86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483-C951-48E3-A87C-6263B89B50D2}" type="slidenum">
              <a:rPr lang="en-GB" smtClean="0"/>
              <a:t>18</a:t>
            </a:fld>
            <a:endParaRPr lang="en-GB"/>
          </a:p>
        </p:txBody>
      </p:sp>
      <p:cxnSp>
        <p:nvCxnSpPr>
          <p:cNvPr id="4" name="Gerader Verbinder 10">
            <a:extLst>
              <a:ext uri="{FF2B5EF4-FFF2-40B4-BE49-F238E27FC236}">
                <a16:creationId xmlns:a16="http://schemas.microsoft.com/office/drawing/2014/main" id="{B918D68B-9B77-D71B-5FCC-4B7C95AC87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54738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858CE36-210C-E690-2476-BE7AD2695430}"/>
              </a:ext>
            </a:extLst>
          </p:cNvPr>
          <p:cNvSpPr txBox="1">
            <a:spLocks/>
          </p:cNvSpPr>
          <p:nvPr/>
        </p:nvSpPr>
        <p:spPr>
          <a:xfrm>
            <a:off x="235137" y="442655"/>
            <a:ext cx="10611526" cy="7204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002060"/>
                </a:solidFill>
                <a:latin typeface="Aptos" panose="020B0004020202020204" pitchFamily="34" charset="0"/>
                <a:ea typeface="+mn-ea"/>
                <a:cs typeface="+mn-cs"/>
              </a:rPr>
              <a:t>LOGISTICS &amp; DIGITALISATION STRATEGY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11F5498-2AD7-18FC-9271-5788F6A0F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2307472"/>
              </p:ext>
            </p:extLst>
          </p:nvPr>
        </p:nvGraphicFramePr>
        <p:xfrm>
          <a:off x="489527" y="1958111"/>
          <a:ext cx="5375563" cy="5075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548AAD1-0093-4677-6F60-5565B676DDB5}"/>
              </a:ext>
            </a:extLst>
          </p:cNvPr>
          <p:cNvSpPr txBox="1"/>
          <p:nvPr/>
        </p:nvSpPr>
        <p:spPr>
          <a:xfrm>
            <a:off x="-15384" y="1551836"/>
            <a:ext cx="6012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ptos Display" panose="020B0004020202020204" pitchFamily="34" charset="0"/>
              </a:rPr>
              <a:t>Transport &amp; Logistics</a:t>
            </a:r>
            <a:endParaRPr lang="en-IN" b="1" dirty="0">
              <a:solidFill>
                <a:srgbClr val="0000FF"/>
              </a:solidFill>
              <a:latin typeface="Aptos Display" panose="020B0004020202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16741DF-EB9B-28A5-8519-43EF5DC22D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4582881"/>
              </p:ext>
            </p:extLst>
          </p:nvPr>
        </p:nvGraphicFramePr>
        <p:xfrm>
          <a:off x="6194509" y="1921168"/>
          <a:ext cx="5763491" cy="5075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F0EBD16-286D-2899-184D-0DE81630FC79}"/>
              </a:ext>
            </a:extLst>
          </p:cNvPr>
          <p:cNvSpPr txBox="1"/>
          <p:nvPr/>
        </p:nvSpPr>
        <p:spPr>
          <a:xfrm>
            <a:off x="5472533" y="1519448"/>
            <a:ext cx="6012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ptos Display" panose="020B0004020202020204" pitchFamily="34" charset="0"/>
              </a:rPr>
              <a:t>Digital Infrastructure</a:t>
            </a:r>
            <a:endParaRPr lang="en-IN" b="1" dirty="0">
              <a:solidFill>
                <a:srgbClr val="0000FF"/>
              </a:solidFill>
              <a:latin typeface="Aptos Display" panose="020B00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2D7849-C22F-5D00-5B10-F69E506F2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483-C951-48E3-A87C-6263B89B50D2}" type="slidenum">
              <a:rPr lang="en-GB" smtClean="0"/>
              <a:t>19</a:t>
            </a:fld>
            <a:endParaRPr lang="en-GB"/>
          </a:p>
        </p:txBody>
      </p:sp>
      <p:cxnSp>
        <p:nvCxnSpPr>
          <p:cNvPr id="9" name="Gerader Verbinder 10">
            <a:extLst>
              <a:ext uri="{FF2B5EF4-FFF2-40B4-BE49-F238E27FC236}">
                <a16:creationId xmlns:a16="http://schemas.microsoft.com/office/drawing/2014/main" id="{3A5E2B66-92E1-3732-55A1-00675022FF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94426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DFAEB-0E53-D2EB-1FEB-F4F53D5B0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BAD307-64BD-4B9C-9328-EB1975A05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7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35A10A-EE55-4E1E-E6CD-3A5BF38886F0}"/>
              </a:ext>
            </a:extLst>
          </p:cNvPr>
          <p:cNvSpPr txBox="1"/>
          <p:nvPr/>
        </p:nvSpPr>
        <p:spPr>
          <a:xfrm>
            <a:off x="6331136" y="2197914"/>
            <a:ext cx="532093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b="0" i="0" dirty="0">
                <a:solidFill>
                  <a:schemeClr val="accent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Digital transformation in the transport sector enhances operational efficiency and customer experience through technologies like predictive analytics, IoT, and automation, enabling real-time monitoring and optimized logistics. </a:t>
            </a:r>
          </a:p>
          <a:p>
            <a:pPr algn="just"/>
            <a:endParaRPr lang="en-GB" sz="2000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algn="just"/>
            <a:r>
              <a:rPr lang="en-GB" sz="2000" b="0" i="0" dirty="0">
                <a:solidFill>
                  <a:schemeClr val="accent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For governments, this transformation offers opportunities to improve public transportation systems, enhance infrastructure management, and promote sustainability initiatives, ultimately leading to better service delivery and reduced environmental impact.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6" name="Gerader Verbinder 10">
            <a:extLst>
              <a:ext uri="{FF2B5EF4-FFF2-40B4-BE49-F238E27FC236}">
                <a16:creationId xmlns:a16="http://schemas.microsoft.com/office/drawing/2014/main" id="{BE81006D-4E30-5F37-07EC-E197EA6D2B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feld 9">
            <a:extLst>
              <a:ext uri="{FF2B5EF4-FFF2-40B4-BE49-F238E27FC236}">
                <a16:creationId xmlns:a16="http://schemas.microsoft.com/office/drawing/2014/main" id="{C5B65061-8D0E-A623-7D4A-C7FE27727374}"/>
              </a:ext>
            </a:extLst>
          </p:cNvPr>
          <p:cNvSpPr txBox="1"/>
          <p:nvPr/>
        </p:nvSpPr>
        <p:spPr>
          <a:xfrm>
            <a:off x="6331136" y="378072"/>
            <a:ext cx="4890906" cy="15700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AT" sz="4800" b="1" dirty="0">
                <a:solidFill>
                  <a:srgbClr val="002060"/>
                </a:solidFill>
                <a:latin typeface="Aptos" panose="020B0004020202020204" pitchFamily="34" charset="0"/>
              </a:rPr>
              <a:t>Digital Transformation </a:t>
            </a:r>
          </a:p>
        </p:txBody>
      </p:sp>
    </p:spTree>
    <p:extLst>
      <p:ext uri="{BB962C8B-B14F-4D97-AF65-F5344CB8AC3E}">
        <p14:creationId xmlns:p14="http://schemas.microsoft.com/office/powerpoint/2010/main" val="3798002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A262AE6C-8465-BB7C-60B4-7EF0E94B185C}"/>
              </a:ext>
            </a:extLst>
          </p:cNvPr>
          <p:cNvSpPr txBox="1">
            <a:spLocks/>
          </p:cNvSpPr>
          <p:nvPr/>
        </p:nvSpPr>
        <p:spPr>
          <a:xfrm>
            <a:off x="235137" y="360000"/>
            <a:ext cx="10504714" cy="8035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002060"/>
                </a:solidFill>
                <a:latin typeface="Aptos" panose="020B0004020202020204" pitchFamily="34" charset="0"/>
                <a:ea typeface="+mn-ea"/>
                <a:cs typeface="+mn-cs"/>
              </a:rPr>
              <a:t>MULTIMODAL NETWORK ANALYSIS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402CC24-3458-5DD4-456B-DD998BE143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3830621"/>
              </p:ext>
            </p:extLst>
          </p:nvPr>
        </p:nvGraphicFramePr>
        <p:xfrm>
          <a:off x="645493" y="1162050"/>
          <a:ext cx="10555907" cy="533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7DED9-9724-2B7A-5E48-1E8676F8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483-C951-48E3-A87C-6263B89B50D2}" type="slidenum">
              <a:rPr lang="en-GB" smtClean="0"/>
              <a:t>20</a:t>
            </a:fld>
            <a:endParaRPr lang="en-GB"/>
          </a:p>
        </p:txBody>
      </p:sp>
      <p:cxnSp>
        <p:nvCxnSpPr>
          <p:cNvPr id="4" name="Gerader Verbinder 10">
            <a:extLst>
              <a:ext uri="{FF2B5EF4-FFF2-40B4-BE49-F238E27FC236}">
                <a16:creationId xmlns:a16="http://schemas.microsoft.com/office/drawing/2014/main" id="{69C351A2-C7F8-5F62-D054-8D22BEE677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66842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BF2EB2F7-1B42-75C2-2E9B-779A80EB7C2E}"/>
              </a:ext>
            </a:extLst>
          </p:cNvPr>
          <p:cNvSpPr txBox="1">
            <a:spLocks/>
          </p:cNvSpPr>
          <p:nvPr/>
        </p:nvSpPr>
        <p:spPr>
          <a:xfrm>
            <a:off x="235137" y="396473"/>
            <a:ext cx="6087292" cy="7666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b="1" dirty="0">
                <a:solidFill>
                  <a:srgbClr val="002060"/>
                </a:solidFill>
                <a:latin typeface="Aptos" panose="020B0004020202020204" pitchFamily="34" charset="0"/>
                <a:ea typeface="+mn-ea"/>
                <a:cs typeface="+mn-cs"/>
              </a:rPr>
              <a:t>DETAILED NETWORK PLAN</a:t>
            </a:r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0160AEA2-EDA7-689D-D455-23C9A04021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4348944"/>
              </p:ext>
            </p:extLst>
          </p:nvPr>
        </p:nvGraphicFramePr>
        <p:xfrm>
          <a:off x="434818" y="985476"/>
          <a:ext cx="11322363" cy="5156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BB7C92-7D6B-AE77-D7CF-74C724DA0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483-C951-48E3-A87C-6263B89B50D2}" type="slidenum">
              <a:rPr lang="en-GB" smtClean="0"/>
              <a:t>21</a:t>
            </a:fld>
            <a:endParaRPr lang="en-GB"/>
          </a:p>
        </p:txBody>
      </p:sp>
      <p:cxnSp>
        <p:nvCxnSpPr>
          <p:cNvPr id="4" name="Gerader Verbinder 10">
            <a:extLst>
              <a:ext uri="{FF2B5EF4-FFF2-40B4-BE49-F238E27FC236}">
                <a16:creationId xmlns:a16="http://schemas.microsoft.com/office/drawing/2014/main" id="{99C4E3D2-D73C-A0E8-E377-D0A2916837C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5006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9BAF1BA1-EFE5-387A-790B-F7A26896C0BB}"/>
              </a:ext>
            </a:extLst>
          </p:cNvPr>
          <p:cNvSpPr txBox="1">
            <a:spLocks/>
          </p:cNvSpPr>
          <p:nvPr/>
        </p:nvSpPr>
        <p:spPr>
          <a:xfrm>
            <a:off x="235137" y="390525"/>
            <a:ext cx="10596221" cy="7810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GB" sz="3600" b="1" dirty="0">
                <a:solidFill>
                  <a:srgbClr val="002060"/>
                </a:solidFill>
                <a:latin typeface="Aptos" panose="020B0004020202020204" pitchFamily="34" charset="0"/>
                <a:ea typeface="+mn-ea"/>
                <a:cs typeface="+mn-cs"/>
              </a:rPr>
              <a:t>DIGITALISATION &amp; ITS STRATEGY</a:t>
            </a:r>
            <a:endParaRPr lang="en-US" sz="3600" b="1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10900A6-03D4-C71A-B1FB-13564B4C97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3848951"/>
              </p:ext>
            </p:extLst>
          </p:nvPr>
        </p:nvGraphicFramePr>
        <p:xfrm>
          <a:off x="552450" y="1253330"/>
          <a:ext cx="10962481" cy="4823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ED2FEE-7B95-8B8F-79AB-9B0D46F79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483-C951-48E3-A87C-6263B89B50D2}" type="slidenum">
              <a:rPr lang="en-GB" smtClean="0"/>
              <a:t>22</a:t>
            </a:fld>
            <a:endParaRPr lang="en-GB"/>
          </a:p>
        </p:txBody>
      </p:sp>
      <p:cxnSp>
        <p:nvCxnSpPr>
          <p:cNvPr id="2" name="Gerader Verbinder 10">
            <a:extLst>
              <a:ext uri="{FF2B5EF4-FFF2-40B4-BE49-F238E27FC236}">
                <a16:creationId xmlns:a16="http://schemas.microsoft.com/office/drawing/2014/main" id="{53B00E8E-1A70-C442-1825-578F79D89A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39663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299D9A8B-A6E1-9A5A-D666-6C2A681EC1FF}"/>
              </a:ext>
            </a:extLst>
          </p:cNvPr>
          <p:cNvSpPr txBox="1">
            <a:spLocks/>
          </p:cNvSpPr>
          <p:nvPr/>
        </p:nvSpPr>
        <p:spPr>
          <a:xfrm>
            <a:off x="235137" y="439576"/>
            <a:ext cx="10285615" cy="7573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GB" sz="3600" b="1" dirty="0">
                <a:solidFill>
                  <a:srgbClr val="002060"/>
                </a:solidFill>
                <a:latin typeface="Aptos" panose="020B0004020202020204" pitchFamily="34" charset="0"/>
                <a:ea typeface="+mn-ea"/>
                <a:cs typeface="+mn-cs"/>
              </a:rPr>
              <a:t>DELIVERABLES</a:t>
            </a:r>
            <a:endParaRPr lang="en-US" sz="3600" b="1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1523A45-3D66-FAB7-B231-E45066A51C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970946"/>
              </p:ext>
            </p:extLst>
          </p:nvPr>
        </p:nvGraphicFramePr>
        <p:xfrm>
          <a:off x="794327" y="941999"/>
          <a:ext cx="10427855" cy="5338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0220F-B3C1-669D-200D-1FB3CFD6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483-C951-48E3-A87C-6263B89B50D2}" type="slidenum">
              <a:rPr lang="en-GB" smtClean="0"/>
              <a:t>23</a:t>
            </a:fld>
            <a:endParaRPr lang="en-GB"/>
          </a:p>
        </p:txBody>
      </p:sp>
      <p:cxnSp>
        <p:nvCxnSpPr>
          <p:cNvPr id="4" name="Gerader Verbinder 10">
            <a:extLst>
              <a:ext uri="{FF2B5EF4-FFF2-40B4-BE49-F238E27FC236}">
                <a16:creationId xmlns:a16="http://schemas.microsoft.com/office/drawing/2014/main" id="{BE01898C-83FE-761D-3FB3-2CB6A1BEA9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62645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69EAC9F8-58C2-2420-86A6-4EF9F2F0C230}"/>
              </a:ext>
            </a:extLst>
          </p:cNvPr>
          <p:cNvSpPr txBox="1">
            <a:spLocks/>
          </p:cNvSpPr>
          <p:nvPr/>
        </p:nvSpPr>
        <p:spPr>
          <a:xfrm>
            <a:off x="235137" y="374007"/>
            <a:ext cx="11808000" cy="798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b="1" dirty="0">
                <a:solidFill>
                  <a:srgbClr val="002060"/>
                </a:solidFill>
                <a:latin typeface="Aptos" panose="020B0004020202020204" pitchFamily="34" charset="0"/>
                <a:ea typeface="+mn-ea"/>
                <a:cs typeface="+mn-cs"/>
              </a:rPr>
              <a:t>FEASIBILITY STUDIES – DURATION IN WEEKS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66C4DF8-BF7D-369A-4D64-61AC916E97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4268346"/>
              </p:ext>
            </p:extLst>
          </p:nvPr>
        </p:nvGraphicFramePr>
        <p:xfrm>
          <a:off x="1049891" y="1259721"/>
          <a:ext cx="9873673" cy="5238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8EC95-1413-D0EC-B4AE-FB49E74B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483-C951-48E3-A87C-6263B89B50D2}" type="slidenum">
              <a:rPr lang="en-GB" smtClean="0"/>
              <a:t>24</a:t>
            </a:fld>
            <a:endParaRPr lang="en-GB"/>
          </a:p>
        </p:txBody>
      </p:sp>
      <p:cxnSp>
        <p:nvCxnSpPr>
          <p:cNvPr id="4" name="Gerader Verbinder 10">
            <a:extLst>
              <a:ext uri="{FF2B5EF4-FFF2-40B4-BE49-F238E27FC236}">
                <a16:creationId xmlns:a16="http://schemas.microsoft.com/office/drawing/2014/main" id="{B7B0B15F-2F4A-853B-1FA0-D6B93B942C6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00714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5E9F9924-509E-05D4-5AF6-CA50198AA79D}"/>
              </a:ext>
            </a:extLst>
          </p:cNvPr>
          <p:cNvSpPr txBox="1">
            <a:spLocks/>
          </p:cNvSpPr>
          <p:nvPr/>
        </p:nvSpPr>
        <p:spPr>
          <a:xfrm>
            <a:off x="235137" y="406212"/>
            <a:ext cx="11808000" cy="7920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002060"/>
                </a:solidFill>
                <a:latin typeface="Aptos" panose="020B0004020202020204" pitchFamily="34" charset="0"/>
                <a:ea typeface="+mn-ea"/>
                <a:cs typeface="+mn-cs"/>
              </a:rPr>
              <a:t>DELIVERABLES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FD6E4D3-9411-8517-79B5-C721B3F330DC}"/>
              </a:ext>
            </a:extLst>
          </p:cNvPr>
          <p:cNvGraphicFramePr/>
          <p:nvPr/>
        </p:nvGraphicFramePr>
        <p:xfrm>
          <a:off x="548638" y="1233471"/>
          <a:ext cx="11257281" cy="5167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8E598-8AF1-5E8F-1DD8-DAF7DED1F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4483-C951-48E3-A87C-6263B89B50D2}" type="slidenum">
              <a:rPr lang="en-GB" smtClean="0"/>
              <a:t>25</a:t>
            </a:fld>
            <a:endParaRPr lang="en-GB"/>
          </a:p>
        </p:txBody>
      </p:sp>
      <p:cxnSp>
        <p:nvCxnSpPr>
          <p:cNvPr id="4" name="Gerader Verbinder 10">
            <a:extLst>
              <a:ext uri="{FF2B5EF4-FFF2-40B4-BE49-F238E27FC236}">
                <a16:creationId xmlns:a16="http://schemas.microsoft.com/office/drawing/2014/main" id="{597219E1-5867-43E2-E375-4886336F32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67547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45DB8-97A9-2AAB-A806-6178B4935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D2689E-E3BA-C222-F853-84CAE8B79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1831A8-0779-84AF-9A4A-B19D84EFD714}"/>
              </a:ext>
            </a:extLst>
          </p:cNvPr>
          <p:cNvSpPr txBox="1"/>
          <p:nvPr/>
        </p:nvSpPr>
        <p:spPr>
          <a:xfrm>
            <a:off x="2769670" y="6138379"/>
            <a:ext cx="6193856" cy="719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500" b="1" kern="1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cs typeface="Times New Roman" panose="02020603050405020304" pitchFamily="18" charset="0"/>
              </a:rPr>
              <a:t>Connecting to the Future</a:t>
            </a:r>
            <a:endParaRPr lang="en-IN" sz="4500" kern="1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8BC5EC-A0FF-55A5-4076-C29FB24400B5}"/>
              </a:ext>
            </a:extLst>
          </p:cNvPr>
          <p:cNvSpPr txBox="1"/>
          <p:nvPr/>
        </p:nvSpPr>
        <p:spPr>
          <a:xfrm>
            <a:off x="4242714" y="3217332"/>
            <a:ext cx="32477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cs typeface="Times New Roman" panose="02020603050405020304" pitchFamily="18" charset="0"/>
              </a:rPr>
              <a:t>THANK YOU</a:t>
            </a:r>
            <a:r>
              <a:rPr lang="en-GB" sz="4500" b="1" dirty="0">
                <a:solidFill>
                  <a:schemeClr val="accent6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B517CF-6B1C-AC0E-3D97-16B64DB605F5}"/>
              </a:ext>
            </a:extLst>
          </p:cNvPr>
          <p:cNvSpPr txBox="1"/>
          <p:nvPr/>
        </p:nvSpPr>
        <p:spPr>
          <a:xfrm>
            <a:off x="5236288" y="5511798"/>
            <a:ext cx="12606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cs typeface="Times New Roman" panose="02020603050405020304" pitchFamily="18" charset="0"/>
              </a:rPr>
              <a:t>DTS</a:t>
            </a:r>
          </a:p>
        </p:txBody>
      </p:sp>
    </p:spTree>
    <p:extLst>
      <p:ext uri="{BB962C8B-B14F-4D97-AF65-F5344CB8AC3E}">
        <p14:creationId xmlns:p14="http://schemas.microsoft.com/office/powerpoint/2010/main" val="3918508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D397B-6D36-0917-8CCD-24396FF23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sing AI to help analyse transport challenges - Transport Futures Institute">
            <a:extLst>
              <a:ext uri="{FF2B5EF4-FFF2-40B4-BE49-F238E27FC236}">
                <a16:creationId xmlns:a16="http://schemas.microsoft.com/office/drawing/2014/main" id="{A1617543-E1C5-91C8-F0FB-AB1AF1487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5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9">
            <a:extLst>
              <a:ext uri="{FF2B5EF4-FFF2-40B4-BE49-F238E27FC236}">
                <a16:creationId xmlns:a16="http://schemas.microsoft.com/office/drawing/2014/main" id="{6D20F488-121A-9E23-FF87-AE658C92678E}"/>
              </a:ext>
            </a:extLst>
          </p:cNvPr>
          <p:cNvSpPr txBox="1"/>
          <p:nvPr/>
        </p:nvSpPr>
        <p:spPr>
          <a:xfrm>
            <a:off x="6211646" y="562926"/>
            <a:ext cx="5860865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Aptos" panose="020B0004020202020204" pitchFamily="34" charset="0"/>
              </a:rPr>
              <a:t>SCOPE AND COMPONENTS OF DIGITALIZATION</a:t>
            </a:r>
          </a:p>
        </p:txBody>
      </p:sp>
      <p:cxnSp>
        <p:nvCxnSpPr>
          <p:cNvPr id="3" name="Gerader Verbinder 10">
            <a:extLst>
              <a:ext uri="{FF2B5EF4-FFF2-40B4-BE49-F238E27FC236}">
                <a16:creationId xmlns:a16="http://schemas.microsoft.com/office/drawing/2014/main" id="{19E331B8-EE7E-0ADE-4876-64732243F13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0BEC5D-1A33-F8F0-8F4C-B858B695CF77}"/>
              </a:ext>
            </a:extLst>
          </p:cNvPr>
          <p:cNvSpPr txBox="1">
            <a:spLocks/>
          </p:cNvSpPr>
          <p:nvPr/>
        </p:nvSpPr>
        <p:spPr>
          <a:xfrm>
            <a:off x="6614779" y="2225804"/>
            <a:ext cx="5054600" cy="3715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Road, Rail, and Multi-Modal Hubs: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Developing a cohesive network that integrates various modes of transport.</a:t>
            </a:r>
          </a:p>
          <a:p>
            <a:pPr algn="l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Logistics Parks: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Establishing facilities that facilitate efficient goods movement.</a:t>
            </a:r>
          </a:p>
          <a:p>
            <a:pPr algn="just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Climate Change Integration: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Aligning transport projects with Sustainable Development Goals (SDGs) to address climate change and promote green energy solutions.</a:t>
            </a:r>
          </a:p>
        </p:txBody>
      </p:sp>
    </p:spTree>
    <p:extLst>
      <p:ext uri="{BB962C8B-B14F-4D97-AF65-F5344CB8AC3E}">
        <p14:creationId xmlns:p14="http://schemas.microsoft.com/office/powerpoint/2010/main" val="3311229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5C047-6345-FB69-5A92-B90E41020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F19265-C1F1-59AB-2A4D-3DED6985C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5999" cy="6870003"/>
          </a:xfrm>
          <a:prstGeom prst="rect">
            <a:avLst/>
          </a:prstGeom>
        </p:spPr>
      </p:pic>
      <p:sp>
        <p:nvSpPr>
          <p:cNvPr id="2" name="Textfeld 9">
            <a:extLst>
              <a:ext uri="{FF2B5EF4-FFF2-40B4-BE49-F238E27FC236}">
                <a16:creationId xmlns:a16="http://schemas.microsoft.com/office/drawing/2014/main" id="{A8C7FA65-4210-30BE-D519-D7843856654C}"/>
              </a:ext>
            </a:extLst>
          </p:cNvPr>
          <p:cNvSpPr txBox="1"/>
          <p:nvPr/>
        </p:nvSpPr>
        <p:spPr>
          <a:xfrm>
            <a:off x="6394528" y="562926"/>
            <a:ext cx="4890906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AT" sz="3600" b="1" dirty="0">
                <a:solidFill>
                  <a:srgbClr val="002060"/>
                </a:solidFill>
                <a:latin typeface="Aptos" panose="020B0004020202020204" pitchFamily="34" charset="0"/>
              </a:rPr>
              <a:t>USE OF DIGITAL TECHNOLOGIES</a:t>
            </a:r>
          </a:p>
        </p:txBody>
      </p:sp>
      <p:cxnSp>
        <p:nvCxnSpPr>
          <p:cNvPr id="3" name="Gerader Verbinder 10">
            <a:extLst>
              <a:ext uri="{FF2B5EF4-FFF2-40B4-BE49-F238E27FC236}">
                <a16:creationId xmlns:a16="http://schemas.microsoft.com/office/drawing/2014/main" id="{EBCD8B54-8C31-4C61-EB8B-582D9A1F1B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5C055A5-D2AF-49D2-8674-D2BA0A5B970A}"/>
              </a:ext>
            </a:extLst>
          </p:cNvPr>
          <p:cNvSpPr txBox="1"/>
          <p:nvPr/>
        </p:nvSpPr>
        <p:spPr>
          <a:xfrm>
            <a:off x="6394528" y="1841620"/>
            <a:ext cx="5621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b="1" dirty="0">
                <a:solidFill>
                  <a:srgbClr val="002060"/>
                </a:solidFill>
                <a:latin typeface="Aptos (Body)"/>
              </a:rPr>
              <a:t>A revolution within the sector it represents the </a:t>
            </a:r>
            <a:r>
              <a:rPr lang="en-GB" sz="2200" b="1" dirty="0">
                <a:solidFill>
                  <a:srgbClr val="0000FF"/>
                </a:solidFill>
                <a:latin typeface="Aptos Display" panose="020B0004020202020204" pitchFamily="34" charset="0"/>
              </a:rPr>
              <a:t>USE OF DIGITAL TECHNOLOGIES</a:t>
            </a:r>
            <a:endParaRPr lang="de-AT" sz="2200" b="1" dirty="0">
              <a:solidFill>
                <a:srgbClr val="0000FF"/>
              </a:solidFill>
              <a:latin typeface="Aptos Display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B341D9-874E-B8BC-9367-8DFA41EA85B4}"/>
              </a:ext>
            </a:extLst>
          </p:cNvPr>
          <p:cNvSpPr txBox="1"/>
          <p:nvPr/>
        </p:nvSpPr>
        <p:spPr>
          <a:xfrm>
            <a:off x="6879919" y="2633192"/>
            <a:ext cx="453472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Improve processing efficiency / Artificial Intelligence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Smart Infrastructure &amp; IoT Connectivity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Lower overall costs &amp; enhance productivity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Mobility as a Service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MaaS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)</a:t>
            </a:r>
            <a:endParaRPr lang="de-AT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Provide new revenue and value-adding opportunities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Sustainability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Real-time tracking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Blockchain and Secure Payments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Electronic document management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Digital logistics &amp; Cybersecurity and Privacy Protection</a:t>
            </a:r>
          </a:p>
        </p:txBody>
      </p:sp>
    </p:spTree>
    <p:extLst>
      <p:ext uri="{BB962C8B-B14F-4D97-AF65-F5344CB8AC3E}">
        <p14:creationId xmlns:p14="http://schemas.microsoft.com/office/powerpoint/2010/main" val="2329266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3C9DF-A943-10F2-93FE-ABC09E29D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5E5449-B377-DB05-23E5-C5EF564F1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5999" cy="6858000"/>
          </a:xfrm>
          <a:prstGeom prst="rect">
            <a:avLst/>
          </a:prstGeom>
        </p:spPr>
      </p:pic>
      <p:sp>
        <p:nvSpPr>
          <p:cNvPr id="2" name="Textfeld 9">
            <a:extLst>
              <a:ext uri="{FF2B5EF4-FFF2-40B4-BE49-F238E27FC236}">
                <a16:creationId xmlns:a16="http://schemas.microsoft.com/office/drawing/2014/main" id="{B7D864A1-69C5-09A4-529E-AC221731A834}"/>
              </a:ext>
            </a:extLst>
          </p:cNvPr>
          <p:cNvSpPr txBox="1"/>
          <p:nvPr/>
        </p:nvSpPr>
        <p:spPr>
          <a:xfrm>
            <a:off x="6331136" y="378072"/>
            <a:ext cx="4890906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AT" sz="3600" b="1" dirty="0">
                <a:solidFill>
                  <a:srgbClr val="002060"/>
                </a:solidFill>
                <a:latin typeface="Aptos" panose="020B0004020202020204" pitchFamily="34" charset="0"/>
              </a:rPr>
              <a:t>FRAMEWORK</a:t>
            </a:r>
          </a:p>
        </p:txBody>
      </p:sp>
      <p:cxnSp>
        <p:nvCxnSpPr>
          <p:cNvPr id="3" name="Gerader Verbinder 10">
            <a:extLst>
              <a:ext uri="{FF2B5EF4-FFF2-40B4-BE49-F238E27FC236}">
                <a16:creationId xmlns:a16="http://schemas.microsoft.com/office/drawing/2014/main" id="{F1AF886F-8015-0440-0CDE-E8EB261196F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DF90D14-CCF9-8A19-60BE-BACBFD88EE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2742231"/>
              </p:ext>
            </p:extLst>
          </p:nvPr>
        </p:nvGraphicFramePr>
        <p:xfrm>
          <a:off x="5053523" y="1278468"/>
          <a:ext cx="8137484" cy="5054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0269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345DD-AB5B-4BEF-BDD1-BC9231113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9">
            <a:extLst>
              <a:ext uri="{FF2B5EF4-FFF2-40B4-BE49-F238E27FC236}">
                <a16:creationId xmlns:a16="http://schemas.microsoft.com/office/drawing/2014/main" id="{C226BDAE-CFD7-39BE-4A50-5E3FE68ED19D}"/>
              </a:ext>
            </a:extLst>
          </p:cNvPr>
          <p:cNvSpPr txBox="1"/>
          <p:nvPr/>
        </p:nvSpPr>
        <p:spPr>
          <a:xfrm>
            <a:off x="6331136" y="378072"/>
            <a:ext cx="4890906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Aptos" panose="020B0004020202020204" pitchFamily="34" charset="0"/>
              </a:rPr>
              <a:t>REQUIREMENTS</a:t>
            </a:r>
            <a:endParaRPr lang="en-GB" sz="36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cxnSp>
        <p:nvCxnSpPr>
          <p:cNvPr id="3" name="Gerader Verbinder 10">
            <a:extLst>
              <a:ext uri="{FF2B5EF4-FFF2-40B4-BE49-F238E27FC236}">
                <a16:creationId xmlns:a16="http://schemas.microsoft.com/office/drawing/2014/main" id="{2F88CB0B-FA1F-314B-22BC-015F28B4DD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D921CA09-B93C-1575-3424-AA66EF61A7D3}"/>
              </a:ext>
            </a:extLst>
          </p:cNvPr>
          <p:cNvGrpSpPr/>
          <p:nvPr/>
        </p:nvGrpSpPr>
        <p:grpSpPr>
          <a:xfrm>
            <a:off x="1028520" y="1638853"/>
            <a:ext cx="4966358" cy="1551987"/>
            <a:chOff x="106131" y="185844"/>
            <a:chExt cx="4966358" cy="155198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5E43395-6BD4-04D6-6B2B-0D309C9B4B22}"/>
                </a:ext>
              </a:extLst>
            </p:cNvPr>
            <p:cNvSpPr/>
            <p:nvPr/>
          </p:nvSpPr>
          <p:spPr>
            <a:xfrm>
              <a:off x="106131" y="185844"/>
              <a:ext cx="4966358" cy="1551987"/>
            </a:xfrm>
            <a:prstGeom prst="rect">
              <a:avLst/>
            </a:pr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4CF97B-1E52-8109-B323-59076116B4B3}"/>
                </a:ext>
              </a:extLst>
            </p:cNvPr>
            <p:cNvSpPr txBox="1"/>
            <p:nvPr/>
          </p:nvSpPr>
          <p:spPr>
            <a:xfrm>
              <a:off x="106131" y="185844"/>
              <a:ext cx="4966358" cy="15519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51213" tIns="53340" rIns="53340" bIns="5334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dirty="0">
                  <a:solidFill>
                    <a:srgbClr val="002060"/>
                  </a:solidFill>
                  <a:latin typeface="Aptos" panose="020B0004020202020204" pitchFamily="34" charset="0"/>
                </a:rPr>
                <a:t>Software</a:t>
              </a:r>
              <a:endParaRPr lang="en-IN" sz="1400" b="1" dirty="0">
                <a:solidFill>
                  <a:srgbClr val="002060"/>
                </a:solidFill>
                <a:latin typeface="Aptos" panose="020B0004020202020204" pitchFamily="34" charset="0"/>
              </a:endParaRPr>
            </a:p>
            <a:p>
              <a:pPr marL="342900" lvl="1" indent="-342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AutoNum type="arabicPeriod"/>
                <a:defRPr/>
              </a:pP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Installation to all vehicles – Road, Rail and Air</a:t>
              </a:r>
              <a:endParaRPr lang="en-IN" sz="14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  <a:p>
              <a:pPr marL="342900" lvl="1" indent="-342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AutoNum type="arabicPeriod"/>
                <a:defRPr/>
              </a:pP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PMIS systems</a:t>
              </a:r>
              <a:endParaRPr lang="en-IN" sz="14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  <a:p>
              <a:pPr marL="342900" lvl="1" indent="-342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AutoNum type="arabicPeriod"/>
                <a:defRPr/>
              </a:pP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GIS/GPS/CCTVs</a:t>
              </a:r>
              <a:endParaRPr lang="en-IN" sz="14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  <a:p>
              <a:pPr marL="342900" lvl="1" indent="-342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AutoNum type="arabicPeriod"/>
                <a:defRPr/>
              </a:pP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Dashboard for real time monitoring systems</a:t>
              </a:r>
              <a:endParaRPr lang="en-IN" sz="14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86C73FA-454C-2EB1-F866-3192BF7D666C}"/>
              </a:ext>
            </a:extLst>
          </p:cNvPr>
          <p:cNvGrpSpPr/>
          <p:nvPr/>
        </p:nvGrpSpPr>
        <p:grpSpPr>
          <a:xfrm>
            <a:off x="6384955" y="4218883"/>
            <a:ext cx="4966358" cy="1551987"/>
            <a:chOff x="209597" y="2251712"/>
            <a:chExt cx="4966358" cy="15519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FC1B86-E781-37BA-6B86-A01C03F15C02}"/>
                </a:ext>
              </a:extLst>
            </p:cNvPr>
            <p:cNvSpPr/>
            <p:nvPr/>
          </p:nvSpPr>
          <p:spPr>
            <a:xfrm>
              <a:off x="209597" y="2251712"/>
              <a:ext cx="4966358" cy="1551987"/>
            </a:xfrm>
            <a:prstGeom prst="rect">
              <a:avLst/>
            </a:pr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1FF1E3-527E-9B42-A972-9D34539AE417}"/>
                </a:ext>
              </a:extLst>
            </p:cNvPr>
            <p:cNvSpPr txBox="1"/>
            <p:nvPr/>
          </p:nvSpPr>
          <p:spPr>
            <a:xfrm>
              <a:off x="209597" y="2251712"/>
              <a:ext cx="4966358" cy="15519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51213" tIns="53340" rIns="53340" bIns="53340" numCol="1" spcCol="1270" anchor="t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rgbClr val="002060"/>
                  </a:solidFill>
                  <a:latin typeface="Aptos" panose="020B0004020202020204" pitchFamily="34" charset="0"/>
                </a:rPr>
                <a:t>Integration</a:t>
              </a:r>
              <a:endParaRPr lang="en-IN" sz="1400" b="1" dirty="0">
                <a:solidFill>
                  <a:srgbClr val="002060"/>
                </a:solidFill>
                <a:latin typeface="Aptos" panose="020B0004020202020204" pitchFamily="34" charset="0"/>
              </a:endParaRPr>
            </a:p>
            <a:p>
              <a:pPr marL="1257300" lvl="3" indent="-342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AutoNum type="arabicPeriod"/>
                <a:defRPr/>
              </a:pP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Climate Change</a:t>
              </a:r>
            </a:p>
            <a:p>
              <a:pPr marL="1257300" lvl="3" indent="-342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AutoNum type="arabicPeriod"/>
                <a:defRPr/>
              </a:pP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Reduction of Carbon Footprint</a:t>
              </a:r>
            </a:p>
            <a:p>
              <a:pPr marL="1257300" lvl="3" indent="-342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AutoNum type="arabicPeriod"/>
                <a:defRPr/>
              </a:pP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Sustainable Development Goals</a:t>
              </a:r>
            </a:p>
            <a:p>
              <a:pPr marL="1257300" lvl="3" indent="-342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AutoNum type="arabicPeriod"/>
                <a:defRPr/>
              </a:pPr>
              <a:r>
                <a:rPr lang="en-GB" sz="14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Contributing to Net Zero National Targets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89212E-6C36-84BF-DFCE-713154C4E78D}"/>
              </a:ext>
            </a:extLst>
          </p:cNvPr>
          <p:cNvGrpSpPr/>
          <p:nvPr/>
        </p:nvGrpSpPr>
        <p:grpSpPr>
          <a:xfrm>
            <a:off x="1028520" y="5154696"/>
            <a:ext cx="4966358" cy="1551987"/>
            <a:chOff x="5469697" y="297932"/>
            <a:chExt cx="4966358" cy="155198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EB2733-1939-2B65-90CB-E5E2496A8109}"/>
                </a:ext>
              </a:extLst>
            </p:cNvPr>
            <p:cNvSpPr/>
            <p:nvPr/>
          </p:nvSpPr>
          <p:spPr>
            <a:xfrm>
              <a:off x="5469697" y="297932"/>
              <a:ext cx="4966358" cy="1551987"/>
            </a:xfrm>
            <a:prstGeom prst="rect">
              <a:avLst/>
            </a:pr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9DCDA2-B6E5-F5EB-6EE5-89B401730EB2}"/>
                </a:ext>
              </a:extLst>
            </p:cNvPr>
            <p:cNvSpPr txBox="1"/>
            <p:nvPr/>
          </p:nvSpPr>
          <p:spPr>
            <a:xfrm>
              <a:off x="5469697" y="297932"/>
              <a:ext cx="4966358" cy="12377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51213" tIns="53340" rIns="53340" bIns="53340" numCol="1" spcCol="1270" anchor="t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rgbClr val="002060"/>
                  </a:solidFill>
                  <a:latin typeface="Aptos" panose="020B0004020202020204" pitchFamily="34" charset="0"/>
                </a:rPr>
                <a:t>Hardware </a:t>
              </a:r>
              <a:endParaRPr lang="en-IN" sz="1400" b="1" dirty="0">
                <a:solidFill>
                  <a:srgbClr val="002060"/>
                </a:solidFill>
                <a:latin typeface="Aptos" panose="020B0004020202020204" pitchFamily="34" charset="0"/>
              </a:endParaRPr>
            </a:p>
            <a:p>
              <a:pPr marL="342900" lvl="1" indent="-342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AutoNum type="arabicPeriod"/>
                <a:defRPr/>
              </a:pP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Equipment for installation to vehicles</a:t>
              </a:r>
              <a:endParaRPr lang="en-IN" sz="14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  <a:p>
              <a:pPr marL="342900" lvl="1" indent="-342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AutoNum type="arabicPeriod"/>
                <a:defRPr/>
              </a:pP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Installation across the country for each category of transport</a:t>
              </a:r>
              <a:endParaRPr lang="en-IN" sz="14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0EFBDB-F9B4-A4A9-2AFD-59D82D1FDDD7}"/>
              </a:ext>
            </a:extLst>
          </p:cNvPr>
          <p:cNvGrpSpPr/>
          <p:nvPr/>
        </p:nvGrpSpPr>
        <p:grpSpPr>
          <a:xfrm>
            <a:off x="6384955" y="2023868"/>
            <a:ext cx="4966358" cy="1551987"/>
            <a:chOff x="5573163" y="2251712"/>
            <a:chExt cx="4966358" cy="155198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BF0816-C9CC-F96C-7FDF-CF743AB73685}"/>
                </a:ext>
              </a:extLst>
            </p:cNvPr>
            <p:cNvSpPr/>
            <p:nvPr/>
          </p:nvSpPr>
          <p:spPr>
            <a:xfrm>
              <a:off x="5573163" y="2251712"/>
              <a:ext cx="4966358" cy="1551987"/>
            </a:xfrm>
            <a:prstGeom prst="rect">
              <a:avLst/>
            </a:pr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3703D3-D0E7-E1F9-0F15-09211F8FE494}"/>
                </a:ext>
              </a:extLst>
            </p:cNvPr>
            <p:cNvSpPr txBox="1"/>
            <p:nvPr/>
          </p:nvSpPr>
          <p:spPr>
            <a:xfrm>
              <a:off x="5573163" y="2251712"/>
              <a:ext cx="4966358" cy="15519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51213" tIns="53340" rIns="53340" bIns="53340" numCol="1" spcCol="1270" anchor="t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rgbClr val="002060"/>
                  </a:solidFill>
                  <a:latin typeface="Aptos" panose="020B0004020202020204" pitchFamily="34" charset="0"/>
                </a:rPr>
                <a:t>                    Decision Support Systems</a:t>
              </a:r>
              <a:endParaRPr lang="en-IN" sz="1400" b="1" dirty="0">
                <a:solidFill>
                  <a:srgbClr val="002060"/>
                </a:solidFill>
                <a:latin typeface="Aptos" panose="020B0004020202020204" pitchFamily="34" charset="0"/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IN" sz="1400" b="0" kern="1200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endParaRPr>
            </a:p>
            <a:p>
              <a:pPr marL="1257300" lvl="3" indent="-342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AutoNum type="arabicPeriod"/>
                <a:defRPr/>
              </a:pP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Online monitoring systems</a:t>
              </a:r>
              <a:endParaRPr lang="en-IN" sz="14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31AD66-FBCF-376A-875A-7E1417EB4DF7}"/>
              </a:ext>
            </a:extLst>
          </p:cNvPr>
          <p:cNvGrpSpPr/>
          <p:nvPr/>
        </p:nvGrpSpPr>
        <p:grpSpPr>
          <a:xfrm>
            <a:off x="1028520" y="3429000"/>
            <a:ext cx="4966358" cy="1551987"/>
            <a:chOff x="209597" y="2251712"/>
            <a:chExt cx="4966358" cy="155198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45E8A3B-FE91-639C-B287-D74DA800D0B9}"/>
                </a:ext>
              </a:extLst>
            </p:cNvPr>
            <p:cNvSpPr/>
            <p:nvPr/>
          </p:nvSpPr>
          <p:spPr>
            <a:xfrm>
              <a:off x="209597" y="2251712"/>
              <a:ext cx="4966358" cy="1551987"/>
            </a:xfrm>
            <a:prstGeom prst="rect">
              <a:avLst/>
            </a:pr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D0F8339-2507-839B-1100-C4E7F2F47AE9}"/>
                </a:ext>
              </a:extLst>
            </p:cNvPr>
            <p:cNvSpPr txBox="1"/>
            <p:nvPr/>
          </p:nvSpPr>
          <p:spPr>
            <a:xfrm>
              <a:off x="209597" y="2251712"/>
              <a:ext cx="4966358" cy="15519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51213" tIns="53340" rIns="53340" bIns="53340" numCol="1" spcCol="1270" anchor="t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rgbClr val="002060"/>
                  </a:solidFill>
                  <a:latin typeface="Aptos" panose="020B0004020202020204" pitchFamily="34" charset="0"/>
                </a:rPr>
                <a:t>Personnel </a:t>
              </a:r>
              <a:endParaRPr lang="en-IN" sz="1400" b="1" dirty="0">
                <a:solidFill>
                  <a:srgbClr val="002060"/>
                </a:solidFill>
                <a:latin typeface="Aptos" panose="020B0004020202020204" pitchFamily="34" charset="0"/>
              </a:endParaRPr>
            </a:p>
            <a:p>
              <a:pPr marL="342900" lvl="1" indent="-342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AutoNum type="arabicPeriod"/>
                <a:defRPr/>
              </a:pP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Highway and Safety Engineers</a:t>
              </a:r>
              <a:endParaRPr lang="en-IN" sz="14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  <a:p>
              <a:pPr marL="342900" lvl="1" indent="-342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AutoNum type="arabicPeriod"/>
                <a:defRPr/>
              </a:pP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IT Specialists – software and hardware</a:t>
              </a:r>
              <a:endParaRPr lang="en-IN" sz="14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  <a:p>
              <a:pPr marL="342900" lvl="1" indent="-342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AutoNum type="arabicPeriod"/>
                <a:defRPr/>
              </a:pP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Environment Specialists</a:t>
              </a:r>
              <a:endParaRPr lang="en-IN" sz="14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  <a:p>
              <a:pPr marL="342900" lvl="1" indent="-342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AutoNum type="arabicPeriod"/>
                <a:defRPr/>
              </a:pP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Social/Gender Specialists</a:t>
              </a:r>
              <a:endParaRPr lang="en-IN" sz="14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  <a:p>
              <a:pPr marL="342900" lvl="1" indent="-342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AutoNum type="arabicPeriod"/>
                <a:defRPr/>
              </a:pP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  <a:latin typeface="Aptos" panose="020B0004020202020204" pitchFamily="34" charset="0"/>
                </a:rPr>
                <a:t>Procurement Specialist</a:t>
              </a:r>
              <a:endParaRPr lang="en-IN" sz="14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5A6302C-B903-1B3F-8F54-D0A61A69240F}"/>
              </a:ext>
            </a:extLst>
          </p:cNvPr>
          <p:cNvSpPr/>
          <p:nvPr/>
        </p:nvSpPr>
        <p:spPr>
          <a:xfrm>
            <a:off x="578746" y="1708549"/>
            <a:ext cx="1446414" cy="1406255"/>
          </a:xfrm>
          <a:prstGeom prst="rect">
            <a:avLst/>
          </a:prstGeom>
          <a:blipFill rotWithShape="1">
            <a:blip r:embed="rId2"/>
            <a:srcRect/>
            <a:stretch>
              <a:fillRect l="-50000" r="-5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9" name="Picture 4" descr="Top 10 Strategies for Successful Data Science Teamwork - The Data Science  Institute at Columbia University">
            <a:extLst>
              <a:ext uri="{FF2B5EF4-FFF2-40B4-BE49-F238E27FC236}">
                <a16:creationId xmlns:a16="http://schemas.microsoft.com/office/drawing/2014/main" id="{A710D09B-3072-ADBA-2FAF-3AD837FCA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5" y="3612816"/>
            <a:ext cx="1446414" cy="11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remium AI Image | a large computer with a large display of computer parts.">
            <a:extLst>
              <a:ext uri="{FF2B5EF4-FFF2-40B4-BE49-F238E27FC236}">
                <a16:creationId xmlns:a16="http://schemas.microsoft.com/office/drawing/2014/main" id="{82F47B6D-5974-44FD-627C-3ECCEE054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4" y="5284164"/>
            <a:ext cx="1446413" cy="12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Decision Support System&quot; Images – Browse 1,243 Stock Photos, Vectors, and  Video | Adobe Stock">
            <a:extLst>
              <a:ext uri="{FF2B5EF4-FFF2-40B4-BE49-F238E27FC236}">
                <a16:creationId xmlns:a16="http://schemas.microsoft.com/office/drawing/2014/main" id="{06DE34B5-6DA7-CB71-6DED-CBE669F69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457" y="2134183"/>
            <a:ext cx="1823703" cy="136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FEEADCD-94C3-4632-82C2-39F2AF913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56" y="4297497"/>
            <a:ext cx="1823703" cy="13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80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CAD95-416D-D320-BAAD-3CABF74BD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5AF029-A1B0-BFE7-8A82-5C51A27C6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5998" cy="6858000"/>
          </a:xfrm>
          <a:prstGeom prst="rect">
            <a:avLst/>
          </a:prstGeom>
        </p:spPr>
      </p:pic>
      <p:sp>
        <p:nvSpPr>
          <p:cNvPr id="2" name="Textfeld 9">
            <a:extLst>
              <a:ext uri="{FF2B5EF4-FFF2-40B4-BE49-F238E27FC236}">
                <a16:creationId xmlns:a16="http://schemas.microsoft.com/office/drawing/2014/main" id="{4B48F6CA-2DBE-2B8C-209A-73CAA1E32246}"/>
              </a:ext>
            </a:extLst>
          </p:cNvPr>
          <p:cNvSpPr txBox="1"/>
          <p:nvPr/>
        </p:nvSpPr>
        <p:spPr>
          <a:xfrm>
            <a:off x="6331135" y="543184"/>
            <a:ext cx="4890906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Aptos" panose="020B0004020202020204" pitchFamily="34" charset="0"/>
              </a:rPr>
              <a:t>KEY COMPONENTS OF ITS / MODULES </a:t>
            </a:r>
            <a:endParaRPr lang="en-GB" sz="36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cxnSp>
        <p:nvCxnSpPr>
          <p:cNvPr id="3" name="Gerader Verbinder 10">
            <a:extLst>
              <a:ext uri="{FF2B5EF4-FFF2-40B4-BE49-F238E27FC236}">
                <a16:creationId xmlns:a16="http://schemas.microsoft.com/office/drawing/2014/main" id="{6E9E7E69-CD2B-FA15-2F13-71A694CDC1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7CAECE5-E5B3-EC9B-2B08-74F04CB857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975236"/>
              </p:ext>
            </p:extLst>
          </p:nvPr>
        </p:nvGraphicFramePr>
        <p:xfrm>
          <a:off x="606809" y="2323935"/>
          <a:ext cx="11105163" cy="4360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0916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2C2A3-38EB-B99E-E24D-1B68807FD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AEE664-BCF5-2436-D467-656765F19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"/>
            <a:ext cx="6095999" cy="6867144"/>
          </a:xfrm>
          <a:prstGeom prst="rect">
            <a:avLst/>
          </a:prstGeom>
        </p:spPr>
      </p:pic>
      <p:sp>
        <p:nvSpPr>
          <p:cNvPr id="2" name="Textfeld 9">
            <a:extLst>
              <a:ext uri="{FF2B5EF4-FFF2-40B4-BE49-F238E27FC236}">
                <a16:creationId xmlns:a16="http://schemas.microsoft.com/office/drawing/2014/main" id="{BBEF7168-9BED-B1E5-5DE5-590B19B1CF10}"/>
              </a:ext>
            </a:extLst>
          </p:cNvPr>
          <p:cNvSpPr txBox="1"/>
          <p:nvPr/>
        </p:nvSpPr>
        <p:spPr>
          <a:xfrm>
            <a:off x="6331135" y="520591"/>
            <a:ext cx="4890906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Aptos" panose="020B0004020202020204" pitchFamily="34" charset="0"/>
              </a:rPr>
              <a:t>KEY COMPONENTS OF ITS / MODULES </a:t>
            </a:r>
            <a:endParaRPr lang="en-GB" sz="36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cxnSp>
        <p:nvCxnSpPr>
          <p:cNvPr id="3" name="Gerader Verbinder 10">
            <a:extLst>
              <a:ext uri="{FF2B5EF4-FFF2-40B4-BE49-F238E27FC236}">
                <a16:creationId xmlns:a16="http://schemas.microsoft.com/office/drawing/2014/main" id="{8F30E9FD-B360-D13B-ED13-790049864F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84273BD-57AE-ABFE-D59D-9D28EF57D3DD}"/>
              </a:ext>
            </a:extLst>
          </p:cNvPr>
          <p:cNvSpPr txBox="1"/>
          <p:nvPr/>
        </p:nvSpPr>
        <p:spPr>
          <a:xfrm>
            <a:off x="7761511" y="1720920"/>
            <a:ext cx="2030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ptos Display" panose="020B0004020202020204" pitchFamily="34" charset="0"/>
              </a:rPr>
              <a:t>Logistics Parks</a:t>
            </a:r>
            <a:endParaRPr lang="en-IN" sz="2000" b="1" dirty="0">
              <a:solidFill>
                <a:srgbClr val="0000FF"/>
              </a:solidFill>
              <a:latin typeface="Aptos Display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6864C6-C5EB-3A6E-D7DA-514C6B2FC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720" y="2231339"/>
            <a:ext cx="7835012" cy="440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1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5DE8-1D8A-7638-5CFF-4C9D045EF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BFCA6-06C0-9BAC-D46F-D10F86C2F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/>
          <a:stretch/>
        </p:blipFill>
        <p:spPr>
          <a:xfrm>
            <a:off x="0" y="0"/>
            <a:ext cx="6095999" cy="6867814"/>
          </a:xfrm>
          <a:prstGeom prst="rect">
            <a:avLst/>
          </a:prstGeom>
        </p:spPr>
      </p:pic>
      <p:sp>
        <p:nvSpPr>
          <p:cNvPr id="2" name="Textfeld 9">
            <a:extLst>
              <a:ext uri="{FF2B5EF4-FFF2-40B4-BE49-F238E27FC236}">
                <a16:creationId xmlns:a16="http://schemas.microsoft.com/office/drawing/2014/main" id="{CC474D05-AC31-5F38-08E1-F16DC905C120}"/>
              </a:ext>
            </a:extLst>
          </p:cNvPr>
          <p:cNvSpPr txBox="1"/>
          <p:nvPr/>
        </p:nvSpPr>
        <p:spPr>
          <a:xfrm>
            <a:off x="6331135" y="562926"/>
            <a:ext cx="569153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Aptos" panose="020B0004020202020204" pitchFamily="34" charset="0"/>
              </a:rPr>
              <a:t>CLIMATE CHANGE</a:t>
            </a:r>
            <a:endParaRPr lang="de-AT" sz="3600" b="1" dirty="0">
              <a:latin typeface="Aptos" panose="020B0004020202020204" pitchFamily="34" charset="0"/>
            </a:endParaRPr>
          </a:p>
        </p:txBody>
      </p:sp>
      <p:cxnSp>
        <p:nvCxnSpPr>
          <p:cNvPr id="3" name="Gerader Verbinder 10">
            <a:extLst>
              <a:ext uri="{FF2B5EF4-FFF2-40B4-BE49-F238E27FC236}">
                <a16:creationId xmlns:a16="http://schemas.microsoft.com/office/drawing/2014/main" id="{49E6B3DE-4792-C662-87EE-7A92BE2AD04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137" y="1163091"/>
            <a:ext cx="11717889" cy="0"/>
          </a:xfrm>
          <a:prstGeom prst="line">
            <a:avLst/>
          </a:prstGeom>
          <a:noFill/>
          <a:ln w="63500" cap="rnd" algn="ctr">
            <a:solidFill>
              <a:srgbClr val="D12A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9A9743-F788-ED35-C688-9B5641DC598F}"/>
              </a:ext>
            </a:extLst>
          </p:cNvPr>
          <p:cNvSpPr txBox="1"/>
          <p:nvPr/>
        </p:nvSpPr>
        <p:spPr>
          <a:xfrm>
            <a:off x="6507409" y="1294820"/>
            <a:ext cx="51003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0000FF"/>
                </a:solidFill>
                <a:latin typeface="Aptos Display" panose="020B0004020202020204" pitchFamily="34" charset="0"/>
              </a:rPr>
              <a:t>SCOPE FOR INTEGRATION OF CLIMATE CHANGE AND SDGs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21BE0F0-1C0E-9410-23EC-2DD32C37CA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9910417"/>
              </p:ext>
            </p:extLst>
          </p:nvPr>
        </p:nvGraphicFramePr>
        <p:xfrm>
          <a:off x="6180667" y="1701815"/>
          <a:ext cx="6011333" cy="5156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9811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11783</TotalTime>
  <Words>1715</Words>
  <Application>Microsoft Office PowerPoint</Application>
  <PresentationFormat>Widescreen</PresentationFormat>
  <Paragraphs>313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Aptos</vt:lpstr>
      <vt:lpstr>Aptos (Body)</vt:lpstr>
      <vt:lpstr>Aptos Display</vt:lpstr>
      <vt:lpstr>Arial</vt:lpstr>
      <vt:lpstr>Calibri</vt:lpstr>
      <vt:lpstr>Calibri Light</vt:lpstr>
      <vt:lpstr>Tenorite</vt:lpstr>
      <vt:lpstr>Office Theme</vt:lpstr>
      <vt:lpstr>Digital transformation  in the Transport Sector  Tajikistan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Jonathan Linus</dc:creator>
  <cp:lastModifiedBy>Jonathan Linus</cp:lastModifiedBy>
  <cp:revision>16</cp:revision>
  <dcterms:created xsi:type="dcterms:W3CDTF">2024-11-13T09:52:22Z</dcterms:created>
  <dcterms:modified xsi:type="dcterms:W3CDTF">2025-01-09T10:23:16Z</dcterms:modified>
</cp:coreProperties>
</file>