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837" r:id="rId2"/>
    <p:sldMasterId id="2147483885" r:id="rId3"/>
  </p:sldMasterIdLst>
  <p:notesMasterIdLst>
    <p:notesMasterId r:id="rId28"/>
  </p:notesMasterIdLst>
  <p:handoutMasterIdLst>
    <p:handoutMasterId r:id="rId29"/>
  </p:handoutMasterIdLst>
  <p:sldIdLst>
    <p:sldId id="256" r:id="rId4"/>
    <p:sldId id="260" r:id="rId5"/>
    <p:sldId id="262" r:id="rId6"/>
    <p:sldId id="261" r:id="rId7"/>
    <p:sldId id="263" r:id="rId8"/>
    <p:sldId id="264" r:id="rId9"/>
    <p:sldId id="265" r:id="rId10"/>
    <p:sldId id="266" r:id="rId11"/>
    <p:sldId id="273" r:id="rId12"/>
    <p:sldId id="268" r:id="rId13"/>
    <p:sldId id="269" r:id="rId14"/>
    <p:sldId id="270" r:id="rId15"/>
    <p:sldId id="272" r:id="rId16"/>
    <p:sldId id="274" r:id="rId17"/>
    <p:sldId id="275" r:id="rId18"/>
    <p:sldId id="289" r:id="rId19"/>
    <p:sldId id="276" r:id="rId20"/>
    <p:sldId id="277" r:id="rId21"/>
    <p:sldId id="279" r:id="rId22"/>
    <p:sldId id="281" r:id="rId23"/>
    <p:sldId id="282" r:id="rId24"/>
    <p:sldId id="284" r:id="rId25"/>
    <p:sldId id="286" r:id="rId26"/>
    <p:sldId id="290"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F1A331E-E8AD-46E9-AA4F-5AA5B2C2EE62}">
          <p14:sldIdLst>
            <p14:sldId id="256"/>
          </p14:sldIdLst>
        </p14:section>
        <p14:section name="Раздел без заголовка" id="{E5E3CCAA-D919-49CF-A087-1D3DFF0F1EEF}">
          <p14:sldIdLst>
            <p14:sldId id="260"/>
            <p14:sldId id="262"/>
            <p14:sldId id="261"/>
            <p14:sldId id="263"/>
            <p14:sldId id="264"/>
            <p14:sldId id="265"/>
            <p14:sldId id="266"/>
            <p14:sldId id="273"/>
            <p14:sldId id="268"/>
            <p14:sldId id="269"/>
            <p14:sldId id="270"/>
            <p14:sldId id="272"/>
            <p14:sldId id="274"/>
            <p14:sldId id="275"/>
            <p14:sldId id="289"/>
            <p14:sldId id="276"/>
            <p14:sldId id="277"/>
            <p14:sldId id="279"/>
            <p14:sldId id="281"/>
            <p14:sldId id="282"/>
            <p14:sldId id="284"/>
            <p14:sldId id="286"/>
            <p14:sldId id="2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A3F5ED"/>
    <a:srgbClr val="95CBF5"/>
    <a:srgbClr val="A8BA00"/>
    <a:srgbClr val="ED7FEA"/>
    <a:srgbClr val="007E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9428" autoAdjust="0"/>
  </p:normalViewPr>
  <p:slideViewPr>
    <p:cSldViewPr snapToGrid="0">
      <p:cViewPr varScale="1">
        <p:scale>
          <a:sx n="74" d="100"/>
          <a:sy n="74" d="100"/>
        </p:scale>
        <p:origin x="690" y="66"/>
      </p:cViewPr>
      <p:guideLst>
        <p:guide orient="horz" pos="2160"/>
        <p:guide pos="3840"/>
      </p:guideLst>
    </p:cSldViewPr>
  </p:slideViewPr>
  <p:notesTextViewPr>
    <p:cViewPr>
      <p:scale>
        <a:sx n="1" d="1"/>
        <a:sy n="1" d="1"/>
      </p:scale>
      <p:origin x="0" y="0"/>
    </p:cViewPr>
  </p:notesTextViewPr>
  <p:notesViewPr>
    <p:cSldViewPr snapToGrid="0">
      <p:cViewPr varScale="1">
        <p:scale>
          <a:sx n="64" d="100"/>
          <a:sy n="64" d="100"/>
        </p:scale>
        <p:origin x="329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89</c:v>
                </c:pt>
              </c:strCache>
            </c:strRef>
          </c:tx>
          <c: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FFFF00"/>
              </a:solidFill>
            </a:ln>
            <a:effectLst>
              <a:outerShdw blurRad="254000" sx="105000" sy="105000" algn="ctr" rotWithShape="0">
                <a:prstClr val="black">
                  <a:alpha val="20000"/>
                </a:prstClr>
              </a:outerShdw>
            </a:effectLst>
          </c:spPr>
          <c:invertIfNegative val="0"/>
          <c:dPt>
            <c:idx val="0"/>
            <c:invertIfNegative val="0"/>
            <c:bubble3D val="0"/>
            <c: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3FE-4670-A42E-6A2665DAB8AF}"/>
              </c:ext>
            </c:extLst>
          </c:dPt>
          <c:dPt>
            <c:idx val="1"/>
            <c:invertIfNegative val="0"/>
            <c:bubble3D val="0"/>
            <c: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FFFF00"/>
                </a:solidFill>
              </a:ln>
              <a:effectLst>
                <a:outerShdw sx="97000" sy="97000" algn="ctr" rotWithShape="0">
                  <a:prstClr val="black"/>
                </a:outerShdw>
              </a:effectLst>
            </c:spPr>
            <c:extLst>
              <c:ext xmlns:c16="http://schemas.microsoft.com/office/drawing/2014/chart" uri="{C3380CC4-5D6E-409C-BE32-E72D297353CC}">
                <c16:uniqueId val="{00000003-13FE-4670-A42E-6A2665DAB8AF}"/>
              </c:ext>
            </c:extLst>
          </c:dPt>
          <c:dPt>
            <c:idx val="2"/>
            <c:invertIfNegative val="0"/>
            <c:bubble3D val="0"/>
            <c: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bg1"/>
                </a:solidFill>
              </a:ln>
              <a:effectLst>
                <a:outerShdw blurRad="254000" sx="105000" sy="105000" algn="ctr" rotWithShape="0">
                  <a:prstClr val="black">
                    <a:alpha val="20000"/>
                  </a:prstClr>
                </a:outerShdw>
              </a:effectLst>
            </c:spPr>
            <c:extLst>
              <c:ext xmlns:c16="http://schemas.microsoft.com/office/drawing/2014/chart" uri="{C3380CC4-5D6E-409C-BE32-E72D297353CC}">
                <c16:uniqueId val="{00000005-13FE-4670-A42E-6A2665DAB8AF}"/>
              </c:ext>
            </c:extLst>
          </c:dPt>
          <c:dLbls>
            <c:dLbl>
              <c:idx val="0"/>
              <c:layout>
                <c:manualLayout>
                  <c:x val="-1.0159205143789923E-3"/>
                  <c:y val="-1.1103444809676103E-7"/>
                </c:manualLayout>
              </c:layout>
              <c:showLegendKey val="0"/>
              <c:showVal val="1"/>
              <c:showCatName val="0"/>
              <c:showSerName val="0"/>
              <c:showPercent val="0"/>
              <c:showBubbleSize val="0"/>
              <c:extLst>
                <c:ext xmlns:c15="http://schemas.microsoft.com/office/drawing/2012/chart" uri="{CE6537A1-D6FC-4f65-9D91-7224C49458BB}">
                  <c15:layout>
                    <c:manualLayout>
                      <c:w val="6.9144190158562005E-2"/>
                      <c:h val="7.0782684044594091E-2"/>
                    </c:manualLayout>
                  </c15:layout>
                </c:ext>
                <c:ext xmlns:c16="http://schemas.microsoft.com/office/drawing/2014/chart" uri="{C3380CC4-5D6E-409C-BE32-E72D297353CC}">
                  <c16:uniqueId val="{00000001-13FE-4670-A42E-6A2665DAB8AF}"/>
                </c:ext>
              </c:extLst>
            </c:dLbl>
            <c:dLbl>
              <c:idx val="1"/>
              <c:layout>
                <c:manualLayout>
                  <c:x val="5.0796025718947754E-3"/>
                  <c:y val="1.110344479416477E-7"/>
                </c:manualLayout>
              </c:layout>
              <c:showLegendKey val="0"/>
              <c:showVal val="1"/>
              <c:showCatName val="0"/>
              <c:showSerName val="0"/>
              <c:showPercent val="0"/>
              <c:showBubbleSize val="0"/>
              <c:extLst>
                <c:ext xmlns:c15="http://schemas.microsoft.com/office/drawing/2012/chart" uri="{CE6537A1-D6FC-4f65-9D91-7224C49458BB}">
                  <c15:layout>
                    <c:manualLayout>
                      <c:w val="9.7589964561172735E-2"/>
                      <c:h val="7.0782684044594091E-2"/>
                    </c:manualLayout>
                  </c15:layout>
                </c:ext>
                <c:ext xmlns:c16="http://schemas.microsoft.com/office/drawing/2014/chart" uri="{C3380CC4-5D6E-409C-BE32-E72D297353CC}">
                  <c16:uniqueId val="{00000003-13FE-4670-A42E-6A2665DAB8AF}"/>
                </c:ext>
              </c:extLst>
            </c:dLbl>
            <c:dLbl>
              <c:idx val="2"/>
              <c:layout>
                <c:manualLayout>
                  <c:x val="8.1273641150316402E-3"/>
                  <c:y val="4.230523502994684E-3"/>
                </c:manualLayout>
              </c:layout>
              <c:tx>
                <c:rich>
                  <a:bodyPr/>
                  <a:lstStyle/>
                  <a:p>
                    <a:r>
                      <a:rPr lang="en-US" sz="1800" dirty="0">
                        <a:ln>
                          <a:noFill/>
                        </a:ln>
                      </a:rPr>
                      <a:t>78</a:t>
                    </a:r>
                  </a:p>
                </c:rich>
              </c:tx>
              <c:showLegendKey val="0"/>
              <c:showVal val="1"/>
              <c:showCatName val="0"/>
              <c:showSerName val="0"/>
              <c:showPercent val="0"/>
              <c:showBubbleSize val="0"/>
              <c:extLst>
                <c:ext xmlns:c15="http://schemas.microsoft.com/office/drawing/2012/chart" uri="{CE6537A1-D6FC-4f65-9D91-7224C49458BB}">
                  <c15:layout>
                    <c:manualLayout>
                      <c:w val="0.1146223919440543"/>
                      <c:h val="0.10180570881393668"/>
                    </c:manualLayout>
                  </c15:layout>
                  <c15:showDataLabelsRange val="0"/>
                </c:ext>
                <c:ext xmlns:c16="http://schemas.microsoft.com/office/drawing/2014/chart" uri="{C3380CC4-5D6E-409C-BE32-E72D297353CC}">
                  <c16:uniqueId val="{00000005-13FE-4670-A42E-6A2665DAB8AF}"/>
                </c:ext>
              </c:extLst>
            </c:dLbl>
            <c:spPr>
              <a:solidFill>
                <a:srgbClr val="FFFFCC"/>
              </a:solid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800" b="1" i="0" u="none" strike="noStrike" kern="1200" baseline="0">
                    <a:ln>
                      <a:noFill/>
                    </a:ln>
                    <a:solidFill>
                      <a:srgbClr val="0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chevron">
                    <a:avLst/>
                  </a:prstGeom>
                  <a:pattFill prst="pct75">
                    <a:fgClr>
                      <a:schemeClr val="dk1">
                        <a:lumMod val="75000"/>
                        <a:lumOff val="25000"/>
                      </a:schemeClr>
                    </a:fgClr>
                    <a:bgClr>
                      <a:schemeClr val="dk1">
                        <a:lumMod val="65000"/>
                        <a:lumOff val="35000"/>
                      </a:schemeClr>
                    </a:bgClr>
                  </a:pattFill>
                  <a:ln>
                    <a:noFill/>
                  </a:ln>
                </c15:spPr>
                <c15:showLeaderLines val="1"/>
                <c15:leaderLines>
                  <c:spPr>
                    <a:ln w="9525">
                      <a:solidFill>
                        <a:schemeClr val="dk1">
                          <a:lumMod val="50000"/>
                          <a:lumOff val="50000"/>
                        </a:schemeClr>
                      </a:solidFill>
                    </a:ln>
                    <a:effectLst/>
                  </c:spPr>
                </c15:leaderLines>
              </c:ext>
            </c:extLst>
          </c:dLbls>
          <c:cat>
            <c:strRef>
              <c:f>Лист1!$A$2:$A$4</c:f>
              <c:strCache>
                <c:ptCount val="3"/>
                <c:pt idx="0">
                  <c:v>ноичро </c:v>
                </c:pt>
                <c:pt idx="1">
                  <c:v>кисман ичро </c:v>
                </c:pt>
                <c:pt idx="2">
                  <c:v>пурра ичро</c:v>
                </c:pt>
              </c:strCache>
            </c:strRef>
          </c:cat>
          <c:val>
            <c:numRef>
              <c:f>Лист1!$B$2:$B$4</c:f>
              <c:numCache>
                <c:formatCode>General</c:formatCode>
                <c:ptCount val="3"/>
                <c:pt idx="0">
                  <c:v>3</c:v>
                </c:pt>
                <c:pt idx="1">
                  <c:v>8</c:v>
                </c:pt>
                <c:pt idx="2">
                  <c:v>78</c:v>
                </c:pt>
              </c:numCache>
            </c:numRef>
          </c:val>
          <c:extLst>
            <c:ext xmlns:c16="http://schemas.microsoft.com/office/drawing/2014/chart" uri="{C3380CC4-5D6E-409C-BE32-E72D297353CC}">
              <c16:uniqueId val="{00000006-13FE-4670-A42E-6A2665DAB8AF}"/>
            </c:ext>
          </c:extLst>
        </c:ser>
        <c:dLbls>
          <c:showLegendKey val="0"/>
          <c:showVal val="0"/>
          <c:showCatName val="0"/>
          <c:showSerName val="0"/>
          <c:showPercent val="0"/>
          <c:showBubbleSize val="0"/>
        </c:dLbls>
        <c:gapWidth val="220"/>
        <c:overlap val="-8"/>
        <c:axId val="39449728"/>
        <c:axId val="40295424"/>
      </c:barChart>
      <c:valAx>
        <c:axId val="40295424"/>
        <c:scaling>
          <c:orientation val="minMax"/>
        </c:scaling>
        <c:delete val="0"/>
        <c:axPos val="b"/>
        <c:majorGridlines>
          <c:spPr>
            <a:ln w="9525" cap="flat" cmpd="sng" algn="ctr">
              <a:gradFill flip="none" rotWithShape="1">
                <a:gsLst>
                  <a:gs pos="65000">
                    <a:schemeClr val="bg1">
                      <a:lumMod val="85000"/>
                    </a:schemeClr>
                  </a:gs>
                  <a:gs pos="100000">
                    <a:schemeClr val="accent3">
                      <a:lumMod val="89000"/>
                    </a:schemeClr>
                  </a:gs>
                  <a:gs pos="100000">
                    <a:schemeClr val="accent3">
                      <a:lumMod val="75000"/>
                    </a:schemeClr>
                  </a:gs>
                  <a:gs pos="97000">
                    <a:schemeClr val="accent3">
                      <a:lumMod val="70000"/>
                    </a:schemeClr>
                  </a:gs>
                </a:gsLst>
                <a:path path="circle">
                  <a:fillToRect l="50000" t="50000" r="50000" b="50000"/>
                </a:path>
                <a:tileRect/>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ln>
                  <a:solidFill>
                    <a:srgbClr val="FFFF00"/>
                  </a:solidFill>
                </a:ln>
                <a:solidFill>
                  <a:schemeClr val="dk1">
                    <a:lumMod val="75000"/>
                    <a:lumOff val="25000"/>
                  </a:schemeClr>
                </a:solidFill>
                <a:latin typeface="+mn-lt"/>
                <a:ea typeface="+mn-ea"/>
                <a:cs typeface="+mn-cs"/>
              </a:defRPr>
            </a:pPr>
            <a:endParaRPr lang="ru-RU"/>
          </a:p>
        </c:txPr>
        <c:crossAx val="39449728"/>
        <c:crosses val="autoZero"/>
        <c:crossBetween val="between"/>
      </c:valAx>
      <c:catAx>
        <c:axId val="39449728"/>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400" b="0" i="0" u="none" strike="noStrike" kern="1200" cap="all" baseline="0">
                <a:ln>
                  <a:solidFill>
                    <a:srgbClr val="000000"/>
                  </a:solidFill>
                </a:ln>
                <a:solidFill>
                  <a:srgbClr val="000000"/>
                </a:solidFill>
                <a:latin typeface="Times New Roman Tj" panose="02020603050405020304" pitchFamily="18" charset="-52"/>
                <a:ea typeface="+mn-ea"/>
                <a:cs typeface="+mn-cs"/>
              </a:defRPr>
            </a:pPr>
            <a:endParaRPr lang="ru-RU"/>
          </a:p>
        </c:txPr>
        <c:crossAx val="40295424"/>
        <c:crosses val="autoZero"/>
        <c:auto val="1"/>
        <c:lblAlgn val="ctr"/>
        <c:lblOffset val="100"/>
        <c:noMultiLvlLbl val="0"/>
      </c:catAx>
      <c:spPr>
        <a:noFill/>
        <a:ln>
          <a:solidFill>
            <a:schemeClr val="lt1">
              <a:hueOff val="0"/>
              <a:satOff val="0"/>
              <a:lumOff val="0"/>
            </a:schemeClr>
          </a:solidFill>
          <a:prstDash val="sysDot"/>
        </a:ln>
        <a:effectLst/>
      </c:spPr>
    </c:plotArea>
    <c:plotVisOnly val="1"/>
    <c:dispBlanksAs val="gap"/>
    <c:showDLblsOverMax val="0"/>
  </c:chart>
  <c:spPr>
    <a:noFill/>
    <a:ln w="9525" cap="flat" cmpd="sng" algn="ctr">
      <a:noFill/>
      <a:round/>
    </a:ln>
    <a:effectLst>
      <a:softEdge rad="88900"/>
    </a:effectLst>
  </c:spPr>
  <c:txPr>
    <a:bodyPr/>
    <a:lstStyle/>
    <a:p>
      <a:pPr>
        <a:defRPr>
          <a:ln>
            <a:solidFill>
              <a:srgbClr val="FFFF00"/>
            </a:solidFill>
          </a:ln>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5.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07/relationships/hdphoto" Target="../media/hdphoto1.wdp"/><Relationship Id="rId1" Type="http://schemas.openxmlformats.org/officeDocument/2006/relationships/image" Target="../media/image18.png"/><Relationship Id="rId4" Type="http://schemas.openxmlformats.org/officeDocument/2006/relationships/image" Target="../media/image20.png"/></Relationships>
</file>

<file path=ppt/diagrams/_rels/data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4.jpg"/><Relationship Id="rId1" Type="http://schemas.openxmlformats.org/officeDocument/2006/relationships/image" Target="../media/image23.jpg"/><Relationship Id="rId4" Type="http://schemas.openxmlformats.org/officeDocument/2006/relationships/image" Target="../media/image25.jpg"/></Relationships>
</file>

<file path=ppt/diagrams/_rels/data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g"/><Relationship Id="rId4" Type="http://schemas.openxmlformats.org/officeDocument/2006/relationships/image" Target="../media/image15.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07/relationships/hdphoto" Target="../media/hdphoto1.wdp"/><Relationship Id="rId1" Type="http://schemas.openxmlformats.org/officeDocument/2006/relationships/image" Target="../media/image18.png"/><Relationship Id="rId4" Type="http://schemas.openxmlformats.org/officeDocument/2006/relationships/image" Target="../media/image20.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5.jpg"/><Relationship Id="rId1" Type="http://schemas.openxmlformats.org/officeDocument/2006/relationships/image" Target="../media/image24.jpg"/><Relationship Id="rId4" Type="http://schemas.openxmlformats.org/officeDocument/2006/relationships/image" Target="../media/image6.jpg"/></Relationships>
</file>

<file path=ppt/diagrams/_rels/drawing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9CF43-8C39-42BE-B6C3-95F027BCC386}"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ru-RU"/>
        </a:p>
      </dgm:t>
    </dgm:pt>
    <dgm:pt modelId="{4163BCC1-8B06-446F-B539-9C261AABB7EA}">
      <dgm:prSet/>
      <dgm:spPr/>
      <dgm:t>
        <a:bodyPr/>
        <a:lstStyle/>
        <a:p>
          <a:pPr algn="ctr"/>
          <a:r>
            <a:rPr lang="ru-RU" b="1" dirty="0">
              <a:latin typeface="Times New Roman Tj" panose="02020603050405020304" pitchFamily="18" charset="-52"/>
            </a:rPr>
            <a:t>МАВЗӮЪ: </a:t>
          </a:r>
          <a:r>
            <a:rPr lang="ru-RU" b="1" dirty="0" err="1">
              <a:latin typeface="Times New Roman Tj" panose="02020603050405020304" pitchFamily="18" charset="-52"/>
            </a:rPr>
            <a:t>Шарҳи</a:t>
          </a:r>
          <a:r>
            <a:rPr lang="ru-RU" b="1" dirty="0">
              <a:latin typeface="Times New Roman Tj" panose="02020603050405020304" pitchFamily="18" charset="-52"/>
            </a:rPr>
            <a:t> </a:t>
          </a:r>
          <a:r>
            <a:rPr lang="tg-Cyrl-TJ" b="1" dirty="0">
              <a:latin typeface="Times New Roman Tj" panose="02020603050405020304" pitchFamily="18" charset="-52"/>
            </a:rPr>
            <a:t>Фармони Президенти Ҷумурии Тоҷикистон  аз 3 августи соли 2021, №222 </a:t>
          </a:r>
          <a:r>
            <a:rPr lang="ru-RU" b="1" dirty="0">
              <a:latin typeface="Times New Roman Tj" panose="02020603050405020304" pitchFamily="18" charset="-52"/>
            </a:rPr>
            <a:t>«Дар </a:t>
          </a:r>
          <a:r>
            <a:rPr lang="ru-RU" b="1" dirty="0" err="1">
              <a:latin typeface="Times New Roman Tj" panose="02020603050405020304" pitchFamily="18" charset="-52"/>
            </a:rPr>
            <a:t>бораи</a:t>
          </a:r>
          <a:r>
            <a:rPr lang="ru-RU" b="1" dirty="0">
              <a:latin typeface="Times New Roman Tj" panose="02020603050405020304" pitchFamily="18" charset="-52"/>
            </a:rPr>
            <a:t> </a:t>
          </a:r>
          <a:r>
            <a:rPr lang="tg-Cyrl-TJ" b="1" dirty="0">
              <a:latin typeface="Times New Roman Tj" panose="02020603050405020304" pitchFamily="18" charset="-52"/>
            </a:rPr>
            <a:t>Стратегияи давлатии муовимат   ба коррупсия дар ҷумҳурии Тоҷикистон барои давраи то соли 2030» ва тарзу усулҳои амалисозии он</a:t>
          </a:r>
          <a:endParaRPr lang="ru-RU" dirty="0">
            <a:latin typeface="Times New Roman Tj" panose="02020603050405020304" pitchFamily="18" charset="-52"/>
          </a:endParaRPr>
        </a:p>
      </dgm:t>
    </dgm:pt>
    <dgm:pt modelId="{3AF2560E-6BA1-49E7-857C-2591EC9D6961}" type="parTrans" cxnId="{6EA522CE-4ED4-4650-9608-CB6F9FEB53E4}">
      <dgm:prSet/>
      <dgm:spPr/>
      <dgm:t>
        <a:bodyPr/>
        <a:lstStyle/>
        <a:p>
          <a:endParaRPr lang="ru-RU"/>
        </a:p>
      </dgm:t>
    </dgm:pt>
    <dgm:pt modelId="{A2641332-399D-4060-8756-8344BBF1E9E0}" type="sibTrans" cxnId="{6EA522CE-4ED4-4650-9608-CB6F9FEB53E4}">
      <dgm:prSet/>
      <dgm:spPr/>
      <dgm:t>
        <a:bodyPr/>
        <a:lstStyle/>
        <a:p>
          <a:endParaRPr lang="ru-RU"/>
        </a:p>
      </dgm:t>
    </dgm:pt>
    <dgm:pt modelId="{41998F52-5391-49CD-8E69-CE9A73D59DD0}" type="pres">
      <dgm:prSet presAssocID="{A2D9CF43-8C39-42BE-B6C3-95F027BCC386}" presName="linear" presStyleCnt="0">
        <dgm:presLayoutVars>
          <dgm:animLvl val="lvl"/>
          <dgm:resizeHandles val="exact"/>
        </dgm:presLayoutVars>
      </dgm:prSet>
      <dgm:spPr/>
    </dgm:pt>
    <dgm:pt modelId="{82D88E0F-9E03-45BB-888F-F112402FE4FE}" type="pres">
      <dgm:prSet presAssocID="{4163BCC1-8B06-446F-B539-9C261AABB7EA}" presName="parentText" presStyleLbl="node1" presStyleIdx="0" presStyleCnt="1" custLinFactNeighborY="20608">
        <dgm:presLayoutVars>
          <dgm:chMax val="0"/>
          <dgm:bulletEnabled val="1"/>
        </dgm:presLayoutVars>
      </dgm:prSet>
      <dgm:spPr/>
    </dgm:pt>
  </dgm:ptLst>
  <dgm:cxnLst>
    <dgm:cxn modelId="{62E98D12-1E10-460C-AB81-DF354F795C30}" type="presOf" srcId="{A2D9CF43-8C39-42BE-B6C3-95F027BCC386}" destId="{41998F52-5391-49CD-8E69-CE9A73D59DD0}" srcOrd="0" destOrd="0" presId="urn:microsoft.com/office/officeart/2005/8/layout/vList2"/>
    <dgm:cxn modelId="{D6AB8D37-D632-4AF3-9E2E-89ED32DE2BE7}" type="presOf" srcId="{4163BCC1-8B06-446F-B539-9C261AABB7EA}" destId="{82D88E0F-9E03-45BB-888F-F112402FE4FE}" srcOrd="0" destOrd="0" presId="urn:microsoft.com/office/officeart/2005/8/layout/vList2"/>
    <dgm:cxn modelId="{6EA522CE-4ED4-4650-9608-CB6F9FEB53E4}" srcId="{A2D9CF43-8C39-42BE-B6C3-95F027BCC386}" destId="{4163BCC1-8B06-446F-B539-9C261AABB7EA}" srcOrd="0" destOrd="0" parTransId="{3AF2560E-6BA1-49E7-857C-2591EC9D6961}" sibTransId="{A2641332-399D-4060-8756-8344BBF1E9E0}"/>
    <dgm:cxn modelId="{0DAC8934-8A1A-490B-BA2F-7D61D648D0F2}" type="presParOf" srcId="{41998F52-5391-49CD-8E69-CE9A73D59DD0}" destId="{82D88E0F-9E03-45BB-888F-F112402FE4F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334DB5-6997-4A49-9B73-2ED2CE666CAD}" type="doc">
      <dgm:prSet loTypeId="urn:microsoft.com/office/officeart/2005/8/layout/bProcess3" loCatId="process" qsTypeId="urn:microsoft.com/office/officeart/2005/8/quickstyle/3d1" qsCatId="3D" csTypeId="urn:microsoft.com/office/officeart/2005/8/colors/accent1_2" csCatId="accent1" phldr="1"/>
      <dgm:spPr/>
      <dgm:t>
        <a:bodyPr/>
        <a:lstStyle/>
        <a:p>
          <a:endParaRPr lang="ru-RU"/>
        </a:p>
      </dgm:t>
    </dgm:pt>
    <dgm:pt modelId="{79A9927F-059B-46DA-8E50-C32BD67CFA3E}">
      <dgm:prSet phldrT="[Текст]"/>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tg-Cyrl-TJ" dirty="0">
              <a:latin typeface="Times New Roman Tj" panose="02020603050405020304" pitchFamily="18" charset="-52"/>
            </a:rPr>
            <a:t>Мақомоту муассисаҳои давлатӣ</a:t>
          </a:r>
          <a:endParaRPr lang="ru-RU" dirty="0">
            <a:latin typeface="Times New Roman Tj" panose="02020603050405020304" pitchFamily="18" charset="-52"/>
          </a:endParaRPr>
        </a:p>
      </dgm:t>
    </dgm:pt>
    <dgm:pt modelId="{21359103-B67A-4088-AE02-401D2D910483}" type="parTrans" cxnId="{A0572CC5-131F-4E62-8019-6C771BB10C9E}">
      <dgm:prSet/>
      <dgm:spPr/>
      <dgm:t>
        <a:bodyPr/>
        <a:lstStyle/>
        <a:p>
          <a:endParaRPr lang="ru-RU">
            <a:latin typeface="Times New Roman Tj" panose="02020603050405020304" pitchFamily="18" charset="-52"/>
          </a:endParaRPr>
        </a:p>
      </dgm:t>
    </dgm:pt>
    <dgm:pt modelId="{70B955A4-57E3-486D-849E-5866B3D04B06}" type="sibTrans" cxnId="{A0572CC5-131F-4E62-8019-6C771BB10C9E}">
      <dgm:prSet/>
      <dgm:spPr/>
      <dgm:t>
        <a:bodyPr/>
        <a:lstStyle/>
        <a:p>
          <a:endParaRPr lang="ru-RU">
            <a:latin typeface="Times New Roman Tj" panose="02020603050405020304" pitchFamily="18" charset="-52"/>
          </a:endParaRPr>
        </a:p>
      </dgm:t>
    </dgm:pt>
    <dgm:pt modelId="{2F15BF0B-3A59-43ED-BE22-DCB97A7DEC5B}">
      <dgm:prSet phldrT="[Текст]"/>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tg-Cyrl-TJ" dirty="0">
              <a:latin typeface="Times New Roman Tj" panose="02020603050405020304" pitchFamily="18" charset="-52"/>
            </a:rPr>
            <a:t>ҷомеаи шаҳрвандӣ бо дастгирии шарикони иҷтимоӣ</a:t>
          </a:r>
          <a:endParaRPr lang="ru-RU" dirty="0">
            <a:latin typeface="Times New Roman Tj" panose="02020603050405020304" pitchFamily="18" charset="-52"/>
          </a:endParaRPr>
        </a:p>
      </dgm:t>
    </dgm:pt>
    <dgm:pt modelId="{A2DFE517-9F82-4203-A8A9-210DA4B66F22}" type="parTrans" cxnId="{16CFC508-150C-49F1-BF17-082F9A2E3FF7}">
      <dgm:prSet/>
      <dgm:spPr/>
      <dgm:t>
        <a:bodyPr/>
        <a:lstStyle/>
        <a:p>
          <a:endParaRPr lang="ru-RU">
            <a:latin typeface="Times New Roman Tj" panose="02020603050405020304" pitchFamily="18" charset="-52"/>
          </a:endParaRPr>
        </a:p>
      </dgm:t>
    </dgm:pt>
    <dgm:pt modelId="{DCE5E8A3-2FE1-4E3D-A506-F71D331554A4}" type="sibTrans" cxnId="{16CFC508-150C-49F1-BF17-082F9A2E3FF7}">
      <dgm:prSet/>
      <dgm:spPr/>
      <dgm:t>
        <a:bodyPr/>
        <a:lstStyle/>
        <a:p>
          <a:endParaRPr lang="ru-RU">
            <a:latin typeface="Times New Roman Tj" panose="02020603050405020304" pitchFamily="18" charset="-52"/>
          </a:endParaRPr>
        </a:p>
      </dgm:t>
    </dgm:pt>
    <dgm:pt modelId="{F00F2AB2-2944-43E9-990E-3921448D0CB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tg-Cyrl-TJ" dirty="0">
              <a:latin typeface="Times New Roman Tj" panose="02020603050405020304" pitchFamily="18" charset="-52"/>
            </a:rPr>
            <a:t>Дар ҳамоҳангсозӣ бо Шўрои миллии муқовимат ба коррупсияи Ҷумҳурии Тоҷикистон </a:t>
          </a:r>
          <a:endParaRPr lang="ru-RU" dirty="0">
            <a:latin typeface="Times New Roman Tj" panose="02020603050405020304" pitchFamily="18" charset="-52"/>
          </a:endParaRPr>
        </a:p>
      </dgm:t>
    </dgm:pt>
    <dgm:pt modelId="{8C4C85EB-E7B8-4507-83E5-4523AB051334}" type="parTrans" cxnId="{2B16FDE4-539A-467A-9A4B-4DCC58835ADD}">
      <dgm:prSet/>
      <dgm:spPr/>
      <dgm:t>
        <a:bodyPr/>
        <a:lstStyle/>
        <a:p>
          <a:endParaRPr lang="ru-RU">
            <a:latin typeface="Times New Roman Tj" panose="02020603050405020304" pitchFamily="18" charset="-52"/>
          </a:endParaRPr>
        </a:p>
      </dgm:t>
    </dgm:pt>
    <dgm:pt modelId="{46832CDD-C136-45FA-8C98-3C5CF5579DF7}" type="sibTrans" cxnId="{2B16FDE4-539A-467A-9A4B-4DCC58835ADD}">
      <dgm:prSet/>
      <dgm:spPr/>
      <dgm:t>
        <a:bodyPr/>
        <a:lstStyle/>
        <a:p>
          <a:endParaRPr lang="ru-RU">
            <a:latin typeface="Times New Roman Tj" panose="02020603050405020304" pitchFamily="18" charset="-52"/>
          </a:endParaRPr>
        </a:p>
      </dgm:t>
    </dgm:pt>
    <dgm:pt modelId="{820642C3-2C1F-4079-A717-DD37AE49B326}">
      <dgm:prSet/>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tg-Cyrl-TJ" dirty="0">
              <a:latin typeface="Times New Roman Tj" panose="02020603050405020304" pitchFamily="18" charset="-52"/>
            </a:rPr>
            <a:t>Агентии назорати давлатии молиявӣ ва мубориза бо коррупсияи Ҷумҳурии Тоҷикистон</a:t>
          </a:r>
          <a:endParaRPr lang="ru-RU" dirty="0">
            <a:latin typeface="Times New Roman Tj" panose="02020603050405020304" pitchFamily="18" charset="-52"/>
          </a:endParaRPr>
        </a:p>
      </dgm:t>
    </dgm:pt>
    <dgm:pt modelId="{9D0B41A4-A737-41C3-967A-258921A1E527}" type="parTrans" cxnId="{D8E0A352-D64D-4A09-99B4-3D6ABEACBE9A}">
      <dgm:prSet/>
      <dgm:spPr/>
      <dgm:t>
        <a:bodyPr/>
        <a:lstStyle/>
        <a:p>
          <a:endParaRPr lang="ru-RU">
            <a:latin typeface="Times New Roman Tj" panose="02020603050405020304" pitchFamily="18" charset="-52"/>
          </a:endParaRPr>
        </a:p>
      </dgm:t>
    </dgm:pt>
    <dgm:pt modelId="{5E78DA99-FB76-4867-B056-F131CF99831C}" type="sibTrans" cxnId="{D8E0A352-D64D-4A09-99B4-3D6ABEACBE9A}">
      <dgm:prSet/>
      <dgm:spPr/>
      <dgm:t>
        <a:bodyPr/>
        <a:lstStyle/>
        <a:p>
          <a:endParaRPr lang="ru-RU">
            <a:latin typeface="Times New Roman Tj" panose="02020603050405020304" pitchFamily="18" charset="-52"/>
          </a:endParaRPr>
        </a:p>
      </dgm:t>
    </dgm:pt>
    <dgm:pt modelId="{A6A0BA1B-3C1E-42A0-B1AC-A1E949F71773}" type="pres">
      <dgm:prSet presAssocID="{B2334DB5-6997-4A49-9B73-2ED2CE666CAD}" presName="Name0" presStyleCnt="0">
        <dgm:presLayoutVars>
          <dgm:dir/>
          <dgm:resizeHandles val="exact"/>
        </dgm:presLayoutVars>
      </dgm:prSet>
      <dgm:spPr/>
    </dgm:pt>
    <dgm:pt modelId="{7B117A91-D2CE-423E-9CAA-42DB5F7C4074}" type="pres">
      <dgm:prSet presAssocID="{79A9927F-059B-46DA-8E50-C32BD67CFA3E}" presName="node" presStyleLbl="node1" presStyleIdx="0" presStyleCnt="4" custScaleX="110000" custScaleY="110000">
        <dgm:presLayoutVars>
          <dgm:bulletEnabled val="1"/>
        </dgm:presLayoutVars>
      </dgm:prSet>
      <dgm:spPr/>
    </dgm:pt>
    <dgm:pt modelId="{FC9D42AE-8C15-4236-B5C8-8241F57B38DC}" type="pres">
      <dgm:prSet presAssocID="{70B955A4-57E3-486D-849E-5866B3D04B06}" presName="sibTrans" presStyleLbl="sibTrans1D1" presStyleIdx="0" presStyleCnt="3"/>
      <dgm:spPr/>
    </dgm:pt>
    <dgm:pt modelId="{5EDC7598-FA2A-49DA-A6A4-5B44AE932CE5}" type="pres">
      <dgm:prSet presAssocID="{70B955A4-57E3-486D-849E-5866B3D04B06}" presName="connectorText" presStyleLbl="sibTrans1D1" presStyleIdx="0" presStyleCnt="3"/>
      <dgm:spPr/>
    </dgm:pt>
    <dgm:pt modelId="{1F0AE786-05A2-4DE0-BBA7-639E4F078248}" type="pres">
      <dgm:prSet presAssocID="{2F15BF0B-3A59-43ED-BE22-DCB97A7DEC5B}" presName="node" presStyleLbl="node1" presStyleIdx="1" presStyleCnt="4" custScaleX="110000" custScaleY="110000">
        <dgm:presLayoutVars>
          <dgm:bulletEnabled val="1"/>
        </dgm:presLayoutVars>
      </dgm:prSet>
      <dgm:spPr/>
    </dgm:pt>
    <dgm:pt modelId="{C611230A-9FF9-450C-998A-A62FF29F73C7}" type="pres">
      <dgm:prSet presAssocID="{DCE5E8A3-2FE1-4E3D-A506-F71D331554A4}" presName="sibTrans" presStyleLbl="sibTrans1D1" presStyleIdx="1" presStyleCnt="3"/>
      <dgm:spPr/>
    </dgm:pt>
    <dgm:pt modelId="{F8D5390E-69AF-42D6-AD4F-C56EB5511185}" type="pres">
      <dgm:prSet presAssocID="{DCE5E8A3-2FE1-4E3D-A506-F71D331554A4}" presName="connectorText" presStyleLbl="sibTrans1D1" presStyleIdx="1" presStyleCnt="3"/>
      <dgm:spPr/>
    </dgm:pt>
    <dgm:pt modelId="{DDF34956-B472-429F-BD70-445ABC6B9F78}" type="pres">
      <dgm:prSet presAssocID="{F00F2AB2-2944-43E9-990E-3921448D0CBE}" presName="node" presStyleLbl="node1" presStyleIdx="2" presStyleCnt="4" custScaleX="110000" custScaleY="110000">
        <dgm:presLayoutVars>
          <dgm:bulletEnabled val="1"/>
        </dgm:presLayoutVars>
      </dgm:prSet>
      <dgm:spPr/>
    </dgm:pt>
    <dgm:pt modelId="{AAA54A34-8F6A-4440-9B6B-703EE27FA1A0}" type="pres">
      <dgm:prSet presAssocID="{46832CDD-C136-45FA-8C98-3C5CF5579DF7}" presName="sibTrans" presStyleLbl="sibTrans1D1" presStyleIdx="2" presStyleCnt="3"/>
      <dgm:spPr/>
    </dgm:pt>
    <dgm:pt modelId="{3E309337-2543-433C-9509-7569D3F5B62C}" type="pres">
      <dgm:prSet presAssocID="{46832CDD-C136-45FA-8C98-3C5CF5579DF7}" presName="connectorText" presStyleLbl="sibTrans1D1" presStyleIdx="2" presStyleCnt="3"/>
      <dgm:spPr/>
    </dgm:pt>
    <dgm:pt modelId="{D2CE1091-EBE4-442D-8B87-4F43B16A952C}" type="pres">
      <dgm:prSet presAssocID="{820642C3-2C1F-4079-A717-DD37AE49B326}" presName="node" presStyleLbl="node1" presStyleIdx="3" presStyleCnt="4" custScaleX="110000" custScaleY="110000">
        <dgm:presLayoutVars>
          <dgm:bulletEnabled val="1"/>
        </dgm:presLayoutVars>
      </dgm:prSet>
      <dgm:spPr/>
    </dgm:pt>
  </dgm:ptLst>
  <dgm:cxnLst>
    <dgm:cxn modelId="{16CFC508-150C-49F1-BF17-082F9A2E3FF7}" srcId="{B2334DB5-6997-4A49-9B73-2ED2CE666CAD}" destId="{2F15BF0B-3A59-43ED-BE22-DCB97A7DEC5B}" srcOrd="1" destOrd="0" parTransId="{A2DFE517-9F82-4203-A8A9-210DA4B66F22}" sibTransId="{DCE5E8A3-2FE1-4E3D-A506-F71D331554A4}"/>
    <dgm:cxn modelId="{8260B911-C006-4055-8B15-0B189B74FD6F}" type="presOf" srcId="{70B955A4-57E3-486D-849E-5866B3D04B06}" destId="{5EDC7598-FA2A-49DA-A6A4-5B44AE932CE5}" srcOrd="1" destOrd="0" presId="urn:microsoft.com/office/officeart/2005/8/layout/bProcess3"/>
    <dgm:cxn modelId="{F1D97212-D19D-4AF9-9182-DECCC24FBE73}" type="presOf" srcId="{F00F2AB2-2944-43E9-990E-3921448D0CBE}" destId="{DDF34956-B472-429F-BD70-445ABC6B9F78}" srcOrd="0" destOrd="0" presId="urn:microsoft.com/office/officeart/2005/8/layout/bProcess3"/>
    <dgm:cxn modelId="{F40D1123-E2EB-43C7-AE71-D30DFCE87EB6}" type="presOf" srcId="{DCE5E8A3-2FE1-4E3D-A506-F71D331554A4}" destId="{C611230A-9FF9-450C-998A-A62FF29F73C7}" srcOrd="0" destOrd="0" presId="urn:microsoft.com/office/officeart/2005/8/layout/bProcess3"/>
    <dgm:cxn modelId="{ECF5042E-DE57-4733-9CBD-61CFE6EF22E0}" type="presOf" srcId="{2F15BF0B-3A59-43ED-BE22-DCB97A7DEC5B}" destId="{1F0AE786-05A2-4DE0-BBA7-639E4F078248}" srcOrd="0" destOrd="0" presId="urn:microsoft.com/office/officeart/2005/8/layout/bProcess3"/>
    <dgm:cxn modelId="{8048D438-F70E-4A0A-943B-BD81D12639BB}" type="presOf" srcId="{70B955A4-57E3-486D-849E-5866B3D04B06}" destId="{FC9D42AE-8C15-4236-B5C8-8241F57B38DC}" srcOrd="0" destOrd="0" presId="urn:microsoft.com/office/officeart/2005/8/layout/bProcess3"/>
    <dgm:cxn modelId="{33DD3F47-CF80-47E6-BDEE-943DF03310A8}" type="presOf" srcId="{B2334DB5-6997-4A49-9B73-2ED2CE666CAD}" destId="{A6A0BA1B-3C1E-42A0-B1AC-A1E949F71773}" srcOrd="0" destOrd="0" presId="urn:microsoft.com/office/officeart/2005/8/layout/bProcess3"/>
    <dgm:cxn modelId="{D8E0A352-D64D-4A09-99B4-3D6ABEACBE9A}" srcId="{B2334DB5-6997-4A49-9B73-2ED2CE666CAD}" destId="{820642C3-2C1F-4079-A717-DD37AE49B326}" srcOrd="3" destOrd="0" parTransId="{9D0B41A4-A737-41C3-967A-258921A1E527}" sibTransId="{5E78DA99-FB76-4867-B056-F131CF99831C}"/>
    <dgm:cxn modelId="{63967555-9311-44A0-A534-AD0705E4E3B2}" type="presOf" srcId="{46832CDD-C136-45FA-8C98-3C5CF5579DF7}" destId="{3E309337-2543-433C-9509-7569D3F5B62C}" srcOrd="1" destOrd="0" presId="urn:microsoft.com/office/officeart/2005/8/layout/bProcess3"/>
    <dgm:cxn modelId="{22A1138F-A62D-40E8-BEAD-910D86C238DA}" type="presOf" srcId="{820642C3-2C1F-4079-A717-DD37AE49B326}" destId="{D2CE1091-EBE4-442D-8B87-4F43B16A952C}" srcOrd="0" destOrd="0" presId="urn:microsoft.com/office/officeart/2005/8/layout/bProcess3"/>
    <dgm:cxn modelId="{0AA8879C-858D-4E45-AF6B-6CD0D409A5C2}" type="presOf" srcId="{79A9927F-059B-46DA-8E50-C32BD67CFA3E}" destId="{7B117A91-D2CE-423E-9CAA-42DB5F7C4074}" srcOrd="0" destOrd="0" presId="urn:microsoft.com/office/officeart/2005/8/layout/bProcess3"/>
    <dgm:cxn modelId="{953D58AB-2B81-43F4-8150-D93B37702092}" type="presOf" srcId="{46832CDD-C136-45FA-8C98-3C5CF5579DF7}" destId="{AAA54A34-8F6A-4440-9B6B-703EE27FA1A0}" srcOrd="0" destOrd="0" presId="urn:microsoft.com/office/officeart/2005/8/layout/bProcess3"/>
    <dgm:cxn modelId="{A0572CC5-131F-4E62-8019-6C771BB10C9E}" srcId="{B2334DB5-6997-4A49-9B73-2ED2CE666CAD}" destId="{79A9927F-059B-46DA-8E50-C32BD67CFA3E}" srcOrd="0" destOrd="0" parTransId="{21359103-B67A-4088-AE02-401D2D910483}" sibTransId="{70B955A4-57E3-486D-849E-5866B3D04B06}"/>
    <dgm:cxn modelId="{6F17AFDF-66B1-4032-861C-A4F11913E133}" type="presOf" srcId="{DCE5E8A3-2FE1-4E3D-A506-F71D331554A4}" destId="{F8D5390E-69AF-42D6-AD4F-C56EB5511185}" srcOrd="1" destOrd="0" presId="urn:microsoft.com/office/officeart/2005/8/layout/bProcess3"/>
    <dgm:cxn modelId="{2B16FDE4-539A-467A-9A4B-4DCC58835ADD}" srcId="{B2334DB5-6997-4A49-9B73-2ED2CE666CAD}" destId="{F00F2AB2-2944-43E9-990E-3921448D0CBE}" srcOrd="2" destOrd="0" parTransId="{8C4C85EB-E7B8-4507-83E5-4523AB051334}" sibTransId="{46832CDD-C136-45FA-8C98-3C5CF5579DF7}"/>
    <dgm:cxn modelId="{CAC516C6-D847-4856-AA5D-3EDBA154ABA4}" type="presParOf" srcId="{A6A0BA1B-3C1E-42A0-B1AC-A1E949F71773}" destId="{7B117A91-D2CE-423E-9CAA-42DB5F7C4074}" srcOrd="0" destOrd="0" presId="urn:microsoft.com/office/officeart/2005/8/layout/bProcess3"/>
    <dgm:cxn modelId="{900B5785-FDB9-4C47-B06E-8E8059ED0CF1}" type="presParOf" srcId="{A6A0BA1B-3C1E-42A0-B1AC-A1E949F71773}" destId="{FC9D42AE-8C15-4236-B5C8-8241F57B38DC}" srcOrd="1" destOrd="0" presId="urn:microsoft.com/office/officeart/2005/8/layout/bProcess3"/>
    <dgm:cxn modelId="{6A2B2127-B324-4814-8AD5-B0D8F181EA16}" type="presParOf" srcId="{FC9D42AE-8C15-4236-B5C8-8241F57B38DC}" destId="{5EDC7598-FA2A-49DA-A6A4-5B44AE932CE5}" srcOrd="0" destOrd="0" presId="urn:microsoft.com/office/officeart/2005/8/layout/bProcess3"/>
    <dgm:cxn modelId="{68F6D82B-6BBB-4B80-979F-5D3FF1BC9D76}" type="presParOf" srcId="{A6A0BA1B-3C1E-42A0-B1AC-A1E949F71773}" destId="{1F0AE786-05A2-4DE0-BBA7-639E4F078248}" srcOrd="2" destOrd="0" presId="urn:microsoft.com/office/officeart/2005/8/layout/bProcess3"/>
    <dgm:cxn modelId="{AB81502C-1681-4D8A-9542-30D34DAD6578}" type="presParOf" srcId="{A6A0BA1B-3C1E-42A0-B1AC-A1E949F71773}" destId="{C611230A-9FF9-450C-998A-A62FF29F73C7}" srcOrd="3" destOrd="0" presId="urn:microsoft.com/office/officeart/2005/8/layout/bProcess3"/>
    <dgm:cxn modelId="{F4621BED-4EE5-4C14-B6B0-0ECEAB252009}" type="presParOf" srcId="{C611230A-9FF9-450C-998A-A62FF29F73C7}" destId="{F8D5390E-69AF-42D6-AD4F-C56EB5511185}" srcOrd="0" destOrd="0" presId="urn:microsoft.com/office/officeart/2005/8/layout/bProcess3"/>
    <dgm:cxn modelId="{DCAE2BD1-F914-466C-8590-EC18F0CE41C7}" type="presParOf" srcId="{A6A0BA1B-3C1E-42A0-B1AC-A1E949F71773}" destId="{DDF34956-B472-429F-BD70-445ABC6B9F78}" srcOrd="4" destOrd="0" presId="urn:microsoft.com/office/officeart/2005/8/layout/bProcess3"/>
    <dgm:cxn modelId="{12AA5468-EF39-4357-9840-ADBC03641F77}" type="presParOf" srcId="{A6A0BA1B-3C1E-42A0-B1AC-A1E949F71773}" destId="{AAA54A34-8F6A-4440-9B6B-703EE27FA1A0}" srcOrd="5" destOrd="0" presId="urn:microsoft.com/office/officeart/2005/8/layout/bProcess3"/>
    <dgm:cxn modelId="{AE907815-2621-4913-B19E-86D2372F202E}" type="presParOf" srcId="{AAA54A34-8F6A-4440-9B6B-703EE27FA1A0}" destId="{3E309337-2543-433C-9509-7569D3F5B62C}" srcOrd="0" destOrd="0" presId="urn:microsoft.com/office/officeart/2005/8/layout/bProcess3"/>
    <dgm:cxn modelId="{08E318F2-691A-4290-A59D-A375DB8481FA}" type="presParOf" srcId="{A6A0BA1B-3C1E-42A0-B1AC-A1E949F71773}" destId="{D2CE1091-EBE4-442D-8B87-4F43B16A952C}" srcOrd="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D11FCA-EAD6-49F4-9F2A-D7270294171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D6DB6F99-AFCD-40E3-9F07-6743AAA7840F}">
      <dgm:prSet phldrT="[Текст]"/>
      <dgm:spPr>
        <a:solidFill>
          <a:schemeClr val="accent5">
            <a:lumMod val="20000"/>
            <a:lumOff val="80000"/>
          </a:schemeClr>
        </a:solidFill>
        <a:ln>
          <a:solidFill>
            <a:srgbClr val="FF0000"/>
          </a:solidFill>
        </a:ln>
      </dgm:spPr>
      <dgm:t>
        <a:bodyPr/>
        <a:lstStyle/>
        <a:p>
          <a:r>
            <a:rPr lang="tg-Cyrl-TJ" dirty="0">
              <a:solidFill>
                <a:schemeClr val="tx1">
                  <a:lumMod val="50000"/>
                </a:schemeClr>
              </a:solidFill>
              <a:latin typeface="Times New Roman Tj" panose="02020603050405020304" pitchFamily="18" charset="-52"/>
            </a:rPr>
            <a:t>роҳбар</a:t>
          </a:r>
          <a:endParaRPr lang="ru-RU" dirty="0">
            <a:solidFill>
              <a:schemeClr val="tx1">
                <a:lumMod val="50000"/>
              </a:schemeClr>
            </a:solidFill>
          </a:endParaRPr>
        </a:p>
      </dgm:t>
    </dgm:pt>
    <dgm:pt modelId="{24BF0A50-C646-4897-BC34-14CAD21A28AF}" type="parTrans" cxnId="{5BB0D6A7-47E8-422A-9F4B-F92700F851FC}">
      <dgm:prSet/>
      <dgm:spPr/>
      <dgm:t>
        <a:bodyPr/>
        <a:lstStyle/>
        <a:p>
          <a:endParaRPr lang="ru-RU"/>
        </a:p>
      </dgm:t>
    </dgm:pt>
    <dgm:pt modelId="{FE29DCD7-B1A2-4EC0-8DAF-D9BF7CCC6F83}" type="sibTrans" cxnId="{5BB0D6A7-47E8-422A-9F4B-F92700F851FC}">
      <dgm:prSet/>
      <dgm:spPr>
        <a:gradFill rotWithShape="0">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dgm:spPr>
      <dgm:t>
        <a:bodyPr/>
        <a:lstStyle/>
        <a:p>
          <a:endParaRPr lang="ru-RU"/>
        </a:p>
      </dgm:t>
    </dgm:pt>
    <dgm:pt modelId="{90833025-9AFE-406F-BAB0-6031E5E2ABBB}">
      <dgm:prSet phldrT="[Текст]"/>
      <dgm:spPr>
        <a:solidFill>
          <a:schemeClr val="accent5">
            <a:lumMod val="20000"/>
            <a:lumOff val="80000"/>
          </a:schemeClr>
        </a:solidFill>
        <a:ln>
          <a:solidFill>
            <a:srgbClr val="FF0000"/>
          </a:solidFill>
        </a:ln>
      </dgm:spPr>
      <dgm:t>
        <a:bodyPr/>
        <a:lstStyle/>
        <a:p>
          <a:r>
            <a:rPr lang="tg-Cyrl-TJ" dirty="0">
              <a:solidFill>
                <a:schemeClr val="tx1">
                  <a:lumMod val="50000"/>
                </a:schemeClr>
              </a:solidFill>
              <a:latin typeface="Times New Roman Tj" panose="02020603050405020304" pitchFamily="18" charset="-52"/>
            </a:rPr>
            <a:t>муовини якум</a:t>
          </a:r>
          <a:endParaRPr lang="ru-RU" dirty="0">
            <a:solidFill>
              <a:schemeClr val="tx1">
                <a:lumMod val="50000"/>
              </a:schemeClr>
            </a:solidFill>
          </a:endParaRPr>
        </a:p>
      </dgm:t>
    </dgm:pt>
    <dgm:pt modelId="{8CB2D2D1-870A-4CC7-84F7-1353F41A362F}" type="parTrans" cxnId="{0CD7089A-6166-421D-88A0-0F4045321791}">
      <dgm:prSet/>
      <dgm:spPr/>
      <dgm:t>
        <a:bodyPr/>
        <a:lstStyle/>
        <a:p>
          <a:endParaRPr lang="ru-RU"/>
        </a:p>
      </dgm:t>
    </dgm:pt>
    <dgm:pt modelId="{7C785ED4-430B-49B2-861B-B70388F328A0}" type="sibTrans" cxnId="{0CD7089A-6166-421D-88A0-0F4045321791}">
      <dgm:prSet/>
      <dgm:spPr>
        <a:gradFill rotWithShape="0">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dgm:spPr>
      <dgm:t>
        <a:bodyPr/>
        <a:lstStyle/>
        <a:p>
          <a:endParaRPr lang="ru-RU"/>
        </a:p>
      </dgm:t>
    </dgm:pt>
    <dgm:pt modelId="{1667D8D6-C4E7-4E8A-936A-7FCDCDCA7011}">
      <dgm:prSet phldrT="[Текст]"/>
      <dgm:spPr>
        <a:solidFill>
          <a:schemeClr val="accent5">
            <a:lumMod val="20000"/>
            <a:lumOff val="80000"/>
          </a:schemeClr>
        </a:solidFill>
        <a:ln>
          <a:solidFill>
            <a:srgbClr val="FF0000"/>
          </a:solidFill>
        </a:ln>
      </dgm:spPr>
      <dgm:t>
        <a:bodyPr/>
        <a:lstStyle/>
        <a:p>
          <a:r>
            <a:rPr lang="tg-Cyrl-TJ" dirty="0">
              <a:solidFill>
                <a:schemeClr val="tx1">
                  <a:lumMod val="50000"/>
                </a:schemeClr>
              </a:solidFill>
              <a:latin typeface="Times New Roman Tj" panose="02020603050405020304" pitchFamily="18" charset="-52"/>
            </a:rPr>
            <a:t>яке аз муовинон</a:t>
          </a:r>
          <a:endParaRPr lang="ru-RU" dirty="0">
            <a:solidFill>
              <a:schemeClr val="tx1">
                <a:lumMod val="50000"/>
              </a:schemeClr>
            </a:solidFill>
          </a:endParaRPr>
        </a:p>
      </dgm:t>
    </dgm:pt>
    <dgm:pt modelId="{65F9D48D-CD19-46A3-A29C-6019CC674D04}" type="parTrans" cxnId="{D5634C13-470D-4E01-8582-565D3D973AC3}">
      <dgm:prSet/>
      <dgm:spPr/>
      <dgm:t>
        <a:bodyPr/>
        <a:lstStyle/>
        <a:p>
          <a:endParaRPr lang="ru-RU"/>
        </a:p>
      </dgm:t>
    </dgm:pt>
    <dgm:pt modelId="{C0369CDE-D8BC-4737-9A10-3F31FB494600}" type="sibTrans" cxnId="{D5634C13-470D-4E01-8582-565D3D973AC3}">
      <dgm:prSet/>
      <dgm:spPr>
        <a:gradFill rotWithShape="0">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dgm:spPr>
      <dgm:t>
        <a:bodyPr/>
        <a:lstStyle/>
        <a:p>
          <a:endParaRPr lang="ru-RU"/>
        </a:p>
      </dgm:t>
    </dgm:pt>
    <dgm:pt modelId="{77A90887-6706-4CF4-96B9-32BDF9C09706}" type="pres">
      <dgm:prSet presAssocID="{95D11FCA-EAD6-49F4-9F2A-D72702941711}" presName="outerComposite" presStyleCnt="0">
        <dgm:presLayoutVars>
          <dgm:chMax val="5"/>
          <dgm:dir/>
          <dgm:resizeHandles val="exact"/>
        </dgm:presLayoutVars>
      </dgm:prSet>
      <dgm:spPr/>
    </dgm:pt>
    <dgm:pt modelId="{BA3506B5-4629-48C1-BE3B-CC46ABA82928}" type="pres">
      <dgm:prSet presAssocID="{95D11FCA-EAD6-49F4-9F2A-D72702941711}" presName="dummyMaxCanvas" presStyleCnt="0">
        <dgm:presLayoutVars/>
      </dgm:prSet>
      <dgm:spPr/>
    </dgm:pt>
    <dgm:pt modelId="{0B3486EC-3CA9-44FB-B9B1-10CE879EC7F8}" type="pres">
      <dgm:prSet presAssocID="{95D11FCA-EAD6-49F4-9F2A-D72702941711}" presName="ThreeNodes_1" presStyleLbl="node1" presStyleIdx="0" presStyleCnt="3">
        <dgm:presLayoutVars>
          <dgm:bulletEnabled val="1"/>
        </dgm:presLayoutVars>
      </dgm:prSet>
      <dgm:spPr/>
    </dgm:pt>
    <dgm:pt modelId="{510D8290-504A-496A-BFF2-BC5B168865A3}" type="pres">
      <dgm:prSet presAssocID="{95D11FCA-EAD6-49F4-9F2A-D72702941711}" presName="ThreeNodes_2" presStyleLbl="node1" presStyleIdx="1" presStyleCnt="3">
        <dgm:presLayoutVars>
          <dgm:bulletEnabled val="1"/>
        </dgm:presLayoutVars>
      </dgm:prSet>
      <dgm:spPr/>
    </dgm:pt>
    <dgm:pt modelId="{3A10C8C8-54DD-4C1E-82E7-E7AE55854BEE}" type="pres">
      <dgm:prSet presAssocID="{95D11FCA-EAD6-49F4-9F2A-D72702941711}" presName="ThreeNodes_3" presStyleLbl="node1" presStyleIdx="2" presStyleCnt="3">
        <dgm:presLayoutVars>
          <dgm:bulletEnabled val="1"/>
        </dgm:presLayoutVars>
      </dgm:prSet>
      <dgm:spPr/>
    </dgm:pt>
    <dgm:pt modelId="{7A13B83D-ACD9-4A73-A7AA-71CB6DD59435}" type="pres">
      <dgm:prSet presAssocID="{95D11FCA-EAD6-49F4-9F2A-D72702941711}" presName="ThreeConn_1-2" presStyleLbl="fgAccFollowNode1" presStyleIdx="0" presStyleCnt="2">
        <dgm:presLayoutVars>
          <dgm:bulletEnabled val="1"/>
        </dgm:presLayoutVars>
      </dgm:prSet>
      <dgm:spPr/>
    </dgm:pt>
    <dgm:pt modelId="{AD3A5C50-4DA0-4D1F-955A-927C9BF7C642}" type="pres">
      <dgm:prSet presAssocID="{95D11FCA-EAD6-49F4-9F2A-D72702941711}" presName="ThreeConn_2-3" presStyleLbl="fgAccFollowNode1" presStyleIdx="1" presStyleCnt="2">
        <dgm:presLayoutVars>
          <dgm:bulletEnabled val="1"/>
        </dgm:presLayoutVars>
      </dgm:prSet>
      <dgm:spPr/>
    </dgm:pt>
    <dgm:pt modelId="{86FFB585-36F2-4252-94CC-75205778B7CA}" type="pres">
      <dgm:prSet presAssocID="{95D11FCA-EAD6-49F4-9F2A-D72702941711}" presName="ThreeNodes_1_text" presStyleLbl="node1" presStyleIdx="2" presStyleCnt="3">
        <dgm:presLayoutVars>
          <dgm:bulletEnabled val="1"/>
        </dgm:presLayoutVars>
      </dgm:prSet>
      <dgm:spPr/>
    </dgm:pt>
    <dgm:pt modelId="{2C58D70C-AAC0-43A8-9468-DF01BBAB63A6}" type="pres">
      <dgm:prSet presAssocID="{95D11FCA-EAD6-49F4-9F2A-D72702941711}" presName="ThreeNodes_2_text" presStyleLbl="node1" presStyleIdx="2" presStyleCnt="3">
        <dgm:presLayoutVars>
          <dgm:bulletEnabled val="1"/>
        </dgm:presLayoutVars>
      </dgm:prSet>
      <dgm:spPr/>
    </dgm:pt>
    <dgm:pt modelId="{75118EEF-8991-413E-8C4D-A80EF079BFF2}" type="pres">
      <dgm:prSet presAssocID="{95D11FCA-EAD6-49F4-9F2A-D72702941711}" presName="ThreeNodes_3_text" presStyleLbl="node1" presStyleIdx="2" presStyleCnt="3">
        <dgm:presLayoutVars>
          <dgm:bulletEnabled val="1"/>
        </dgm:presLayoutVars>
      </dgm:prSet>
      <dgm:spPr/>
    </dgm:pt>
  </dgm:ptLst>
  <dgm:cxnLst>
    <dgm:cxn modelId="{D5634C13-470D-4E01-8582-565D3D973AC3}" srcId="{95D11FCA-EAD6-49F4-9F2A-D72702941711}" destId="{1667D8D6-C4E7-4E8A-936A-7FCDCDCA7011}" srcOrd="2" destOrd="0" parTransId="{65F9D48D-CD19-46A3-A29C-6019CC674D04}" sibTransId="{C0369CDE-D8BC-4737-9A10-3F31FB494600}"/>
    <dgm:cxn modelId="{0C083919-DC5E-4D5B-BFBD-F15F3556F601}" type="presOf" srcId="{7C785ED4-430B-49B2-861B-B70388F328A0}" destId="{AD3A5C50-4DA0-4D1F-955A-927C9BF7C642}" srcOrd="0" destOrd="0" presId="urn:microsoft.com/office/officeart/2005/8/layout/vProcess5"/>
    <dgm:cxn modelId="{7A424B29-C2B3-415B-980E-C93C547879B8}" type="presOf" srcId="{D6DB6F99-AFCD-40E3-9F07-6743AAA7840F}" destId="{86FFB585-36F2-4252-94CC-75205778B7CA}" srcOrd="1" destOrd="0" presId="urn:microsoft.com/office/officeart/2005/8/layout/vProcess5"/>
    <dgm:cxn modelId="{86B8A65E-C4BA-4E66-8B4C-C7AB416DB1EE}" type="presOf" srcId="{1667D8D6-C4E7-4E8A-936A-7FCDCDCA7011}" destId="{75118EEF-8991-413E-8C4D-A80EF079BFF2}" srcOrd="1" destOrd="0" presId="urn:microsoft.com/office/officeart/2005/8/layout/vProcess5"/>
    <dgm:cxn modelId="{D8E4C841-6606-4A51-BAF8-454CF9B142F6}" type="presOf" srcId="{90833025-9AFE-406F-BAB0-6031E5E2ABBB}" destId="{2C58D70C-AAC0-43A8-9468-DF01BBAB63A6}" srcOrd="1" destOrd="0" presId="urn:microsoft.com/office/officeart/2005/8/layout/vProcess5"/>
    <dgm:cxn modelId="{5162A585-6806-43F5-B00A-0912D5AE1B6B}" type="presOf" srcId="{90833025-9AFE-406F-BAB0-6031E5E2ABBB}" destId="{510D8290-504A-496A-BFF2-BC5B168865A3}" srcOrd="0" destOrd="0" presId="urn:microsoft.com/office/officeart/2005/8/layout/vProcess5"/>
    <dgm:cxn modelId="{0CD7089A-6166-421D-88A0-0F4045321791}" srcId="{95D11FCA-EAD6-49F4-9F2A-D72702941711}" destId="{90833025-9AFE-406F-BAB0-6031E5E2ABBB}" srcOrd="1" destOrd="0" parTransId="{8CB2D2D1-870A-4CC7-84F7-1353F41A362F}" sibTransId="{7C785ED4-430B-49B2-861B-B70388F328A0}"/>
    <dgm:cxn modelId="{5BB0D6A7-47E8-422A-9F4B-F92700F851FC}" srcId="{95D11FCA-EAD6-49F4-9F2A-D72702941711}" destId="{D6DB6F99-AFCD-40E3-9F07-6743AAA7840F}" srcOrd="0" destOrd="0" parTransId="{24BF0A50-C646-4897-BC34-14CAD21A28AF}" sibTransId="{FE29DCD7-B1A2-4EC0-8DAF-D9BF7CCC6F83}"/>
    <dgm:cxn modelId="{6FA292B6-FAA9-4BE0-A8F3-E5A530E2B457}" type="presOf" srcId="{FE29DCD7-B1A2-4EC0-8DAF-D9BF7CCC6F83}" destId="{7A13B83D-ACD9-4A73-A7AA-71CB6DD59435}" srcOrd="0" destOrd="0" presId="urn:microsoft.com/office/officeart/2005/8/layout/vProcess5"/>
    <dgm:cxn modelId="{E8CB10C0-51E0-46CA-B853-1A44DAD894FF}" type="presOf" srcId="{1667D8D6-C4E7-4E8A-936A-7FCDCDCA7011}" destId="{3A10C8C8-54DD-4C1E-82E7-E7AE55854BEE}" srcOrd="0" destOrd="0" presId="urn:microsoft.com/office/officeart/2005/8/layout/vProcess5"/>
    <dgm:cxn modelId="{C0BB60E1-8AAF-44C1-878D-27E150D8C02C}" type="presOf" srcId="{D6DB6F99-AFCD-40E3-9F07-6743AAA7840F}" destId="{0B3486EC-3CA9-44FB-B9B1-10CE879EC7F8}" srcOrd="0" destOrd="0" presId="urn:microsoft.com/office/officeart/2005/8/layout/vProcess5"/>
    <dgm:cxn modelId="{8D2871FC-B97E-46E3-89E4-283399C6166A}" type="presOf" srcId="{95D11FCA-EAD6-49F4-9F2A-D72702941711}" destId="{77A90887-6706-4CF4-96B9-32BDF9C09706}" srcOrd="0" destOrd="0" presId="urn:microsoft.com/office/officeart/2005/8/layout/vProcess5"/>
    <dgm:cxn modelId="{B1DF045E-8F82-492B-AF47-1048FD03F1FC}" type="presParOf" srcId="{77A90887-6706-4CF4-96B9-32BDF9C09706}" destId="{BA3506B5-4629-48C1-BE3B-CC46ABA82928}" srcOrd="0" destOrd="0" presId="urn:microsoft.com/office/officeart/2005/8/layout/vProcess5"/>
    <dgm:cxn modelId="{049FA960-DDEB-45EA-AC1E-81BEE80CC1AF}" type="presParOf" srcId="{77A90887-6706-4CF4-96B9-32BDF9C09706}" destId="{0B3486EC-3CA9-44FB-B9B1-10CE879EC7F8}" srcOrd="1" destOrd="0" presId="urn:microsoft.com/office/officeart/2005/8/layout/vProcess5"/>
    <dgm:cxn modelId="{AED89FF0-B339-4FDF-B9B6-93293637F84D}" type="presParOf" srcId="{77A90887-6706-4CF4-96B9-32BDF9C09706}" destId="{510D8290-504A-496A-BFF2-BC5B168865A3}" srcOrd="2" destOrd="0" presId="urn:microsoft.com/office/officeart/2005/8/layout/vProcess5"/>
    <dgm:cxn modelId="{2ABC8A15-D094-43C2-BF10-5C85D6672386}" type="presParOf" srcId="{77A90887-6706-4CF4-96B9-32BDF9C09706}" destId="{3A10C8C8-54DD-4C1E-82E7-E7AE55854BEE}" srcOrd="3" destOrd="0" presId="urn:microsoft.com/office/officeart/2005/8/layout/vProcess5"/>
    <dgm:cxn modelId="{61C559CB-F924-436E-9DF2-E77D4EB9C6C1}" type="presParOf" srcId="{77A90887-6706-4CF4-96B9-32BDF9C09706}" destId="{7A13B83D-ACD9-4A73-A7AA-71CB6DD59435}" srcOrd="4" destOrd="0" presId="urn:microsoft.com/office/officeart/2005/8/layout/vProcess5"/>
    <dgm:cxn modelId="{6411C90C-643F-48AB-AA39-7120CFFCF4FD}" type="presParOf" srcId="{77A90887-6706-4CF4-96B9-32BDF9C09706}" destId="{AD3A5C50-4DA0-4D1F-955A-927C9BF7C642}" srcOrd="5" destOrd="0" presId="urn:microsoft.com/office/officeart/2005/8/layout/vProcess5"/>
    <dgm:cxn modelId="{C635B3AC-EAB3-475E-B6ED-E54D87868C8D}" type="presParOf" srcId="{77A90887-6706-4CF4-96B9-32BDF9C09706}" destId="{86FFB585-36F2-4252-94CC-75205778B7CA}" srcOrd="6" destOrd="0" presId="urn:microsoft.com/office/officeart/2005/8/layout/vProcess5"/>
    <dgm:cxn modelId="{2A338959-1624-4EAF-AC28-85D45DCEFD6F}" type="presParOf" srcId="{77A90887-6706-4CF4-96B9-32BDF9C09706}" destId="{2C58D70C-AAC0-43A8-9468-DF01BBAB63A6}" srcOrd="7" destOrd="0" presId="urn:microsoft.com/office/officeart/2005/8/layout/vProcess5"/>
    <dgm:cxn modelId="{F266DD90-2C22-48CA-B913-21BC33F11F12}" type="presParOf" srcId="{77A90887-6706-4CF4-96B9-32BDF9C09706}" destId="{75118EEF-8991-413E-8C4D-A80EF079BFF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AB637D-11A3-42BA-85B1-174053346F91}" type="doc">
      <dgm:prSet loTypeId="urn:microsoft.com/office/officeart/2005/8/layout/process4" loCatId="list" qsTypeId="urn:microsoft.com/office/officeart/2005/8/quickstyle/3d3" qsCatId="3D" csTypeId="urn:microsoft.com/office/officeart/2005/8/colors/colorful2" csCatId="colorful" phldr="1"/>
      <dgm:spPr/>
      <dgm:t>
        <a:bodyPr/>
        <a:lstStyle/>
        <a:p>
          <a:endParaRPr lang="ru-RU"/>
        </a:p>
      </dgm:t>
    </dgm:pt>
    <dgm:pt modelId="{2F07D9FE-EDA3-458E-AE8B-AA567F7AF537}">
      <dgm:prSet phldrT="[Текст]"/>
      <dgm:spPr/>
      <dgm:t>
        <a:bodyPr/>
        <a:lstStyle/>
        <a:p>
          <a:r>
            <a:rPr lang="tg-Cyrl-TJ" dirty="0">
              <a:latin typeface="TAJIKAN" pitchFamily="2" charset="0"/>
            </a:rPr>
            <a:t>иҷрокунандаи аввал</a:t>
          </a:r>
          <a:endParaRPr lang="ru-RU" dirty="0">
            <a:latin typeface="TAJIKAN" pitchFamily="2" charset="0"/>
          </a:endParaRPr>
        </a:p>
      </dgm:t>
    </dgm:pt>
    <dgm:pt modelId="{48959AB9-2D24-485A-8BAF-357AA19A4A9C}" type="parTrans" cxnId="{D2CEF722-3CCC-4839-8E2B-CD56886D947C}">
      <dgm:prSet/>
      <dgm:spPr/>
      <dgm:t>
        <a:bodyPr/>
        <a:lstStyle/>
        <a:p>
          <a:endParaRPr lang="ru-RU"/>
        </a:p>
      </dgm:t>
    </dgm:pt>
    <dgm:pt modelId="{8992377A-3C32-4ACF-83EE-64757F26935C}" type="sibTrans" cxnId="{D2CEF722-3CCC-4839-8E2B-CD56886D947C}">
      <dgm:prSet/>
      <dgm:spPr/>
      <dgm:t>
        <a:bodyPr/>
        <a:lstStyle/>
        <a:p>
          <a:endParaRPr lang="ru-RU"/>
        </a:p>
      </dgm:t>
    </dgm:pt>
    <dgm:pt modelId="{F21C20D7-6CB2-42D6-88F8-6BD4F8BBB355}">
      <dgm:prSet phldrT="[Текст]"/>
      <dgm:spPr/>
      <dgm:t>
        <a:bodyPr/>
        <a:lstStyle/>
        <a:p>
          <a:r>
            <a:rPr lang="tg-Cyrl-TJ" dirty="0">
              <a:latin typeface="Times New Roman Tj" panose="02020603050405020304" pitchFamily="18" charset="-52"/>
            </a:rPr>
            <a:t>ҳамиҷрокунанда </a:t>
          </a:r>
          <a:endParaRPr lang="ru-RU" dirty="0">
            <a:latin typeface="Times New Roman Tj" panose="02020603050405020304" pitchFamily="18" charset="-52"/>
          </a:endParaRPr>
        </a:p>
      </dgm:t>
    </dgm:pt>
    <dgm:pt modelId="{3FF1C51E-41F0-4B2D-B809-CC6CB0786DB9}" type="parTrans" cxnId="{CD53EB99-3F88-4695-9442-C3E8F792784B}">
      <dgm:prSet/>
      <dgm:spPr/>
      <dgm:t>
        <a:bodyPr/>
        <a:lstStyle/>
        <a:p>
          <a:endParaRPr lang="ru-RU"/>
        </a:p>
      </dgm:t>
    </dgm:pt>
    <dgm:pt modelId="{CC035E2E-A3A1-4C1F-9C81-ADF67DFB3A09}" type="sibTrans" cxnId="{CD53EB99-3F88-4695-9442-C3E8F792784B}">
      <dgm:prSet/>
      <dgm:spPr/>
      <dgm:t>
        <a:bodyPr/>
        <a:lstStyle/>
        <a:p>
          <a:endParaRPr lang="ru-RU"/>
        </a:p>
      </dgm:t>
    </dgm:pt>
    <dgm:pt modelId="{6774CABB-D441-4E61-BE22-55E9DBF36472}">
      <dgm:prSet phldrT="[Текст]"/>
      <dgm:spPr>
        <a:effectLst>
          <a:glow rad="101600">
            <a:schemeClr val="accent2">
              <a:satMod val="175000"/>
              <a:alpha val="40000"/>
            </a:schemeClr>
          </a:glow>
          <a:outerShdw blurRad="50800" dist="38100" dir="2700000" algn="tl" rotWithShape="0">
            <a:prstClr val="black">
              <a:alpha val="40000"/>
            </a:prstClr>
          </a:outerShdw>
        </a:effectLst>
      </dgm:spPr>
      <dgm:t>
        <a:bodyPr/>
        <a:lstStyle/>
        <a:p>
          <a:r>
            <a:rPr lang="tg-Cyrl-TJ" dirty="0">
              <a:latin typeface="Times New Roman Tj" panose="02020603050405020304" pitchFamily="18" charset="-52"/>
            </a:rPr>
            <a:t>хусусияти умумидошта</a:t>
          </a:r>
          <a:endParaRPr lang="ru-RU" dirty="0">
            <a:latin typeface="Times New Roman Tj" panose="02020603050405020304" pitchFamily="18" charset="-52"/>
          </a:endParaRPr>
        </a:p>
      </dgm:t>
    </dgm:pt>
    <dgm:pt modelId="{27969E08-51B2-41A8-AA6C-4AAF631F3646}" type="parTrans" cxnId="{6547EF55-482C-4C25-94CF-3A818B892313}">
      <dgm:prSet/>
      <dgm:spPr/>
      <dgm:t>
        <a:bodyPr/>
        <a:lstStyle/>
        <a:p>
          <a:endParaRPr lang="ru-RU"/>
        </a:p>
      </dgm:t>
    </dgm:pt>
    <dgm:pt modelId="{5A4AD355-14E3-4B8B-8280-341681A742C9}" type="sibTrans" cxnId="{6547EF55-482C-4C25-94CF-3A818B892313}">
      <dgm:prSet/>
      <dgm:spPr/>
      <dgm:t>
        <a:bodyPr/>
        <a:lstStyle/>
        <a:p>
          <a:endParaRPr lang="ru-RU"/>
        </a:p>
      </dgm:t>
    </dgm:pt>
    <dgm:pt modelId="{9FE11BA5-9285-4444-8EA0-01961B9054FB}">
      <dgm:prSet/>
      <dgm:spPr/>
      <dgm:t>
        <a:bodyPr/>
        <a:lstStyle/>
        <a:p>
          <a:r>
            <a:rPr lang="tg-Cyrl-TJ" dirty="0">
              <a:latin typeface="Times New Roman Tj" panose="02020603050405020304" pitchFamily="18" charset="-52"/>
            </a:rPr>
            <a:t>Субъектҳои татбиқкунандаи Барнома ва Стратегия мохиятан ба се гурўҳ ҷудо карда шудаанд:</a:t>
          </a:r>
          <a:endParaRPr lang="ru-RU" dirty="0">
            <a:latin typeface="Times New Roman Tj" panose="02020603050405020304" pitchFamily="18" charset="-52"/>
          </a:endParaRPr>
        </a:p>
      </dgm:t>
    </dgm:pt>
    <dgm:pt modelId="{568BB139-2A70-4080-B25E-99958489AB04}" type="parTrans" cxnId="{99503C15-50F0-498E-96FB-3D42C958E6D3}">
      <dgm:prSet/>
      <dgm:spPr/>
      <dgm:t>
        <a:bodyPr/>
        <a:lstStyle/>
        <a:p>
          <a:endParaRPr lang="ru-RU"/>
        </a:p>
      </dgm:t>
    </dgm:pt>
    <dgm:pt modelId="{C52DBF10-3AF7-485E-BC20-28C1708F5EF1}" type="sibTrans" cxnId="{99503C15-50F0-498E-96FB-3D42C958E6D3}">
      <dgm:prSet/>
      <dgm:spPr/>
      <dgm:t>
        <a:bodyPr/>
        <a:lstStyle/>
        <a:p>
          <a:endParaRPr lang="ru-RU"/>
        </a:p>
      </dgm:t>
    </dgm:pt>
    <dgm:pt modelId="{097ECF85-DD32-4D7E-A862-6798FBE605D5}" type="pres">
      <dgm:prSet presAssocID="{A8AB637D-11A3-42BA-85B1-174053346F91}" presName="Name0" presStyleCnt="0">
        <dgm:presLayoutVars>
          <dgm:dir/>
          <dgm:animLvl val="lvl"/>
          <dgm:resizeHandles val="exact"/>
        </dgm:presLayoutVars>
      </dgm:prSet>
      <dgm:spPr/>
    </dgm:pt>
    <dgm:pt modelId="{CF50DD18-7006-4F88-8FC0-C1F39E1A2A0A}" type="pres">
      <dgm:prSet presAssocID="{6774CABB-D441-4E61-BE22-55E9DBF36472}" presName="boxAndChildren" presStyleCnt="0"/>
      <dgm:spPr/>
    </dgm:pt>
    <dgm:pt modelId="{CBA7B4EF-4F88-4D7C-A8BA-0DD1CF6E6983}" type="pres">
      <dgm:prSet presAssocID="{6774CABB-D441-4E61-BE22-55E9DBF36472}" presName="parentTextBox" presStyleLbl="node1" presStyleIdx="0" presStyleCnt="4"/>
      <dgm:spPr/>
    </dgm:pt>
    <dgm:pt modelId="{7008AB94-D224-4412-9BB6-3BE3E22AF3D8}" type="pres">
      <dgm:prSet presAssocID="{CC035E2E-A3A1-4C1F-9C81-ADF67DFB3A09}" presName="sp" presStyleCnt="0"/>
      <dgm:spPr/>
    </dgm:pt>
    <dgm:pt modelId="{23F39AFC-98EE-4553-8897-92B2AB704689}" type="pres">
      <dgm:prSet presAssocID="{F21C20D7-6CB2-42D6-88F8-6BD4F8BBB355}" presName="arrowAndChildren" presStyleCnt="0"/>
      <dgm:spPr/>
    </dgm:pt>
    <dgm:pt modelId="{89265D45-5B6F-40F2-A308-B663FBC1A9EE}" type="pres">
      <dgm:prSet presAssocID="{F21C20D7-6CB2-42D6-88F8-6BD4F8BBB355}" presName="parentTextArrow" presStyleLbl="node1" presStyleIdx="1" presStyleCnt="4" custScaleY="67049"/>
      <dgm:spPr/>
    </dgm:pt>
    <dgm:pt modelId="{B40699D7-F0EC-4E19-9B1F-9CDDF5A234A2}" type="pres">
      <dgm:prSet presAssocID="{8992377A-3C32-4ACF-83EE-64757F26935C}" presName="sp" presStyleCnt="0"/>
      <dgm:spPr/>
    </dgm:pt>
    <dgm:pt modelId="{459EEDE4-B7CA-4691-98BD-3DDAB54134CD}" type="pres">
      <dgm:prSet presAssocID="{2F07D9FE-EDA3-458E-AE8B-AA567F7AF537}" presName="arrowAndChildren" presStyleCnt="0"/>
      <dgm:spPr/>
    </dgm:pt>
    <dgm:pt modelId="{7F48ED28-7B73-4310-B45F-941224AB7F11}" type="pres">
      <dgm:prSet presAssocID="{2F07D9FE-EDA3-458E-AE8B-AA567F7AF537}" presName="parentTextArrow" presStyleLbl="node1" presStyleIdx="2" presStyleCnt="4" custScaleY="59939" custLinFactNeighborX="667" custLinFactNeighborY="-1742"/>
      <dgm:spPr/>
    </dgm:pt>
    <dgm:pt modelId="{4CDB102F-EC7C-4528-9DB5-92B679A4BF00}" type="pres">
      <dgm:prSet presAssocID="{C52DBF10-3AF7-485E-BC20-28C1708F5EF1}" presName="sp" presStyleCnt="0"/>
      <dgm:spPr/>
    </dgm:pt>
    <dgm:pt modelId="{846DE329-94B8-439C-9D43-C10B9E80C223}" type="pres">
      <dgm:prSet presAssocID="{9FE11BA5-9285-4444-8EA0-01961B9054FB}" presName="arrowAndChildren" presStyleCnt="0"/>
      <dgm:spPr/>
    </dgm:pt>
    <dgm:pt modelId="{491B4DBF-3913-44B5-9D60-0CDE63A4DC8C}" type="pres">
      <dgm:prSet presAssocID="{9FE11BA5-9285-4444-8EA0-01961B9054FB}" presName="parentTextArrow" presStyleLbl="node1" presStyleIdx="3" presStyleCnt="4" custScaleY="83693" custLinFactNeighborX="180" custLinFactNeighborY="1889"/>
      <dgm:spPr/>
    </dgm:pt>
  </dgm:ptLst>
  <dgm:cxnLst>
    <dgm:cxn modelId="{99503C15-50F0-498E-96FB-3D42C958E6D3}" srcId="{A8AB637D-11A3-42BA-85B1-174053346F91}" destId="{9FE11BA5-9285-4444-8EA0-01961B9054FB}" srcOrd="0" destOrd="0" parTransId="{568BB139-2A70-4080-B25E-99958489AB04}" sibTransId="{C52DBF10-3AF7-485E-BC20-28C1708F5EF1}"/>
    <dgm:cxn modelId="{D2CEF722-3CCC-4839-8E2B-CD56886D947C}" srcId="{A8AB637D-11A3-42BA-85B1-174053346F91}" destId="{2F07D9FE-EDA3-458E-AE8B-AA567F7AF537}" srcOrd="1" destOrd="0" parTransId="{48959AB9-2D24-485A-8BAF-357AA19A4A9C}" sibTransId="{8992377A-3C32-4ACF-83EE-64757F26935C}"/>
    <dgm:cxn modelId="{6547EF55-482C-4C25-94CF-3A818B892313}" srcId="{A8AB637D-11A3-42BA-85B1-174053346F91}" destId="{6774CABB-D441-4E61-BE22-55E9DBF36472}" srcOrd="3" destOrd="0" parTransId="{27969E08-51B2-41A8-AA6C-4AAF631F3646}" sibTransId="{5A4AD355-14E3-4B8B-8280-341681A742C9}"/>
    <dgm:cxn modelId="{CD53EB99-3F88-4695-9442-C3E8F792784B}" srcId="{A8AB637D-11A3-42BA-85B1-174053346F91}" destId="{F21C20D7-6CB2-42D6-88F8-6BD4F8BBB355}" srcOrd="2" destOrd="0" parTransId="{3FF1C51E-41F0-4B2D-B809-CC6CB0786DB9}" sibTransId="{CC035E2E-A3A1-4C1F-9C81-ADF67DFB3A09}"/>
    <dgm:cxn modelId="{591F71D5-17B3-442F-BF73-D3885F4DA4FC}" type="presOf" srcId="{9FE11BA5-9285-4444-8EA0-01961B9054FB}" destId="{491B4DBF-3913-44B5-9D60-0CDE63A4DC8C}" srcOrd="0" destOrd="0" presId="urn:microsoft.com/office/officeart/2005/8/layout/process4"/>
    <dgm:cxn modelId="{F5A1FBDB-DB08-45BA-AC54-D24B825AE693}" type="presOf" srcId="{6774CABB-D441-4E61-BE22-55E9DBF36472}" destId="{CBA7B4EF-4F88-4D7C-A8BA-0DD1CF6E6983}" srcOrd="0" destOrd="0" presId="urn:microsoft.com/office/officeart/2005/8/layout/process4"/>
    <dgm:cxn modelId="{AD8287E1-F3B0-4D05-A326-803C8E6BBF0F}" type="presOf" srcId="{F21C20D7-6CB2-42D6-88F8-6BD4F8BBB355}" destId="{89265D45-5B6F-40F2-A308-B663FBC1A9EE}" srcOrd="0" destOrd="0" presId="urn:microsoft.com/office/officeart/2005/8/layout/process4"/>
    <dgm:cxn modelId="{D0311EF7-6900-49DD-ABA9-21B636232C8B}" type="presOf" srcId="{2F07D9FE-EDA3-458E-AE8B-AA567F7AF537}" destId="{7F48ED28-7B73-4310-B45F-941224AB7F11}" srcOrd="0" destOrd="0" presId="urn:microsoft.com/office/officeart/2005/8/layout/process4"/>
    <dgm:cxn modelId="{9FE689FE-6034-404E-B523-435B197F6F80}" type="presOf" srcId="{A8AB637D-11A3-42BA-85B1-174053346F91}" destId="{097ECF85-DD32-4D7E-A862-6798FBE605D5}" srcOrd="0" destOrd="0" presId="urn:microsoft.com/office/officeart/2005/8/layout/process4"/>
    <dgm:cxn modelId="{1A9E94C5-9EF9-421D-968A-3468CE7600A6}" type="presParOf" srcId="{097ECF85-DD32-4D7E-A862-6798FBE605D5}" destId="{CF50DD18-7006-4F88-8FC0-C1F39E1A2A0A}" srcOrd="0" destOrd="0" presId="urn:microsoft.com/office/officeart/2005/8/layout/process4"/>
    <dgm:cxn modelId="{2D929733-FB86-427C-9295-0772DD056B00}" type="presParOf" srcId="{CF50DD18-7006-4F88-8FC0-C1F39E1A2A0A}" destId="{CBA7B4EF-4F88-4D7C-A8BA-0DD1CF6E6983}" srcOrd="0" destOrd="0" presId="urn:microsoft.com/office/officeart/2005/8/layout/process4"/>
    <dgm:cxn modelId="{AE531C48-6C24-40E9-B3E8-AF6DE695501B}" type="presParOf" srcId="{097ECF85-DD32-4D7E-A862-6798FBE605D5}" destId="{7008AB94-D224-4412-9BB6-3BE3E22AF3D8}" srcOrd="1" destOrd="0" presId="urn:microsoft.com/office/officeart/2005/8/layout/process4"/>
    <dgm:cxn modelId="{553ECD07-C7C4-4D27-9036-E60C786E6AB8}" type="presParOf" srcId="{097ECF85-DD32-4D7E-A862-6798FBE605D5}" destId="{23F39AFC-98EE-4553-8897-92B2AB704689}" srcOrd="2" destOrd="0" presId="urn:microsoft.com/office/officeart/2005/8/layout/process4"/>
    <dgm:cxn modelId="{1A1E4949-DB1D-42EE-8F63-E8EC87B40673}" type="presParOf" srcId="{23F39AFC-98EE-4553-8897-92B2AB704689}" destId="{89265D45-5B6F-40F2-A308-B663FBC1A9EE}" srcOrd="0" destOrd="0" presId="urn:microsoft.com/office/officeart/2005/8/layout/process4"/>
    <dgm:cxn modelId="{C0EB3138-692D-41A8-BF19-76CADA9C544E}" type="presParOf" srcId="{097ECF85-DD32-4D7E-A862-6798FBE605D5}" destId="{B40699D7-F0EC-4E19-9B1F-9CDDF5A234A2}" srcOrd="3" destOrd="0" presId="urn:microsoft.com/office/officeart/2005/8/layout/process4"/>
    <dgm:cxn modelId="{2B22EB07-7E4C-44E7-BAB4-CF10F88163B4}" type="presParOf" srcId="{097ECF85-DD32-4D7E-A862-6798FBE605D5}" destId="{459EEDE4-B7CA-4691-98BD-3DDAB54134CD}" srcOrd="4" destOrd="0" presId="urn:microsoft.com/office/officeart/2005/8/layout/process4"/>
    <dgm:cxn modelId="{4F8FC40A-6F8A-42DB-BAE3-A90B21250CF1}" type="presParOf" srcId="{459EEDE4-B7CA-4691-98BD-3DDAB54134CD}" destId="{7F48ED28-7B73-4310-B45F-941224AB7F11}" srcOrd="0" destOrd="0" presId="urn:microsoft.com/office/officeart/2005/8/layout/process4"/>
    <dgm:cxn modelId="{9A38CD6B-F909-4CBA-84DD-E15C3DB0EEBC}" type="presParOf" srcId="{097ECF85-DD32-4D7E-A862-6798FBE605D5}" destId="{4CDB102F-EC7C-4528-9DB5-92B679A4BF00}" srcOrd="5" destOrd="0" presId="urn:microsoft.com/office/officeart/2005/8/layout/process4"/>
    <dgm:cxn modelId="{E2358B87-8C0F-4B24-9FD8-0B78ED91BCA6}" type="presParOf" srcId="{097ECF85-DD32-4D7E-A862-6798FBE605D5}" destId="{846DE329-94B8-439C-9D43-C10B9E80C223}" srcOrd="6" destOrd="0" presId="urn:microsoft.com/office/officeart/2005/8/layout/process4"/>
    <dgm:cxn modelId="{B3F82F15-D8A3-4E94-9CA6-0698DEB1C1CC}" type="presParOf" srcId="{846DE329-94B8-439C-9D43-C10B9E80C223}" destId="{491B4DBF-3913-44B5-9D60-0CDE63A4DC8C}" srcOrd="0" destOrd="0" presId="urn:microsoft.com/office/officeart/2005/8/layout/process4"/>
  </dgm:cxnLst>
  <dgm:bg>
    <a:effectLst>
      <a:glow rad="635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BF736A-0BFB-4857-9B98-102A09D5114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ru-RU"/>
        </a:p>
      </dgm:t>
    </dgm:pt>
    <dgm:pt modelId="{6A6CD7B5-B5E8-46A4-97EB-B93D5F420AFB}">
      <dgm:prSet phldrT="[Текст]" custT="1"/>
      <dgm:spPr/>
      <dgm:t>
        <a:bodyPr/>
        <a:lstStyle/>
        <a:p>
          <a:pPr algn="l"/>
          <a:r>
            <a:rPr lang="ru-RU" sz="2000" dirty="0">
              <a:solidFill>
                <a:schemeClr val="bg1"/>
              </a:solidFill>
              <a:latin typeface="Times New Roman Tj" panose="02020603050405020304" pitchFamily="18" charset="-52"/>
            </a:rPr>
            <a:t>ному </a:t>
          </a:r>
          <a:r>
            <a:rPr lang="ru-RU" sz="2000" dirty="0" err="1">
              <a:solidFill>
                <a:schemeClr val="bg1"/>
              </a:solidFill>
              <a:latin typeface="Times New Roman Tj" panose="02020603050405020304" pitchFamily="18" charset="-52"/>
            </a:rPr>
            <a:t>насаб</a:t>
          </a:r>
          <a:endParaRPr lang="ru-RU" sz="2000" dirty="0">
            <a:solidFill>
              <a:schemeClr val="bg1"/>
            </a:solidFill>
            <a:latin typeface="Times New Roman Tj" panose="02020603050405020304" pitchFamily="18" charset="-52"/>
          </a:endParaRPr>
        </a:p>
      </dgm:t>
    </dgm:pt>
    <dgm:pt modelId="{0FF8355B-A496-46CA-A17A-795A774FC621}" type="parTrans" cxnId="{E59F2DE7-F847-48F2-9A25-7FABAF19372E}">
      <dgm:prSet/>
      <dgm:spPr/>
      <dgm:t>
        <a:bodyPr/>
        <a:lstStyle/>
        <a:p>
          <a:endParaRPr lang="ru-RU"/>
        </a:p>
      </dgm:t>
    </dgm:pt>
    <dgm:pt modelId="{DBCD61B9-0098-42C3-B690-70A6E02FA32B}" type="sibTrans" cxnId="{E59F2DE7-F847-48F2-9A25-7FABAF19372E}">
      <dgm:prSet/>
      <dgm:spPr/>
      <dgm:t>
        <a:bodyPr/>
        <a:lstStyle/>
        <a:p>
          <a:endParaRPr lang="ru-RU"/>
        </a:p>
      </dgm:t>
    </dgm:pt>
    <dgm:pt modelId="{E07B6B8C-C19F-4145-BD8D-ED1127D84872}">
      <dgm:prSet phldrT="[Текст]" custT="1"/>
      <dgm:spPr/>
      <dgm:t>
        <a:bodyPr/>
        <a:lstStyle/>
        <a:p>
          <a:pPr algn="l"/>
          <a:r>
            <a:rPr lang="tg-Cyrl-TJ" sz="2000" dirty="0">
              <a:solidFill>
                <a:schemeClr val="bg1"/>
              </a:solidFill>
              <a:latin typeface="Times New Roman Tj" panose="02020603050405020304" pitchFamily="18" charset="-52"/>
              <a:ea typeface="Calibri" panose="020F0502020204030204" pitchFamily="34" charset="0"/>
              <a:cs typeface="Times New Roman" panose="02020603050405020304" pitchFamily="18" charset="0"/>
            </a:rPr>
            <a:t>вазифаи ишѓолнамудаи иҷрокунанда</a:t>
          </a:r>
          <a:endParaRPr lang="ru-RU" sz="2000" dirty="0">
            <a:solidFill>
              <a:schemeClr val="bg1"/>
            </a:solidFill>
          </a:endParaRPr>
        </a:p>
      </dgm:t>
    </dgm:pt>
    <dgm:pt modelId="{45FB2CF5-BA88-4058-8BAF-38EAB9CBFF0B}" type="parTrans" cxnId="{A60381EC-2B37-4D45-BCA8-13D216CD382A}">
      <dgm:prSet/>
      <dgm:spPr/>
      <dgm:t>
        <a:bodyPr/>
        <a:lstStyle/>
        <a:p>
          <a:endParaRPr lang="ru-RU"/>
        </a:p>
      </dgm:t>
    </dgm:pt>
    <dgm:pt modelId="{4098105C-610A-4C1A-B3A2-B314EE9F1A81}" type="sibTrans" cxnId="{A60381EC-2B37-4D45-BCA8-13D216CD382A}">
      <dgm:prSet/>
      <dgm:spPr/>
      <dgm:t>
        <a:bodyPr/>
        <a:lstStyle/>
        <a:p>
          <a:endParaRPr lang="ru-RU"/>
        </a:p>
      </dgm:t>
    </dgm:pt>
    <dgm:pt modelId="{2F1EE61D-CC6C-4486-A02E-B8D350D726E5}">
      <dgm:prSet phldrT="[Текст]" custT="1"/>
      <dgm:spPr/>
      <dgm:t>
        <a:bodyPr/>
        <a:lstStyle/>
        <a:p>
          <a:pPr algn="l"/>
          <a:r>
            <a:rPr lang="tg-Cyrl-TJ" sz="2000" dirty="0">
              <a:solidFill>
                <a:schemeClr val="bg1"/>
              </a:solidFill>
              <a:latin typeface="Times New Roman Tj" panose="02020603050405020304" pitchFamily="18" charset="-52"/>
              <a:ea typeface="Calibri" panose="020F0502020204030204" pitchFamily="34" charset="0"/>
              <a:cs typeface="Times New Roman" panose="02020603050405020304" pitchFamily="18" charset="0"/>
            </a:rPr>
            <a:t>шахси масъул </a:t>
          </a:r>
          <a:endParaRPr lang="ru-RU" sz="2000" dirty="0">
            <a:solidFill>
              <a:schemeClr val="bg1"/>
            </a:solidFill>
          </a:endParaRPr>
        </a:p>
      </dgm:t>
    </dgm:pt>
    <dgm:pt modelId="{90271DB9-1611-4BB9-8713-783DAC7DB017}" type="parTrans" cxnId="{3C6111B1-17F3-4B95-B0FA-A50DB3965B66}">
      <dgm:prSet/>
      <dgm:spPr/>
      <dgm:t>
        <a:bodyPr/>
        <a:lstStyle/>
        <a:p>
          <a:endParaRPr lang="ru-RU"/>
        </a:p>
      </dgm:t>
    </dgm:pt>
    <dgm:pt modelId="{C53CBAD0-1CE5-4F4F-8DEE-86B24237DBF4}" type="sibTrans" cxnId="{3C6111B1-17F3-4B95-B0FA-A50DB3965B66}">
      <dgm:prSet/>
      <dgm:spPr/>
      <dgm:t>
        <a:bodyPr/>
        <a:lstStyle/>
        <a:p>
          <a:endParaRPr lang="ru-RU"/>
        </a:p>
      </dgm:t>
    </dgm:pt>
    <dgm:pt modelId="{4C58D664-0053-4410-8F9C-8E9B225BE1FC}">
      <dgm:prSet custT="1"/>
      <dgm:spPr/>
      <dgm:t>
        <a:bodyPr/>
        <a:lstStyle/>
        <a:p>
          <a:pPr algn="l"/>
          <a:r>
            <a:rPr lang="tg-Cyrl-TJ" sz="2000" dirty="0">
              <a:solidFill>
                <a:schemeClr val="bg1"/>
              </a:solidFill>
              <a:latin typeface="Times New Roman Tj" panose="02020603050405020304" pitchFamily="18" charset="-52"/>
              <a:ea typeface="Calibri" panose="020F0502020204030204" pitchFamily="34" charset="0"/>
              <a:cs typeface="Times New Roman" panose="02020603050405020304" pitchFamily="18" charset="0"/>
            </a:rPr>
            <a:t>муҳлати иҷро </a:t>
          </a:r>
          <a:endParaRPr lang="ru-RU" sz="2000" dirty="0">
            <a:solidFill>
              <a:schemeClr val="bg1"/>
            </a:solidFill>
          </a:endParaRPr>
        </a:p>
      </dgm:t>
    </dgm:pt>
    <dgm:pt modelId="{2B95CD6F-B09E-484D-AB79-78863BFAD5A0}" type="parTrans" cxnId="{68F51A22-207C-40F3-82DA-7402C57D79C1}">
      <dgm:prSet/>
      <dgm:spPr/>
      <dgm:t>
        <a:bodyPr/>
        <a:lstStyle/>
        <a:p>
          <a:endParaRPr lang="ru-RU"/>
        </a:p>
      </dgm:t>
    </dgm:pt>
    <dgm:pt modelId="{CF4925B8-47AD-443E-977D-4C6808F44F51}" type="sibTrans" cxnId="{68F51A22-207C-40F3-82DA-7402C57D79C1}">
      <dgm:prSet/>
      <dgm:spPr/>
      <dgm:t>
        <a:bodyPr/>
        <a:lstStyle/>
        <a:p>
          <a:endParaRPr lang="ru-RU"/>
        </a:p>
      </dgm:t>
    </dgm:pt>
    <dgm:pt modelId="{1FE2E6EB-E66C-4CCA-98AD-6EE04EC11A6C}" type="pres">
      <dgm:prSet presAssocID="{8DBF736A-0BFB-4857-9B98-102A09D51148}" presName="Name0" presStyleCnt="0">
        <dgm:presLayoutVars>
          <dgm:dir/>
          <dgm:resizeHandles val="exact"/>
        </dgm:presLayoutVars>
      </dgm:prSet>
      <dgm:spPr/>
    </dgm:pt>
    <dgm:pt modelId="{009BC195-A164-48FF-9014-8419CE7D4A88}" type="pres">
      <dgm:prSet presAssocID="{8DBF736A-0BFB-4857-9B98-102A09D51148}" presName="arrow" presStyleLbl="bgShp" presStyleIdx="0" presStyleCnt="1" custScaleY="67904"/>
      <dgm: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rgbClr val="FFFF00"/>
          </a:solidFill>
        </a:ln>
      </dgm:spPr>
    </dgm:pt>
    <dgm:pt modelId="{57F5710F-1658-475A-B8E2-33F31AA453EF}" type="pres">
      <dgm:prSet presAssocID="{8DBF736A-0BFB-4857-9B98-102A09D51148}" presName="points" presStyleCnt="0"/>
      <dgm:spPr/>
    </dgm:pt>
    <dgm:pt modelId="{E324579B-181B-4FC5-9D4D-EE92CD508341}" type="pres">
      <dgm:prSet presAssocID="{6A6CD7B5-B5E8-46A4-97EB-B93D5F420AFB}" presName="compositeA" presStyleCnt="0"/>
      <dgm:spPr/>
    </dgm:pt>
    <dgm:pt modelId="{F79A0DD9-1CC8-43AC-B403-3641EE56CA4C}" type="pres">
      <dgm:prSet presAssocID="{6A6CD7B5-B5E8-46A4-97EB-B93D5F420AFB}" presName="textA" presStyleLbl="revTx" presStyleIdx="0" presStyleCnt="4" custScaleX="315527" custScaleY="55729" custLinFactNeighborX="77387" custLinFactNeighborY="32552">
        <dgm:presLayoutVars>
          <dgm:bulletEnabled val="1"/>
        </dgm:presLayoutVars>
      </dgm:prSet>
      <dgm:spPr/>
    </dgm:pt>
    <dgm:pt modelId="{031865FC-BDDF-4C15-97EB-588B88FA237C}" type="pres">
      <dgm:prSet presAssocID="{6A6CD7B5-B5E8-46A4-97EB-B93D5F420AFB}" presName="circleA" presStyleLbl="node1" presStyleIdx="0" presStyleCnt="4" custLinFactNeighborX="-10417" custLinFactNeighborY="36458"/>
      <dgm:spPr/>
    </dgm:pt>
    <dgm:pt modelId="{6E286EBB-805F-4278-8418-2ABA2472AB4B}" type="pres">
      <dgm:prSet presAssocID="{6A6CD7B5-B5E8-46A4-97EB-B93D5F420AFB}" presName="spaceA" presStyleCnt="0"/>
      <dgm:spPr/>
    </dgm:pt>
    <dgm:pt modelId="{D6AA4BA9-8788-44EA-9829-8D95526D19F7}" type="pres">
      <dgm:prSet presAssocID="{DBCD61B9-0098-42C3-B690-70A6E02FA32B}" presName="space" presStyleCnt="0"/>
      <dgm:spPr/>
    </dgm:pt>
    <dgm:pt modelId="{E4AFA81C-7F03-45E4-BB4C-11634A387802}" type="pres">
      <dgm:prSet presAssocID="{E07B6B8C-C19F-4145-BD8D-ED1127D84872}" presName="compositeB" presStyleCnt="0"/>
      <dgm:spPr/>
    </dgm:pt>
    <dgm:pt modelId="{02620286-2FDA-450D-A937-85A168DFCA7F}" type="pres">
      <dgm:prSet presAssocID="{E07B6B8C-C19F-4145-BD8D-ED1127D84872}" presName="textB" presStyleLbl="revTx" presStyleIdx="1" presStyleCnt="4" custAng="0" custScaleX="354173" custLinFactNeighborX="60991" custLinFactNeighborY="-1302">
        <dgm:presLayoutVars>
          <dgm:bulletEnabled val="1"/>
        </dgm:presLayoutVars>
      </dgm:prSet>
      <dgm:spPr/>
    </dgm:pt>
    <dgm:pt modelId="{7DA9E5AC-DD80-48B3-A772-08CC2AC4C105}" type="pres">
      <dgm:prSet presAssocID="{E07B6B8C-C19F-4145-BD8D-ED1127D84872}" presName="circleB" presStyleLbl="node1" presStyleIdx="1" presStyleCnt="4" custLinFactNeighborX="75810" custLinFactNeighborY="-1736"/>
      <dgm:spPr/>
    </dgm:pt>
    <dgm:pt modelId="{4659D23A-213C-42E0-B1AA-D31BEDAD0E1E}" type="pres">
      <dgm:prSet presAssocID="{E07B6B8C-C19F-4145-BD8D-ED1127D84872}" presName="spaceB" presStyleCnt="0"/>
      <dgm:spPr/>
    </dgm:pt>
    <dgm:pt modelId="{012AC901-4CD2-4332-B241-B46F6C6F4F80}" type="pres">
      <dgm:prSet presAssocID="{4098105C-610A-4C1A-B3A2-B314EE9F1A81}" presName="space" presStyleCnt="0"/>
      <dgm:spPr/>
    </dgm:pt>
    <dgm:pt modelId="{18D3A922-847C-4EA4-B43B-67AE314481C1}" type="pres">
      <dgm:prSet presAssocID="{2F1EE61D-CC6C-4486-A02E-B8D350D726E5}" presName="compositeA" presStyleCnt="0"/>
      <dgm:spPr/>
    </dgm:pt>
    <dgm:pt modelId="{7CA590B9-43A6-40BC-B549-06E59579148B}" type="pres">
      <dgm:prSet presAssocID="{2F1EE61D-CC6C-4486-A02E-B8D350D726E5}" presName="textA" presStyleLbl="revTx" presStyleIdx="2" presStyleCnt="4" custScaleX="345096" custLinFactX="2164" custLinFactNeighborX="100000" custLinFactNeighborY="0">
        <dgm:presLayoutVars>
          <dgm:bulletEnabled val="1"/>
        </dgm:presLayoutVars>
      </dgm:prSet>
      <dgm:spPr/>
    </dgm:pt>
    <dgm:pt modelId="{FBB3A10C-8291-446F-9D89-26BC00DCE6F5}" type="pres">
      <dgm:prSet presAssocID="{2F1EE61D-CC6C-4486-A02E-B8D350D726E5}" presName="circleA" presStyleLbl="node1" presStyleIdx="2" presStyleCnt="4" custLinFactNeighborX="89121" custLinFactNeighborY="-10997"/>
      <dgm:spPr/>
    </dgm:pt>
    <dgm:pt modelId="{961D25A2-12D5-4842-AEB6-9350C962B6A5}" type="pres">
      <dgm:prSet presAssocID="{2F1EE61D-CC6C-4486-A02E-B8D350D726E5}" presName="spaceA" presStyleCnt="0"/>
      <dgm:spPr/>
    </dgm:pt>
    <dgm:pt modelId="{600D47CD-749C-4EAB-B66A-F4540D618730}" type="pres">
      <dgm:prSet presAssocID="{C53CBAD0-1CE5-4F4F-8DEE-86B24237DBF4}" presName="space" presStyleCnt="0"/>
      <dgm:spPr/>
    </dgm:pt>
    <dgm:pt modelId="{6A0BAF83-BA61-44F7-9CA9-7E0854FAC3EE}" type="pres">
      <dgm:prSet presAssocID="{4C58D664-0053-4410-8F9C-8E9B225BE1FC}" presName="compositeB" presStyleCnt="0"/>
      <dgm:spPr/>
    </dgm:pt>
    <dgm:pt modelId="{922BEE88-0058-4DEA-9C4F-8A79B01320A7}" type="pres">
      <dgm:prSet presAssocID="{4C58D664-0053-4410-8F9C-8E9B225BE1FC}" presName="textB" presStyleLbl="revTx" presStyleIdx="3" presStyleCnt="4" custScaleX="375064" custLinFactNeighborX="49952" custLinFactNeighborY="-2006">
        <dgm:presLayoutVars>
          <dgm:bulletEnabled val="1"/>
        </dgm:presLayoutVars>
      </dgm:prSet>
      <dgm:spPr/>
    </dgm:pt>
    <dgm:pt modelId="{F614DFEC-F66C-4BA5-9F68-9C96F8CC57F3}" type="pres">
      <dgm:prSet presAssocID="{4C58D664-0053-4410-8F9C-8E9B225BE1FC}" presName="circleB" presStyleLbl="node1" presStyleIdx="3" presStyleCnt="4" custLinFactNeighborX="48611" custLinFactNeighborY="-4631"/>
      <dgm:spPr/>
    </dgm:pt>
    <dgm:pt modelId="{84399035-4376-4AE6-AC01-AF45291DFC06}" type="pres">
      <dgm:prSet presAssocID="{4C58D664-0053-4410-8F9C-8E9B225BE1FC}" presName="spaceB" presStyleCnt="0"/>
      <dgm:spPr/>
    </dgm:pt>
  </dgm:ptLst>
  <dgm:cxnLst>
    <dgm:cxn modelId="{EB901202-48D4-47FF-A249-E727241BD0F7}" type="presOf" srcId="{4C58D664-0053-4410-8F9C-8E9B225BE1FC}" destId="{922BEE88-0058-4DEA-9C4F-8A79B01320A7}" srcOrd="0" destOrd="0" presId="urn:microsoft.com/office/officeart/2005/8/layout/hProcess11"/>
    <dgm:cxn modelId="{D186EC0C-D856-4880-9DD5-1CC1B973CFEB}" type="presOf" srcId="{8DBF736A-0BFB-4857-9B98-102A09D51148}" destId="{1FE2E6EB-E66C-4CCA-98AD-6EE04EC11A6C}" srcOrd="0" destOrd="0" presId="urn:microsoft.com/office/officeart/2005/8/layout/hProcess11"/>
    <dgm:cxn modelId="{04D02413-A455-4679-BFB1-DBD195F45AC1}" type="presOf" srcId="{6A6CD7B5-B5E8-46A4-97EB-B93D5F420AFB}" destId="{F79A0DD9-1CC8-43AC-B403-3641EE56CA4C}" srcOrd="0" destOrd="0" presId="urn:microsoft.com/office/officeart/2005/8/layout/hProcess11"/>
    <dgm:cxn modelId="{68F51A22-207C-40F3-82DA-7402C57D79C1}" srcId="{8DBF736A-0BFB-4857-9B98-102A09D51148}" destId="{4C58D664-0053-4410-8F9C-8E9B225BE1FC}" srcOrd="3" destOrd="0" parTransId="{2B95CD6F-B09E-484D-AB79-78863BFAD5A0}" sibTransId="{CF4925B8-47AD-443E-977D-4C6808F44F51}"/>
    <dgm:cxn modelId="{2B80B677-28A1-42A1-86B1-441FEFE81863}" type="presOf" srcId="{2F1EE61D-CC6C-4486-A02E-B8D350D726E5}" destId="{7CA590B9-43A6-40BC-B549-06E59579148B}" srcOrd="0" destOrd="0" presId="urn:microsoft.com/office/officeart/2005/8/layout/hProcess11"/>
    <dgm:cxn modelId="{2F9F047A-36C2-42C3-939D-FCC5D25FD404}" type="presOf" srcId="{E07B6B8C-C19F-4145-BD8D-ED1127D84872}" destId="{02620286-2FDA-450D-A937-85A168DFCA7F}" srcOrd="0" destOrd="0" presId="urn:microsoft.com/office/officeart/2005/8/layout/hProcess11"/>
    <dgm:cxn modelId="{3C6111B1-17F3-4B95-B0FA-A50DB3965B66}" srcId="{8DBF736A-0BFB-4857-9B98-102A09D51148}" destId="{2F1EE61D-CC6C-4486-A02E-B8D350D726E5}" srcOrd="2" destOrd="0" parTransId="{90271DB9-1611-4BB9-8713-783DAC7DB017}" sibTransId="{C53CBAD0-1CE5-4F4F-8DEE-86B24237DBF4}"/>
    <dgm:cxn modelId="{E59F2DE7-F847-48F2-9A25-7FABAF19372E}" srcId="{8DBF736A-0BFB-4857-9B98-102A09D51148}" destId="{6A6CD7B5-B5E8-46A4-97EB-B93D5F420AFB}" srcOrd="0" destOrd="0" parTransId="{0FF8355B-A496-46CA-A17A-795A774FC621}" sibTransId="{DBCD61B9-0098-42C3-B690-70A6E02FA32B}"/>
    <dgm:cxn modelId="{A60381EC-2B37-4D45-BCA8-13D216CD382A}" srcId="{8DBF736A-0BFB-4857-9B98-102A09D51148}" destId="{E07B6B8C-C19F-4145-BD8D-ED1127D84872}" srcOrd="1" destOrd="0" parTransId="{45FB2CF5-BA88-4058-8BAF-38EAB9CBFF0B}" sibTransId="{4098105C-610A-4C1A-B3A2-B314EE9F1A81}"/>
    <dgm:cxn modelId="{BC04C1BD-4FCB-4D3B-ACCB-5F0E3AD6F235}" type="presParOf" srcId="{1FE2E6EB-E66C-4CCA-98AD-6EE04EC11A6C}" destId="{009BC195-A164-48FF-9014-8419CE7D4A88}" srcOrd="0" destOrd="0" presId="urn:microsoft.com/office/officeart/2005/8/layout/hProcess11"/>
    <dgm:cxn modelId="{91934D34-5908-4EF6-B063-FFF122CBCDB5}" type="presParOf" srcId="{1FE2E6EB-E66C-4CCA-98AD-6EE04EC11A6C}" destId="{57F5710F-1658-475A-B8E2-33F31AA453EF}" srcOrd="1" destOrd="0" presId="urn:microsoft.com/office/officeart/2005/8/layout/hProcess11"/>
    <dgm:cxn modelId="{88209E16-93ED-43AC-9092-E3ABEECF7874}" type="presParOf" srcId="{57F5710F-1658-475A-B8E2-33F31AA453EF}" destId="{E324579B-181B-4FC5-9D4D-EE92CD508341}" srcOrd="0" destOrd="0" presId="urn:microsoft.com/office/officeart/2005/8/layout/hProcess11"/>
    <dgm:cxn modelId="{E239A762-2150-4726-806A-11659D4AC7C0}" type="presParOf" srcId="{E324579B-181B-4FC5-9D4D-EE92CD508341}" destId="{F79A0DD9-1CC8-43AC-B403-3641EE56CA4C}" srcOrd="0" destOrd="0" presId="urn:microsoft.com/office/officeart/2005/8/layout/hProcess11"/>
    <dgm:cxn modelId="{6FE6D3B0-1CA3-4890-90F3-70E01C5F75C9}" type="presParOf" srcId="{E324579B-181B-4FC5-9D4D-EE92CD508341}" destId="{031865FC-BDDF-4C15-97EB-588B88FA237C}" srcOrd="1" destOrd="0" presId="urn:microsoft.com/office/officeart/2005/8/layout/hProcess11"/>
    <dgm:cxn modelId="{182927DE-4243-4F3C-8910-CD8A11850B01}" type="presParOf" srcId="{E324579B-181B-4FC5-9D4D-EE92CD508341}" destId="{6E286EBB-805F-4278-8418-2ABA2472AB4B}" srcOrd="2" destOrd="0" presId="urn:microsoft.com/office/officeart/2005/8/layout/hProcess11"/>
    <dgm:cxn modelId="{5297D770-5965-409E-B58F-1C944A686FF8}" type="presParOf" srcId="{57F5710F-1658-475A-B8E2-33F31AA453EF}" destId="{D6AA4BA9-8788-44EA-9829-8D95526D19F7}" srcOrd="1" destOrd="0" presId="urn:microsoft.com/office/officeart/2005/8/layout/hProcess11"/>
    <dgm:cxn modelId="{3041C1CE-FA38-4D2B-B9F0-A68B8870CB5C}" type="presParOf" srcId="{57F5710F-1658-475A-B8E2-33F31AA453EF}" destId="{E4AFA81C-7F03-45E4-BB4C-11634A387802}" srcOrd="2" destOrd="0" presId="urn:microsoft.com/office/officeart/2005/8/layout/hProcess11"/>
    <dgm:cxn modelId="{A85D35FE-E7D8-4E11-9FB5-0F9904387113}" type="presParOf" srcId="{E4AFA81C-7F03-45E4-BB4C-11634A387802}" destId="{02620286-2FDA-450D-A937-85A168DFCA7F}" srcOrd="0" destOrd="0" presId="urn:microsoft.com/office/officeart/2005/8/layout/hProcess11"/>
    <dgm:cxn modelId="{FC12C324-424A-4023-ADA6-9C8E146FBEC8}" type="presParOf" srcId="{E4AFA81C-7F03-45E4-BB4C-11634A387802}" destId="{7DA9E5AC-DD80-48B3-A772-08CC2AC4C105}" srcOrd="1" destOrd="0" presId="urn:microsoft.com/office/officeart/2005/8/layout/hProcess11"/>
    <dgm:cxn modelId="{DFCBA3E3-F3F9-4983-B165-6E78F5BF78E7}" type="presParOf" srcId="{E4AFA81C-7F03-45E4-BB4C-11634A387802}" destId="{4659D23A-213C-42E0-B1AA-D31BEDAD0E1E}" srcOrd="2" destOrd="0" presId="urn:microsoft.com/office/officeart/2005/8/layout/hProcess11"/>
    <dgm:cxn modelId="{B0A62332-713A-469F-9E28-20F3BE9E0E8B}" type="presParOf" srcId="{57F5710F-1658-475A-B8E2-33F31AA453EF}" destId="{012AC901-4CD2-4332-B241-B46F6C6F4F80}" srcOrd="3" destOrd="0" presId="urn:microsoft.com/office/officeart/2005/8/layout/hProcess11"/>
    <dgm:cxn modelId="{F63E6AA9-A282-445B-9FF8-22ED568108A8}" type="presParOf" srcId="{57F5710F-1658-475A-B8E2-33F31AA453EF}" destId="{18D3A922-847C-4EA4-B43B-67AE314481C1}" srcOrd="4" destOrd="0" presId="urn:microsoft.com/office/officeart/2005/8/layout/hProcess11"/>
    <dgm:cxn modelId="{17CB7A3F-913E-4E78-8B02-C92D6B0A131C}" type="presParOf" srcId="{18D3A922-847C-4EA4-B43B-67AE314481C1}" destId="{7CA590B9-43A6-40BC-B549-06E59579148B}" srcOrd="0" destOrd="0" presId="urn:microsoft.com/office/officeart/2005/8/layout/hProcess11"/>
    <dgm:cxn modelId="{2996E4F3-E1ED-45AA-9CF7-0402EBD661A9}" type="presParOf" srcId="{18D3A922-847C-4EA4-B43B-67AE314481C1}" destId="{FBB3A10C-8291-446F-9D89-26BC00DCE6F5}" srcOrd="1" destOrd="0" presId="urn:microsoft.com/office/officeart/2005/8/layout/hProcess11"/>
    <dgm:cxn modelId="{8E05A0D3-B418-43B0-AADE-F569339BE561}" type="presParOf" srcId="{18D3A922-847C-4EA4-B43B-67AE314481C1}" destId="{961D25A2-12D5-4842-AEB6-9350C962B6A5}" srcOrd="2" destOrd="0" presId="urn:microsoft.com/office/officeart/2005/8/layout/hProcess11"/>
    <dgm:cxn modelId="{9E5CF89A-F56F-4FC3-A350-06BCF5DCCF53}" type="presParOf" srcId="{57F5710F-1658-475A-B8E2-33F31AA453EF}" destId="{600D47CD-749C-4EAB-B66A-F4540D618730}" srcOrd="5" destOrd="0" presId="urn:microsoft.com/office/officeart/2005/8/layout/hProcess11"/>
    <dgm:cxn modelId="{B120AE27-DD82-4B5B-8381-C6FD00E75D52}" type="presParOf" srcId="{57F5710F-1658-475A-B8E2-33F31AA453EF}" destId="{6A0BAF83-BA61-44F7-9CA9-7E0854FAC3EE}" srcOrd="6" destOrd="0" presId="urn:microsoft.com/office/officeart/2005/8/layout/hProcess11"/>
    <dgm:cxn modelId="{0E1238F2-CAE1-4524-878A-F5117FB76BE0}" type="presParOf" srcId="{6A0BAF83-BA61-44F7-9CA9-7E0854FAC3EE}" destId="{922BEE88-0058-4DEA-9C4F-8A79B01320A7}" srcOrd="0" destOrd="0" presId="urn:microsoft.com/office/officeart/2005/8/layout/hProcess11"/>
    <dgm:cxn modelId="{0A986BFF-38A6-4FBC-B07C-71591FE26E84}" type="presParOf" srcId="{6A0BAF83-BA61-44F7-9CA9-7E0854FAC3EE}" destId="{F614DFEC-F66C-4BA5-9F68-9C96F8CC57F3}" srcOrd="1" destOrd="0" presId="urn:microsoft.com/office/officeart/2005/8/layout/hProcess11"/>
    <dgm:cxn modelId="{4D5B1139-819C-46B8-B314-7BF3290E941A}" type="presParOf" srcId="{6A0BAF83-BA61-44F7-9CA9-7E0854FAC3EE}" destId="{84399035-4376-4AE6-AC01-AF45291DFC0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74D0F0-53D0-4D02-A70A-82429895F65D}" type="doc">
      <dgm:prSet loTypeId="urn:microsoft.com/office/officeart/2005/8/layout/orgChart1" loCatId="hierarchy" qsTypeId="urn:microsoft.com/office/officeart/2005/8/quickstyle/simple4" qsCatId="simple" csTypeId="urn:microsoft.com/office/officeart/2005/8/colors/accent0_3" csCatId="mainScheme" phldr="1"/>
      <dgm:spPr/>
      <dgm:t>
        <a:bodyPr/>
        <a:lstStyle/>
        <a:p>
          <a:endParaRPr lang="ru-RU"/>
        </a:p>
      </dgm:t>
    </dgm:pt>
    <dgm:pt modelId="{4628DC71-FC6D-4DEC-9F84-F517C313BEE4}">
      <dgm:prSet phldrT="[Текст]"/>
      <dgm:spPr/>
      <dgm:t>
        <a:bodyPr/>
        <a:lstStyle/>
        <a:p>
          <a:r>
            <a:rPr lang="tg-Cyrl-TJ" dirty="0">
              <a:latin typeface="Times New Roman Tj" panose="02020603050405020304" pitchFamily="18" charset="-52"/>
            </a:rPr>
            <a:t>Шўрои миллии муқовимат ба коррупсияи ҷумҳурии Тоҷикистон </a:t>
          </a:r>
          <a:endParaRPr lang="ru-RU" dirty="0"/>
        </a:p>
      </dgm:t>
    </dgm:pt>
    <dgm:pt modelId="{07F401AB-EC53-49A0-B6B0-CCBCA98D840D}" type="parTrans" cxnId="{A2B22FDD-780B-4F20-914A-AC304C437B4A}">
      <dgm:prSet/>
      <dgm:spPr/>
      <dgm:t>
        <a:bodyPr/>
        <a:lstStyle/>
        <a:p>
          <a:endParaRPr lang="ru-RU"/>
        </a:p>
      </dgm:t>
    </dgm:pt>
    <dgm:pt modelId="{6658D3A3-D3BC-4EC0-9435-DF658A6FCE1D}" type="sibTrans" cxnId="{A2B22FDD-780B-4F20-914A-AC304C437B4A}">
      <dgm:prSet/>
      <dgm:spPr/>
      <dgm:t>
        <a:bodyPr/>
        <a:lstStyle/>
        <a:p>
          <a:endParaRPr lang="ru-RU"/>
        </a:p>
      </dgm:t>
    </dgm:pt>
    <dgm:pt modelId="{7E9550AA-FAA1-4B50-BA04-421364A9A76F}">
      <dgm:prSet phldrT="[Текст]"/>
      <dgm:spPr/>
      <dgm:t>
        <a:bodyPr/>
        <a:lstStyle/>
        <a:p>
          <a:r>
            <a:rPr lang="tg-Cyrl-TJ" dirty="0">
              <a:latin typeface="Times New Roman Tj" panose="02020603050405020304" pitchFamily="18" charset="-52"/>
            </a:rPr>
            <a:t>Агентии назорати давлатии молиявӣ ва мубориза бо коррупсияи ҷумҳурии Тоҷикистон </a:t>
          </a:r>
          <a:endParaRPr lang="ru-RU" dirty="0"/>
        </a:p>
      </dgm:t>
    </dgm:pt>
    <dgm:pt modelId="{51E3F346-452B-4F8C-A638-9F56FBAF4F1F}" type="parTrans" cxnId="{23DE37C8-53D0-440B-9D33-289E212D7963}">
      <dgm:prSet/>
      <dgm:spPr/>
      <dgm:t>
        <a:bodyPr/>
        <a:lstStyle/>
        <a:p>
          <a:endParaRPr lang="ru-RU"/>
        </a:p>
      </dgm:t>
    </dgm:pt>
    <dgm:pt modelId="{619D983E-4BAF-40D4-AD89-6526D5CD72B3}" type="sibTrans" cxnId="{23DE37C8-53D0-440B-9D33-289E212D7963}">
      <dgm:prSet/>
      <dgm:spPr/>
      <dgm:t>
        <a:bodyPr/>
        <a:lstStyle/>
        <a:p>
          <a:endParaRPr lang="ru-RU"/>
        </a:p>
      </dgm:t>
    </dgm:pt>
    <dgm:pt modelId="{8EBCCB20-B608-4653-AB28-3AD7A1B08FF2}">
      <dgm:prSet phldrT="[Текст]" custT="1"/>
      <dgm:spPr/>
      <dgm:t>
        <a:bodyPr/>
        <a:lstStyle/>
        <a:p>
          <a:r>
            <a:rPr lang="tg-Cyrl-TJ" sz="1800" dirty="0">
              <a:latin typeface="Times New Roman Tj" panose="02020603050405020304" pitchFamily="18" charset="-52"/>
            </a:rPr>
            <a:t>Назорати иҷрои Стратегия ва Нақшаи чорабиниҳои амалисозии он аз тарафи</a:t>
          </a:r>
          <a:endParaRPr lang="ru-RU" sz="1800" dirty="0"/>
        </a:p>
      </dgm:t>
    </dgm:pt>
    <dgm:pt modelId="{5D48520F-929E-4580-AC5E-A75ABA867A9C}" type="parTrans" cxnId="{96A02210-A2EF-4CB9-8393-2455E152B489}">
      <dgm:prSet/>
      <dgm:spPr/>
      <dgm:t>
        <a:bodyPr/>
        <a:lstStyle/>
        <a:p>
          <a:endParaRPr lang="ru-RU"/>
        </a:p>
      </dgm:t>
    </dgm:pt>
    <dgm:pt modelId="{BC1BB6BC-736B-4F78-AF4C-5CEF6354E4F3}" type="sibTrans" cxnId="{96A02210-A2EF-4CB9-8393-2455E152B489}">
      <dgm:prSet/>
      <dgm:spPr/>
      <dgm:t>
        <a:bodyPr/>
        <a:lstStyle/>
        <a:p>
          <a:endParaRPr lang="ru-RU">
            <a:solidFill>
              <a:schemeClr val="tx1"/>
            </a:solidFill>
          </a:endParaRPr>
        </a:p>
      </dgm:t>
    </dgm:pt>
    <dgm:pt modelId="{5345261E-98DC-415A-9B74-CAA1D49CFE08}" type="pres">
      <dgm:prSet presAssocID="{F674D0F0-53D0-4D02-A70A-82429895F65D}" presName="hierChild1" presStyleCnt="0">
        <dgm:presLayoutVars>
          <dgm:orgChart val="1"/>
          <dgm:chPref val="1"/>
          <dgm:dir/>
          <dgm:animOne val="branch"/>
          <dgm:animLvl val="lvl"/>
          <dgm:resizeHandles/>
        </dgm:presLayoutVars>
      </dgm:prSet>
      <dgm:spPr/>
    </dgm:pt>
    <dgm:pt modelId="{C9D01B59-7878-4B69-861E-71E7D9976557}" type="pres">
      <dgm:prSet presAssocID="{8EBCCB20-B608-4653-AB28-3AD7A1B08FF2}" presName="hierRoot1" presStyleCnt="0">
        <dgm:presLayoutVars>
          <dgm:hierBranch/>
        </dgm:presLayoutVars>
      </dgm:prSet>
      <dgm:spPr/>
    </dgm:pt>
    <dgm:pt modelId="{5E40C0CF-FDAC-4E8B-84D9-2BA15FFED07B}" type="pres">
      <dgm:prSet presAssocID="{8EBCCB20-B608-4653-AB28-3AD7A1B08FF2}" presName="rootComposite1" presStyleCnt="0"/>
      <dgm:spPr/>
    </dgm:pt>
    <dgm:pt modelId="{E23DC739-5928-42C3-8AF2-067181BBD1D8}" type="pres">
      <dgm:prSet presAssocID="{8EBCCB20-B608-4653-AB28-3AD7A1B08FF2}" presName="rootText1" presStyleLbl="node0" presStyleIdx="0" presStyleCnt="1" custScaleX="179897">
        <dgm:presLayoutVars>
          <dgm:chPref val="3"/>
        </dgm:presLayoutVars>
      </dgm:prSet>
      <dgm:spPr/>
    </dgm:pt>
    <dgm:pt modelId="{27822DC7-89DE-49A5-92FE-1E84D8042D77}" type="pres">
      <dgm:prSet presAssocID="{8EBCCB20-B608-4653-AB28-3AD7A1B08FF2}" presName="rootConnector1" presStyleLbl="node1" presStyleIdx="0" presStyleCnt="0"/>
      <dgm:spPr/>
    </dgm:pt>
    <dgm:pt modelId="{50917DC2-2D6B-430D-A588-46AD64B983D5}" type="pres">
      <dgm:prSet presAssocID="{8EBCCB20-B608-4653-AB28-3AD7A1B08FF2}" presName="hierChild2" presStyleCnt="0"/>
      <dgm:spPr/>
    </dgm:pt>
    <dgm:pt modelId="{B686ACDD-D46C-4230-BB9B-4D1EA515B3B0}" type="pres">
      <dgm:prSet presAssocID="{07F401AB-EC53-49A0-B6B0-CCBCA98D840D}" presName="Name35" presStyleLbl="parChTrans1D2" presStyleIdx="0" presStyleCnt="2"/>
      <dgm:spPr/>
    </dgm:pt>
    <dgm:pt modelId="{4FA843DE-05E4-4AC6-95EA-5434919F0681}" type="pres">
      <dgm:prSet presAssocID="{4628DC71-FC6D-4DEC-9F84-F517C313BEE4}" presName="hierRoot2" presStyleCnt="0">
        <dgm:presLayoutVars>
          <dgm:hierBranch val="init"/>
        </dgm:presLayoutVars>
      </dgm:prSet>
      <dgm:spPr/>
    </dgm:pt>
    <dgm:pt modelId="{6E571458-651B-40A1-8891-F055EE450906}" type="pres">
      <dgm:prSet presAssocID="{4628DC71-FC6D-4DEC-9F84-F517C313BEE4}" presName="rootComposite" presStyleCnt="0"/>
      <dgm:spPr/>
    </dgm:pt>
    <dgm:pt modelId="{96A8AD00-6130-411C-8C98-DAC0A01EDF51}" type="pres">
      <dgm:prSet presAssocID="{4628DC71-FC6D-4DEC-9F84-F517C313BEE4}" presName="rootText" presStyleLbl="node2" presStyleIdx="0" presStyleCnt="2">
        <dgm:presLayoutVars>
          <dgm:chPref val="3"/>
        </dgm:presLayoutVars>
      </dgm:prSet>
      <dgm:spPr/>
    </dgm:pt>
    <dgm:pt modelId="{FE94A33D-83FF-46C4-B9E4-E72EDEA3E72F}" type="pres">
      <dgm:prSet presAssocID="{4628DC71-FC6D-4DEC-9F84-F517C313BEE4}" presName="rootConnector" presStyleLbl="node2" presStyleIdx="0" presStyleCnt="2"/>
      <dgm:spPr/>
    </dgm:pt>
    <dgm:pt modelId="{62F7572C-88D2-4AD9-8786-0A0EADA92267}" type="pres">
      <dgm:prSet presAssocID="{4628DC71-FC6D-4DEC-9F84-F517C313BEE4}" presName="hierChild4" presStyleCnt="0"/>
      <dgm:spPr/>
    </dgm:pt>
    <dgm:pt modelId="{BD539A69-A091-4760-8129-2708E742444B}" type="pres">
      <dgm:prSet presAssocID="{4628DC71-FC6D-4DEC-9F84-F517C313BEE4}" presName="hierChild5" presStyleCnt="0"/>
      <dgm:spPr/>
    </dgm:pt>
    <dgm:pt modelId="{21F1CBD2-E48F-4AE8-A7A1-75613336072B}" type="pres">
      <dgm:prSet presAssocID="{51E3F346-452B-4F8C-A638-9F56FBAF4F1F}" presName="Name35" presStyleLbl="parChTrans1D2" presStyleIdx="1" presStyleCnt="2"/>
      <dgm:spPr/>
    </dgm:pt>
    <dgm:pt modelId="{CE4B1A56-7CFA-49A7-9460-6B26BE3C8429}" type="pres">
      <dgm:prSet presAssocID="{7E9550AA-FAA1-4B50-BA04-421364A9A76F}" presName="hierRoot2" presStyleCnt="0">
        <dgm:presLayoutVars>
          <dgm:hierBranch val="init"/>
        </dgm:presLayoutVars>
      </dgm:prSet>
      <dgm:spPr/>
    </dgm:pt>
    <dgm:pt modelId="{9E5E9A7E-89EB-4E52-A5F7-2A39FFD3D915}" type="pres">
      <dgm:prSet presAssocID="{7E9550AA-FAA1-4B50-BA04-421364A9A76F}" presName="rootComposite" presStyleCnt="0"/>
      <dgm:spPr/>
    </dgm:pt>
    <dgm:pt modelId="{F21573E0-E19D-47C3-AF16-A8CE98B65524}" type="pres">
      <dgm:prSet presAssocID="{7E9550AA-FAA1-4B50-BA04-421364A9A76F}" presName="rootText" presStyleLbl="node2" presStyleIdx="1" presStyleCnt="2">
        <dgm:presLayoutVars>
          <dgm:chPref val="3"/>
        </dgm:presLayoutVars>
      </dgm:prSet>
      <dgm:spPr/>
    </dgm:pt>
    <dgm:pt modelId="{EFBF0A10-CC1C-4FE1-A1EA-2EBAFBA696D2}" type="pres">
      <dgm:prSet presAssocID="{7E9550AA-FAA1-4B50-BA04-421364A9A76F}" presName="rootConnector" presStyleLbl="node2" presStyleIdx="1" presStyleCnt="2"/>
      <dgm:spPr/>
    </dgm:pt>
    <dgm:pt modelId="{830E778C-183E-45DC-BD9E-104BE8676234}" type="pres">
      <dgm:prSet presAssocID="{7E9550AA-FAA1-4B50-BA04-421364A9A76F}" presName="hierChild4" presStyleCnt="0"/>
      <dgm:spPr/>
    </dgm:pt>
    <dgm:pt modelId="{F00D635B-732A-483E-B443-36573F88B937}" type="pres">
      <dgm:prSet presAssocID="{7E9550AA-FAA1-4B50-BA04-421364A9A76F}" presName="hierChild5" presStyleCnt="0"/>
      <dgm:spPr/>
    </dgm:pt>
    <dgm:pt modelId="{D60E2FB9-416B-4C7E-9CF0-D9A256CD03B6}" type="pres">
      <dgm:prSet presAssocID="{8EBCCB20-B608-4653-AB28-3AD7A1B08FF2}" presName="hierChild3" presStyleCnt="0"/>
      <dgm:spPr/>
    </dgm:pt>
  </dgm:ptLst>
  <dgm:cxnLst>
    <dgm:cxn modelId="{96A02210-A2EF-4CB9-8393-2455E152B489}" srcId="{F674D0F0-53D0-4D02-A70A-82429895F65D}" destId="{8EBCCB20-B608-4653-AB28-3AD7A1B08FF2}" srcOrd="0" destOrd="0" parTransId="{5D48520F-929E-4580-AC5E-A75ABA867A9C}" sibTransId="{BC1BB6BC-736B-4F78-AF4C-5CEF6354E4F3}"/>
    <dgm:cxn modelId="{DE8B9414-0437-40E5-8E93-85019CA91B12}" type="presOf" srcId="{4628DC71-FC6D-4DEC-9F84-F517C313BEE4}" destId="{FE94A33D-83FF-46C4-B9E4-E72EDEA3E72F}" srcOrd="1" destOrd="0" presId="urn:microsoft.com/office/officeart/2005/8/layout/orgChart1"/>
    <dgm:cxn modelId="{B8193C27-86E4-4274-B12C-17A31F82F665}" type="presOf" srcId="{F674D0F0-53D0-4D02-A70A-82429895F65D}" destId="{5345261E-98DC-415A-9B74-CAA1D49CFE08}" srcOrd="0" destOrd="0" presId="urn:microsoft.com/office/officeart/2005/8/layout/orgChart1"/>
    <dgm:cxn modelId="{1ABC4632-0F5E-47D5-A369-A09165D016B3}" type="presOf" srcId="{4628DC71-FC6D-4DEC-9F84-F517C313BEE4}" destId="{96A8AD00-6130-411C-8C98-DAC0A01EDF51}" srcOrd="0" destOrd="0" presId="urn:microsoft.com/office/officeart/2005/8/layout/orgChart1"/>
    <dgm:cxn modelId="{50F3D46C-F50F-4AAA-BFCE-1522A23459D6}" type="presOf" srcId="{07F401AB-EC53-49A0-B6B0-CCBCA98D840D}" destId="{B686ACDD-D46C-4230-BB9B-4D1EA515B3B0}" srcOrd="0" destOrd="0" presId="urn:microsoft.com/office/officeart/2005/8/layout/orgChart1"/>
    <dgm:cxn modelId="{F7F81857-1807-4E64-B625-D6F8FCC400BE}" type="presOf" srcId="{8EBCCB20-B608-4653-AB28-3AD7A1B08FF2}" destId="{27822DC7-89DE-49A5-92FE-1E84D8042D77}" srcOrd="1" destOrd="0" presId="urn:microsoft.com/office/officeart/2005/8/layout/orgChart1"/>
    <dgm:cxn modelId="{B9ACA986-7DF6-4AD7-9940-60F23024583C}" type="presOf" srcId="{7E9550AA-FAA1-4B50-BA04-421364A9A76F}" destId="{EFBF0A10-CC1C-4FE1-A1EA-2EBAFBA696D2}" srcOrd="1" destOrd="0" presId="urn:microsoft.com/office/officeart/2005/8/layout/orgChart1"/>
    <dgm:cxn modelId="{49C436C7-698E-42AA-B747-C8BC5680D7FB}" type="presOf" srcId="{8EBCCB20-B608-4653-AB28-3AD7A1B08FF2}" destId="{E23DC739-5928-42C3-8AF2-067181BBD1D8}" srcOrd="0" destOrd="0" presId="urn:microsoft.com/office/officeart/2005/8/layout/orgChart1"/>
    <dgm:cxn modelId="{23DE37C8-53D0-440B-9D33-289E212D7963}" srcId="{8EBCCB20-B608-4653-AB28-3AD7A1B08FF2}" destId="{7E9550AA-FAA1-4B50-BA04-421364A9A76F}" srcOrd="1" destOrd="0" parTransId="{51E3F346-452B-4F8C-A638-9F56FBAF4F1F}" sibTransId="{619D983E-4BAF-40D4-AD89-6526D5CD72B3}"/>
    <dgm:cxn modelId="{94F14FD6-4D61-40DD-BD7A-9D468C2EA364}" type="presOf" srcId="{51E3F346-452B-4F8C-A638-9F56FBAF4F1F}" destId="{21F1CBD2-E48F-4AE8-A7A1-75613336072B}" srcOrd="0" destOrd="0" presId="urn:microsoft.com/office/officeart/2005/8/layout/orgChart1"/>
    <dgm:cxn modelId="{A2B22FDD-780B-4F20-914A-AC304C437B4A}" srcId="{8EBCCB20-B608-4653-AB28-3AD7A1B08FF2}" destId="{4628DC71-FC6D-4DEC-9F84-F517C313BEE4}" srcOrd="0" destOrd="0" parTransId="{07F401AB-EC53-49A0-B6B0-CCBCA98D840D}" sibTransId="{6658D3A3-D3BC-4EC0-9435-DF658A6FCE1D}"/>
    <dgm:cxn modelId="{E96F12FA-1CA0-4169-B14E-DD50E06AAACF}" type="presOf" srcId="{7E9550AA-FAA1-4B50-BA04-421364A9A76F}" destId="{F21573E0-E19D-47C3-AF16-A8CE98B65524}" srcOrd="0" destOrd="0" presId="urn:microsoft.com/office/officeart/2005/8/layout/orgChart1"/>
    <dgm:cxn modelId="{762E8E32-DC84-4554-9419-8ECFCA490AD4}" type="presParOf" srcId="{5345261E-98DC-415A-9B74-CAA1D49CFE08}" destId="{C9D01B59-7878-4B69-861E-71E7D9976557}" srcOrd="0" destOrd="0" presId="urn:microsoft.com/office/officeart/2005/8/layout/orgChart1"/>
    <dgm:cxn modelId="{322CD9D8-6547-42BC-9222-43C69832BEE5}" type="presParOf" srcId="{C9D01B59-7878-4B69-861E-71E7D9976557}" destId="{5E40C0CF-FDAC-4E8B-84D9-2BA15FFED07B}" srcOrd="0" destOrd="0" presId="urn:microsoft.com/office/officeart/2005/8/layout/orgChart1"/>
    <dgm:cxn modelId="{79C36681-7EAF-4926-9563-D1D7EE244426}" type="presParOf" srcId="{5E40C0CF-FDAC-4E8B-84D9-2BA15FFED07B}" destId="{E23DC739-5928-42C3-8AF2-067181BBD1D8}" srcOrd="0" destOrd="0" presId="urn:microsoft.com/office/officeart/2005/8/layout/orgChart1"/>
    <dgm:cxn modelId="{B6652B7D-0283-4E2E-8975-977FF6A230EA}" type="presParOf" srcId="{5E40C0CF-FDAC-4E8B-84D9-2BA15FFED07B}" destId="{27822DC7-89DE-49A5-92FE-1E84D8042D77}" srcOrd="1" destOrd="0" presId="urn:microsoft.com/office/officeart/2005/8/layout/orgChart1"/>
    <dgm:cxn modelId="{057C3C52-080B-4775-BCED-D724D09776B1}" type="presParOf" srcId="{C9D01B59-7878-4B69-861E-71E7D9976557}" destId="{50917DC2-2D6B-430D-A588-46AD64B983D5}" srcOrd="1" destOrd="0" presId="urn:microsoft.com/office/officeart/2005/8/layout/orgChart1"/>
    <dgm:cxn modelId="{F7CE7DB1-BE9A-41D0-A0C9-E60245DB0290}" type="presParOf" srcId="{50917DC2-2D6B-430D-A588-46AD64B983D5}" destId="{B686ACDD-D46C-4230-BB9B-4D1EA515B3B0}" srcOrd="0" destOrd="0" presId="urn:microsoft.com/office/officeart/2005/8/layout/orgChart1"/>
    <dgm:cxn modelId="{7359611B-FD8B-4120-B77A-FC6935FE7651}" type="presParOf" srcId="{50917DC2-2D6B-430D-A588-46AD64B983D5}" destId="{4FA843DE-05E4-4AC6-95EA-5434919F0681}" srcOrd="1" destOrd="0" presId="urn:microsoft.com/office/officeart/2005/8/layout/orgChart1"/>
    <dgm:cxn modelId="{4D1815EF-0393-42DA-8E71-694AA6594B7C}" type="presParOf" srcId="{4FA843DE-05E4-4AC6-95EA-5434919F0681}" destId="{6E571458-651B-40A1-8891-F055EE450906}" srcOrd="0" destOrd="0" presId="urn:microsoft.com/office/officeart/2005/8/layout/orgChart1"/>
    <dgm:cxn modelId="{2A3A3BA4-D7B3-40C1-B8C3-4340848B7644}" type="presParOf" srcId="{6E571458-651B-40A1-8891-F055EE450906}" destId="{96A8AD00-6130-411C-8C98-DAC0A01EDF51}" srcOrd="0" destOrd="0" presId="urn:microsoft.com/office/officeart/2005/8/layout/orgChart1"/>
    <dgm:cxn modelId="{8A818C7A-4D92-4CEB-9192-3C7FCFC6D00E}" type="presParOf" srcId="{6E571458-651B-40A1-8891-F055EE450906}" destId="{FE94A33D-83FF-46C4-B9E4-E72EDEA3E72F}" srcOrd="1" destOrd="0" presId="urn:microsoft.com/office/officeart/2005/8/layout/orgChart1"/>
    <dgm:cxn modelId="{F648BDF9-8842-4A44-8B81-DAA6257C4DFE}" type="presParOf" srcId="{4FA843DE-05E4-4AC6-95EA-5434919F0681}" destId="{62F7572C-88D2-4AD9-8786-0A0EADA92267}" srcOrd="1" destOrd="0" presId="urn:microsoft.com/office/officeart/2005/8/layout/orgChart1"/>
    <dgm:cxn modelId="{E97A1CE4-46B5-4725-9F06-6D566A4329C1}" type="presParOf" srcId="{4FA843DE-05E4-4AC6-95EA-5434919F0681}" destId="{BD539A69-A091-4760-8129-2708E742444B}" srcOrd="2" destOrd="0" presId="urn:microsoft.com/office/officeart/2005/8/layout/orgChart1"/>
    <dgm:cxn modelId="{B084B0FC-EECA-4076-B4BE-82EFE77B794B}" type="presParOf" srcId="{50917DC2-2D6B-430D-A588-46AD64B983D5}" destId="{21F1CBD2-E48F-4AE8-A7A1-75613336072B}" srcOrd="2" destOrd="0" presId="urn:microsoft.com/office/officeart/2005/8/layout/orgChart1"/>
    <dgm:cxn modelId="{AAC35238-DCD5-4313-AF2F-A68EFCAE4F71}" type="presParOf" srcId="{50917DC2-2D6B-430D-A588-46AD64B983D5}" destId="{CE4B1A56-7CFA-49A7-9460-6B26BE3C8429}" srcOrd="3" destOrd="0" presId="urn:microsoft.com/office/officeart/2005/8/layout/orgChart1"/>
    <dgm:cxn modelId="{56348242-FC5D-4053-A424-0C96B9D1CBE3}" type="presParOf" srcId="{CE4B1A56-7CFA-49A7-9460-6B26BE3C8429}" destId="{9E5E9A7E-89EB-4E52-A5F7-2A39FFD3D915}" srcOrd="0" destOrd="0" presId="urn:microsoft.com/office/officeart/2005/8/layout/orgChart1"/>
    <dgm:cxn modelId="{2C93EA9A-5175-44ED-95A2-04C2EA7BEFD4}" type="presParOf" srcId="{9E5E9A7E-89EB-4E52-A5F7-2A39FFD3D915}" destId="{F21573E0-E19D-47C3-AF16-A8CE98B65524}" srcOrd="0" destOrd="0" presId="urn:microsoft.com/office/officeart/2005/8/layout/orgChart1"/>
    <dgm:cxn modelId="{E343228D-9AA4-4A87-B717-EF9846B306E1}" type="presParOf" srcId="{9E5E9A7E-89EB-4E52-A5F7-2A39FFD3D915}" destId="{EFBF0A10-CC1C-4FE1-A1EA-2EBAFBA696D2}" srcOrd="1" destOrd="0" presId="urn:microsoft.com/office/officeart/2005/8/layout/orgChart1"/>
    <dgm:cxn modelId="{C0FC886A-0A89-4C8B-A3F1-38BCB6D58D95}" type="presParOf" srcId="{CE4B1A56-7CFA-49A7-9460-6B26BE3C8429}" destId="{830E778C-183E-45DC-BD9E-104BE8676234}" srcOrd="1" destOrd="0" presId="urn:microsoft.com/office/officeart/2005/8/layout/orgChart1"/>
    <dgm:cxn modelId="{11163B81-CDAA-44AC-AF4C-307E2827D252}" type="presParOf" srcId="{CE4B1A56-7CFA-49A7-9460-6B26BE3C8429}" destId="{F00D635B-732A-483E-B443-36573F88B937}" srcOrd="2" destOrd="0" presId="urn:microsoft.com/office/officeart/2005/8/layout/orgChart1"/>
    <dgm:cxn modelId="{A625FC76-A3CD-4675-B733-972309CDCA7A}" type="presParOf" srcId="{C9D01B59-7878-4B69-861E-71E7D9976557}" destId="{D60E2FB9-416B-4C7E-9CF0-D9A256CD03B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B52838-9FA4-456A-8EDB-DA6E0760EF63}" type="doc">
      <dgm:prSet loTypeId="urn:microsoft.com/office/officeart/2008/layout/PictureAccentList" loCatId="picture" qsTypeId="urn:microsoft.com/office/officeart/2005/8/quickstyle/3d3" qsCatId="3D" csTypeId="urn:microsoft.com/office/officeart/2005/8/colors/accent0_3" csCatId="mainScheme" phldr="1"/>
      <dgm:spPr/>
      <dgm:t>
        <a:bodyPr/>
        <a:lstStyle/>
        <a:p>
          <a:endParaRPr lang="ru-RU"/>
        </a:p>
      </dgm:t>
    </dgm:pt>
    <dgm:pt modelId="{F445DD1B-7EC9-477C-850A-C291F7A91CC8}">
      <dgm:prSet phldrT="[Текст]" custT="1"/>
      <dgm:spPr/>
      <dgm:t>
        <a:bodyPr/>
        <a:lstStyle/>
        <a:p>
          <a:r>
            <a:rPr lang="tg-Cyrl-TJ" sz="2000" dirty="0">
              <a:latin typeface="Times New Roman Tj" panose="02020603050405020304" pitchFamily="18" charset="-52"/>
            </a:rPr>
            <a:t>Назорати иҷрои Стратегия ва Нақшаи чорабиниҳои амалисозии он бо роҳи</a:t>
          </a:r>
          <a:endParaRPr lang="ru-RU" sz="2000" dirty="0"/>
        </a:p>
      </dgm:t>
    </dgm:pt>
    <dgm:pt modelId="{0611E973-55F0-4B91-BC36-82E910D9F06C}" type="parTrans" cxnId="{B1F634B9-BF77-4B8C-AF08-C42E7BB85A37}">
      <dgm:prSet/>
      <dgm:spPr/>
      <dgm:t>
        <a:bodyPr/>
        <a:lstStyle/>
        <a:p>
          <a:endParaRPr lang="ru-RU"/>
        </a:p>
      </dgm:t>
    </dgm:pt>
    <dgm:pt modelId="{C6FE2074-6625-47D2-88FA-044D7B45BA62}" type="sibTrans" cxnId="{B1F634B9-BF77-4B8C-AF08-C42E7BB85A37}">
      <dgm:prSet/>
      <dgm:spPr/>
      <dgm:t>
        <a:bodyPr/>
        <a:lstStyle/>
        <a:p>
          <a:endParaRPr lang="ru-RU"/>
        </a:p>
      </dgm:t>
    </dgm:pt>
    <dgm:pt modelId="{CDDC6446-39A6-4C77-98E1-FC7C2A039F97}">
      <dgm:prSet phldrT="[Текст]"/>
      <dgm:spPr/>
      <dgm:t>
        <a:bodyPr/>
        <a:lstStyle/>
        <a:p>
          <a:r>
            <a:rPr lang="tg-Cyrl-TJ" dirty="0">
              <a:latin typeface="Times New Roman Tj" panose="02020603050405020304" pitchFamily="18" charset="-52"/>
            </a:rPr>
            <a:t>баргузор намудани ҷаласаҳои Шўро</a:t>
          </a:r>
          <a:endParaRPr lang="ru-RU" dirty="0"/>
        </a:p>
      </dgm:t>
    </dgm:pt>
    <dgm:pt modelId="{9E86F6A5-4E74-46F0-A0D1-01F96E94A6EE}" type="parTrans" cxnId="{4A4E7682-C31E-436A-8ECB-F723DFBAFCDC}">
      <dgm:prSet/>
      <dgm:spPr/>
      <dgm:t>
        <a:bodyPr/>
        <a:lstStyle/>
        <a:p>
          <a:endParaRPr lang="ru-RU"/>
        </a:p>
      </dgm:t>
    </dgm:pt>
    <dgm:pt modelId="{E521213F-5F20-49DF-B926-04A62F6C2F9B}" type="sibTrans" cxnId="{4A4E7682-C31E-436A-8ECB-F723DFBAFCDC}">
      <dgm:prSet/>
      <dgm:spPr/>
      <dgm:t>
        <a:bodyPr/>
        <a:lstStyle/>
        <a:p>
          <a:endParaRPr lang="ru-RU"/>
        </a:p>
      </dgm:t>
    </dgm:pt>
    <dgm:pt modelId="{20D85D04-8D03-44FB-997F-EFEFB79442A8}">
      <dgm:prSet phldrT="[Текст]"/>
      <dgm:spPr/>
      <dgm:t>
        <a:bodyPr/>
        <a:lstStyle/>
        <a:p>
          <a:r>
            <a:rPr lang="tg-Cyrl-TJ" dirty="0">
              <a:latin typeface="Times New Roman Tj" panose="02020603050405020304" pitchFamily="18" charset="-52"/>
            </a:rPr>
            <a:t>таҳия ва тасдиқи нақшаҳои корӣ</a:t>
          </a:r>
          <a:endParaRPr lang="ru-RU" dirty="0"/>
        </a:p>
      </dgm:t>
    </dgm:pt>
    <dgm:pt modelId="{C02BE3C0-270D-4A02-9423-CBC16D14BD2A}" type="parTrans" cxnId="{1D57152F-FBE1-4D71-899E-7DC56AB7AAB1}">
      <dgm:prSet/>
      <dgm:spPr/>
      <dgm:t>
        <a:bodyPr/>
        <a:lstStyle/>
        <a:p>
          <a:endParaRPr lang="ru-RU"/>
        </a:p>
      </dgm:t>
    </dgm:pt>
    <dgm:pt modelId="{1A309197-46BE-4840-836F-E7D45C78389D}" type="sibTrans" cxnId="{1D57152F-FBE1-4D71-899E-7DC56AB7AAB1}">
      <dgm:prSet/>
      <dgm:spPr/>
      <dgm:t>
        <a:bodyPr/>
        <a:lstStyle/>
        <a:p>
          <a:endParaRPr lang="ru-RU"/>
        </a:p>
      </dgm:t>
    </dgm:pt>
    <dgm:pt modelId="{0D60F592-A25D-4055-9BCE-E68E49348E82}">
      <dgm:prSet phldrT="[Текст]"/>
      <dgm:spPr/>
      <dgm:t>
        <a:bodyPr/>
        <a:lstStyle/>
        <a:p>
          <a:r>
            <a:rPr lang="tg-Cyrl-TJ" dirty="0">
              <a:latin typeface="Times New Roman Tj" panose="02020603050405020304" pitchFamily="18" charset="-52"/>
            </a:rPr>
            <a:t>ҷамъоварии маълумотҳои зарурӣ</a:t>
          </a:r>
          <a:endParaRPr lang="ru-RU" dirty="0"/>
        </a:p>
      </dgm:t>
    </dgm:pt>
    <dgm:pt modelId="{8617E656-9994-42BF-ABCD-3A20538317DA}" type="parTrans" cxnId="{B36CD037-76BE-452A-A99D-E914DC668632}">
      <dgm:prSet/>
      <dgm:spPr/>
      <dgm:t>
        <a:bodyPr/>
        <a:lstStyle/>
        <a:p>
          <a:endParaRPr lang="ru-RU"/>
        </a:p>
      </dgm:t>
    </dgm:pt>
    <dgm:pt modelId="{DF54A058-E52E-4236-8EDD-E4836386E68D}" type="sibTrans" cxnId="{B36CD037-76BE-452A-A99D-E914DC668632}">
      <dgm:prSet/>
      <dgm:spPr/>
      <dgm:t>
        <a:bodyPr/>
        <a:lstStyle/>
        <a:p>
          <a:endParaRPr lang="ru-RU"/>
        </a:p>
      </dgm:t>
    </dgm:pt>
    <dgm:pt modelId="{ED169DC2-C9EF-41C0-9519-B343C589BF43}" type="pres">
      <dgm:prSet presAssocID="{F5B52838-9FA4-456A-8EDB-DA6E0760EF63}" presName="layout" presStyleCnt="0">
        <dgm:presLayoutVars>
          <dgm:chMax/>
          <dgm:chPref/>
          <dgm:dir/>
          <dgm:animOne val="branch"/>
          <dgm:animLvl val="lvl"/>
          <dgm:resizeHandles/>
        </dgm:presLayoutVars>
      </dgm:prSet>
      <dgm:spPr/>
    </dgm:pt>
    <dgm:pt modelId="{82EE0C8E-9660-4EB4-8712-6F2BCD4868A5}" type="pres">
      <dgm:prSet presAssocID="{F445DD1B-7EC9-477C-850A-C291F7A91CC8}" presName="root" presStyleCnt="0">
        <dgm:presLayoutVars>
          <dgm:chMax/>
          <dgm:chPref val="4"/>
        </dgm:presLayoutVars>
      </dgm:prSet>
      <dgm:spPr/>
    </dgm:pt>
    <dgm:pt modelId="{35893267-4C4E-47CA-B839-0D0D24D763EC}" type="pres">
      <dgm:prSet presAssocID="{F445DD1B-7EC9-477C-850A-C291F7A91CC8}" presName="rootComposite" presStyleCnt="0">
        <dgm:presLayoutVars/>
      </dgm:prSet>
      <dgm:spPr/>
    </dgm:pt>
    <dgm:pt modelId="{8CE49315-195C-4DAB-BEA2-18AEA9D8D348}" type="pres">
      <dgm:prSet presAssocID="{F445DD1B-7EC9-477C-850A-C291F7A91CC8}" presName="rootText" presStyleLbl="node0" presStyleIdx="0" presStyleCnt="1">
        <dgm:presLayoutVars>
          <dgm:chMax/>
          <dgm:chPref val="4"/>
        </dgm:presLayoutVars>
      </dgm:prSet>
      <dgm:spPr/>
    </dgm:pt>
    <dgm:pt modelId="{012D1906-E3E2-439B-BCAD-16A22BB95B2A}" type="pres">
      <dgm:prSet presAssocID="{F445DD1B-7EC9-477C-850A-C291F7A91CC8}" presName="childShape" presStyleCnt="0">
        <dgm:presLayoutVars>
          <dgm:chMax val="0"/>
          <dgm:chPref val="0"/>
        </dgm:presLayoutVars>
      </dgm:prSet>
      <dgm:spPr/>
    </dgm:pt>
    <dgm:pt modelId="{92A51B59-D4C0-4330-B96E-4D540EB8D5B1}" type="pres">
      <dgm:prSet presAssocID="{CDDC6446-39A6-4C77-98E1-FC7C2A039F97}" presName="childComposite" presStyleCnt="0">
        <dgm:presLayoutVars>
          <dgm:chMax val="0"/>
          <dgm:chPref val="0"/>
        </dgm:presLayoutVars>
      </dgm:prSet>
      <dgm:spPr/>
    </dgm:pt>
    <dgm:pt modelId="{66322E37-A536-4562-BDBB-D90D7AD9CFCC}" type="pres">
      <dgm:prSet presAssocID="{CDDC6446-39A6-4C77-98E1-FC7C2A039F97}" presName="Image" presStyleLbl="node1" presStyleIdx="0" presStyleCnt="3"/>
      <dgm:spPr>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Effect>
                      <a14:brightnessContrast contrast="-20000"/>
                    </a14:imgEffect>
                  </a14:imgLayer>
                </a14:imgProps>
              </a:ext>
            </a:extLst>
          </a:blip>
          <a:stretch>
            <a:fillRect/>
          </a:stretch>
        </a:blipFill>
      </dgm:spPr>
    </dgm:pt>
    <dgm:pt modelId="{FDA1D769-F5F1-4312-9E3B-B5DE1C652090}" type="pres">
      <dgm:prSet presAssocID="{CDDC6446-39A6-4C77-98E1-FC7C2A039F97}" presName="childText" presStyleLbl="lnNode1" presStyleIdx="0" presStyleCnt="3">
        <dgm:presLayoutVars>
          <dgm:chMax val="0"/>
          <dgm:chPref val="0"/>
          <dgm:bulletEnabled val="1"/>
        </dgm:presLayoutVars>
      </dgm:prSet>
      <dgm:spPr/>
    </dgm:pt>
    <dgm:pt modelId="{87DF24D8-30CE-443C-B610-FFC817499F78}" type="pres">
      <dgm:prSet presAssocID="{20D85D04-8D03-44FB-997F-EFEFB79442A8}" presName="childComposite" presStyleCnt="0">
        <dgm:presLayoutVars>
          <dgm:chMax val="0"/>
          <dgm:chPref val="0"/>
        </dgm:presLayoutVars>
      </dgm:prSet>
      <dgm:spPr/>
    </dgm:pt>
    <dgm:pt modelId="{79DAF475-3287-49EE-A1EE-7BBBE8E4615D}" type="pres">
      <dgm:prSet presAssocID="{20D85D04-8D03-44FB-997F-EFEFB79442A8}" presName="Image" presStyleLbl="node1" presStyleIdx="1" presStyleCnt="3"/>
      <dgm:spPr>
        <a:blipFill rotWithShape="1">
          <a:blip xmlns:r="http://schemas.openxmlformats.org/officeDocument/2006/relationships" r:embed="rId3"/>
          <a:stretch>
            <a:fillRect/>
          </a:stretch>
        </a:blipFill>
      </dgm:spPr>
    </dgm:pt>
    <dgm:pt modelId="{99745284-B626-48C4-A6D0-9D2D3F4317F2}" type="pres">
      <dgm:prSet presAssocID="{20D85D04-8D03-44FB-997F-EFEFB79442A8}" presName="childText" presStyleLbl="lnNode1" presStyleIdx="1" presStyleCnt="3">
        <dgm:presLayoutVars>
          <dgm:chMax val="0"/>
          <dgm:chPref val="0"/>
          <dgm:bulletEnabled val="1"/>
        </dgm:presLayoutVars>
      </dgm:prSet>
      <dgm:spPr/>
    </dgm:pt>
    <dgm:pt modelId="{42939EC0-A62E-4195-8FDF-A40038B25D5E}" type="pres">
      <dgm:prSet presAssocID="{0D60F592-A25D-4055-9BCE-E68E49348E82}" presName="childComposite" presStyleCnt="0">
        <dgm:presLayoutVars>
          <dgm:chMax val="0"/>
          <dgm:chPref val="0"/>
        </dgm:presLayoutVars>
      </dgm:prSet>
      <dgm:spPr/>
    </dgm:pt>
    <dgm:pt modelId="{30483BD7-16C5-46F7-A52C-6EAB50EF7E20}" type="pres">
      <dgm:prSet presAssocID="{0D60F592-A25D-4055-9BCE-E68E49348E82}" presName="Image" presStyleLbl="node1" presStyleIdx="2" presStyleCnt="3"/>
      <dgm:spPr>
        <a:blipFill rotWithShape="1">
          <a:blip xmlns:r="http://schemas.openxmlformats.org/officeDocument/2006/relationships" r:embed="rId4"/>
          <a:stretch>
            <a:fillRect/>
          </a:stretch>
        </a:blipFill>
      </dgm:spPr>
    </dgm:pt>
    <dgm:pt modelId="{CFAAD849-3E35-43B8-BC6C-3782E799BF88}" type="pres">
      <dgm:prSet presAssocID="{0D60F592-A25D-4055-9BCE-E68E49348E82}" presName="childText" presStyleLbl="lnNode1" presStyleIdx="2" presStyleCnt="3">
        <dgm:presLayoutVars>
          <dgm:chMax val="0"/>
          <dgm:chPref val="0"/>
          <dgm:bulletEnabled val="1"/>
        </dgm:presLayoutVars>
      </dgm:prSet>
      <dgm:spPr/>
    </dgm:pt>
  </dgm:ptLst>
  <dgm:cxnLst>
    <dgm:cxn modelId="{C86D311E-45AA-4826-B645-F4FC4E72869F}" type="presOf" srcId="{CDDC6446-39A6-4C77-98E1-FC7C2A039F97}" destId="{FDA1D769-F5F1-4312-9E3B-B5DE1C652090}" srcOrd="0" destOrd="0" presId="urn:microsoft.com/office/officeart/2008/layout/PictureAccentList"/>
    <dgm:cxn modelId="{9121B01F-DF30-4771-94D6-DD20F7C5B00E}" type="presOf" srcId="{F5B52838-9FA4-456A-8EDB-DA6E0760EF63}" destId="{ED169DC2-C9EF-41C0-9519-B343C589BF43}" srcOrd="0" destOrd="0" presId="urn:microsoft.com/office/officeart/2008/layout/PictureAccentList"/>
    <dgm:cxn modelId="{0E490024-1AAC-404E-B1C0-1D9E0ABDAA00}" type="presOf" srcId="{F445DD1B-7EC9-477C-850A-C291F7A91CC8}" destId="{8CE49315-195C-4DAB-BEA2-18AEA9D8D348}" srcOrd="0" destOrd="0" presId="urn:microsoft.com/office/officeart/2008/layout/PictureAccentList"/>
    <dgm:cxn modelId="{1D57152F-FBE1-4D71-899E-7DC56AB7AAB1}" srcId="{F445DD1B-7EC9-477C-850A-C291F7A91CC8}" destId="{20D85D04-8D03-44FB-997F-EFEFB79442A8}" srcOrd="1" destOrd="0" parTransId="{C02BE3C0-270D-4A02-9423-CBC16D14BD2A}" sibTransId="{1A309197-46BE-4840-836F-E7D45C78389D}"/>
    <dgm:cxn modelId="{B36CD037-76BE-452A-A99D-E914DC668632}" srcId="{F445DD1B-7EC9-477C-850A-C291F7A91CC8}" destId="{0D60F592-A25D-4055-9BCE-E68E49348E82}" srcOrd="2" destOrd="0" parTransId="{8617E656-9994-42BF-ABCD-3A20538317DA}" sibTransId="{DF54A058-E52E-4236-8EDD-E4836386E68D}"/>
    <dgm:cxn modelId="{4A4E7682-C31E-436A-8ECB-F723DFBAFCDC}" srcId="{F445DD1B-7EC9-477C-850A-C291F7A91CC8}" destId="{CDDC6446-39A6-4C77-98E1-FC7C2A039F97}" srcOrd="0" destOrd="0" parTransId="{9E86F6A5-4E74-46F0-A0D1-01F96E94A6EE}" sibTransId="{E521213F-5F20-49DF-B926-04A62F6C2F9B}"/>
    <dgm:cxn modelId="{1587C4B4-F0D7-4457-98B1-B6E60773444A}" type="presOf" srcId="{0D60F592-A25D-4055-9BCE-E68E49348E82}" destId="{CFAAD849-3E35-43B8-BC6C-3782E799BF88}" srcOrd="0" destOrd="0" presId="urn:microsoft.com/office/officeart/2008/layout/PictureAccentList"/>
    <dgm:cxn modelId="{B1F634B9-BF77-4B8C-AF08-C42E7BB85A37}" srcId="{F5B52838-9FA4-456A-8EDB-DA6E0760EF63}" destId="{F445DD1B-7EC9-477C-850A-C291F7A91CC8}" srcOrd="0" destOrd="0" parTransId="{0611E973-55F0-4B91-BC36-82E910D9F06C}" sibTransId="{C6FE2074-6625-47D2-88FA-044D7B45BA62}"/>
    <dgm:cxn modelId="{17FE3ECB-047B-4FB4-816A-BC0027E97744}" type="presOf" srcId="{20D85D04-8D03-44FB-997F-EFEFB79442A8}" destId="{99745284-B626-48C4-A6D0-9D2D3F4317F2}" srcOrd="0" destOrd="0" presId="urn:microsoft.com/office/officeart/2008/layout/PictureAccentList"/>
    <dgm:cxn modelId="{DC854F85-33B1-4CFD-91E4-974AE25242CE}" type="presParOf" srcId="{ED169DC2-C9EF-41C0-9519-B343C589BF43}" destId="{82EE0C8E-9660-4EB4-8712-6F2BCD4868A5}" srcOrd="0" destOrd="0" presId="urn:microsoft.com/office/officeart/2008/layout/PictureAccentList"/>
    <dgm:cxn modelId="{5F6F4B4B-4A79-428F-BBC1-80041699AFEE}" type="presParOf" srcId="{82EE0C8E-9660-4EB4-8712-6F2BCD4868A5}" destId="{35893267-4C4E-47CA-B839-0D0D24D763EC}" srcOrd="0" destOrd="0" presId="urn:microsoft.com/office/officeart/2008/layout/PictureAccentList"/>
    <dgm:cxn modelId="{86F0FD94-1892-489D-8C4C-107B2CB51D83}" type="presParOf" srcId="{35893267-4C4E-47CA-B839-0D0D24D763EC}" destId="{8CE49315-195C-4DAB-BEA2-18AEA9D8D348}" srcOrd="0" destOrd="0" presId="urn:microsoft.com/office/officeart/2008/layout/PictureAccentList"/>
    <dgm:cxn modelId="{99A28264-FFE2-4C85-9A08-3C27417EC794}" type="presParOf" srcId="{82EE0C8E-9660-4EB4-8712-6F2BCD4868A5}" destId="{012D1906-E3E2-439B-BCAD-16A22BB95B2A}" srcOrd="1" destOrd="0" presId="urn:microsoft.com/office/officeart/2008/layout/PictureAccentList"/>
    <dgm:cxn modelId="{93FB8A2B-D679-4E5C-9045-13FD76EB526F}" type="presParOf" srcId="{012D1906-E3E2-439B-BCAD-16A22BB95B2A}" destId="{92A51B59-D4C0-4330-B96E-4D540EB8D5B1}" srcOrd="0" destOrd="0" presId="urn:microsoft.com/office/officeart/2008/layout/PictureAccentList"/>
    <dgm:cxn modelId="{ABDD5766-82E0-45BE-B229-1CEF895F7DD1}" type="presParOf" srcId="{92A51B59-D4C0-4330-B96E-4D540EB8D5B1}" destId="{66322E37-A536-4562-BDBB-D90D7AD9CFCC}" srcOrd="0" destOrd="0" presId="urn:microsoft.com/office/officeart/2008/layout/PictureAccentList"/>
    <dgm:cxn modelId="{972916B3-3D15-495F-A0B6-07D2B89AA54F}" type="presParOf" srcId="{92A51B59-D4C0-4330-B96E-4D540EB8D5B1}" destId="{FDA1D769-F5F1-4312-9E3B-B5DE1C652090}" srcOrd="1" destOrd="0" presId="urn:microsoft.com/office/officeart/2008/layout/PictureAccentList"/>
    <dgm:cxn modelId="{55C51C7C-6EBC-42F6-BC95-C3D1AAFA4EE1}" type="presParOf" srcId="{012D1906-E3E2-439B-BCAD-16A22BB95B2A}" destId="{87DF24D8-30CE-443C-B610-FFC817499F78}" srcOrd="1" destOrd="0" presId="urn:microsoft.com/office/officeart/2008/layout/PictureAccentList"/>
    <dgm:cxn modelId="{98F014D9-297E-4344-AC58-49630C0C9631}" type="presParOf" srcId="{87DF24D8-30CE-443C-B610-FFC817499F78}" destId="{79DAF475-3287-49EE-A1EE-7BBBE8E4615D}" srcOrd="0" destOrd="0" presId="urn:microsoft.com/office/officeart/2008/layout/PictureAccentList"/>
    <dgm:cxn modelId="{FAF76F5B-9D5E-4DEB-985F-8344930B1C22}" type="presParOf" srcId="{87DF24D8-30CE-443C-B610-FFC817499F78}" destId="{99745284-B626-48C4-A6D0-9D2D3F4317F2}" srcOrd="1" destOrd="0" presId="urn:microsoft.com/office/officeart/2008/layout/PictureAccentList"/>
    <dgm:cxn modelId="{FEEE9A15-FA24-4418-8DFD-66A2D17C7236}" type="presParOf" srcId="{012D1906-E3E2-439B-BCAD-16A22BB95B2A}" destId="{42939EC0-A62E-4195-8FDF-A40038B25D5E}" srcOrd="2" destOrd="0" presId="urn:microsoft.com/office/officeart/2008/layout/PictureAccentList"/>
    <dgm:cxn modelId="{4D6FA55D-C891-4432-A092-CB783E6579D8}" type="presParOf" srcId="{42939EC0-A62E-4195-8FDF-A40038B25D5E}" destId="{30483BD7-16C5-46F7-A52C-6EAB50EF7E20}" srcOrd="0" destOrd="0" presId="urn:microsoft.com/office/officeart/2008/layout/PictureAccentList"/>
    <dgm:cxn modelId="{469327FE-97EF-4DE7-9180-CD4A0BE7B34F}" type="presParOf" srcId="{42939EC0-A62E-4195-8FDF-A40038B25D5E}" destId="{CFAAD849-3E35-43B8-BC6C-3782E799BF88}" srcOrd="1" destOrd="0" presId="urn:microsoft.com/office/officeart/2008/layout/PictureAccentLis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D75FC57-906B-4F87-A718-F5BEC11E16C9}"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ru-RU"/>
        </a:p>
      </dgm:t>
    </dgm:pt>
    <dgm:pt modelId="{811F6D98-887E-421B-8B3F-3D28B77367CE}">
      <dgm:prSet custT="1"/>
      <dgm:spPr/>
      <dgm:t>
        <a:bodyPr/>
        <a:lstStyle/>
        <a:p>
          <a:pPr rtl="0"/>
          <a:r>
            <a:rPr lang="tg-Cyrl-TJ" sz="2200" dirty="0">
              <a:latin typeface="Times New Roman Tj" panose="02020603050405020304" pitchFamily="18" charset="-52"/>
            </a:rPr>
            <a:t>Назорат ҷиҳати муайян намудани ҳолати иҷрои Стратегия аз ҷониби мақомоти назорати давлатии молиявӣ ва мубориза бо коррупсияи ҷумҳурии Тоҷикистон бо роҳи дар вазорату идораҳо, </a:t>
          </a:r>
          <a:r>
            <a:rPr lang="tg-Cyrl-TJ" sz="2200" dirty="0">
              <a:latin typeface="TAJIKAN" pitchFamily="2" charset="0"/>
            </a:rPr>
            <a:t>МИЬД</a:t>
          </a:r>
          <a:r>
            <a:rPr lang="tg-Cyrl-TJ" sz="2200" dirty="0">
              <a:latin typeface="Times New Roman Tj" panose="02020603050405020304" pitchFamily="18" charset="-52"/>
            </a:rPr>
            <a:t> ва зерсохторҳои он гузаронидани санҷишу таҳлилҳо роҳандозӣ карда мешавад. </a:t>
          </a:r>
          <a:endParaRPr lang="ru-RU" sz="2200" dirty="0">
            <a:latin typeface="Times New Roman Tj" panose="02020603050405020304" pitchFamily="18" charset="-52"/>
          </a:endParaRPr>
        </a:p>
      </dgm:t>
    </dgm:pt>
    <dgm:pt modelId="{E6476FFA-7897-4590-A2F0-802E83B95B13}" type="parTrans" cxnId="{6E00855E-3222-4FF9-9953-25C77233B974}">
      <dgm:prSet/>
      <dgm:spPr/>
      <dgm:t>
        <a:bodyPr/>
        <a:lstStyle/>
        <a:p>
          <a:endParaRPr lang="ru-RU">
            <a:latin typeface="Times New Roman Tj" panose="02020603050405020304" pitchFamily="18" charset="-52"/>
          </a:endParaRPr>
        </a:p>
      </dgm:t>
    </dgm:pt>
    <dgm:pt modelId="{29F3CF21-6105-47BA-A405-FFC3C25D5568}" type="sibTrans" cxnId="{6E00855E-3222-4FF9-9953-25C77233B974}">
      <dgm:prSet/>
      <dgm:spPr/>
      <dgm:t>
        <a:bodyPr/>
        <a:lstStyle/>
        <a:p>
          <a:endParaRPr lang="ru-RU">
            <a:latin typeface="Times New Roman Tj" panose="02020603050405020304" pitchFamily="18" charset="-52"/>
          </a:endParaRPr>
        </a:p>
      </dgm:t>
    </dgm:pt>
    <dgm:pt modelId="{E39D2774-0657-40FC-B225-5A9A8A74246F}" type="pres">
      <dgm:prSet presAssocID="{ED75FC57-906B-4F87-A718-F5BEC11E16C9}" presName="Name0" presStyleCnt="0">
        <dgm:presLayoutVars>
          <dgm:dir/>
          <dgm:animLvl val="lvl"/>
          <dgm:resizeHandles val="exact"/>
        </dgm:presLayoutVars>
      </dgm:prSet>
      <dgm:spPr/>
    </dgm:pt>
    <dgm:pt modelId="{85C8D876-525F-4735-8031-8BDBCA11F21A}" type="pres">
      <dgm:prSet presAssocID="{811F6D98-887E-421B-8B3F-3D28B77367CE}" presName="boxAndChildren" presStyleCnt="0"/>
      <dgm:spPr/>
    </dgm:pt>
    <dgm:pt modelId="{1AA00EB2-4A44-4D30-87E3-D30A8CDB5974}" type="pres">
      <dgm:prSet presAssocID="{811F6D98-887E-421B-8B3F-3D28B77367CE}" presName="parentTextBox" presStyleLbl="node1" presStyleIdx="0" presStyleCnt="1" custScaleY="83318" custLinFactNeighborY="-5436"/>
      <dgm:spPr>
        <a:prstGeom prst="downArrowCallout">
          <a:avLst/>
        </a:prstGeom>
      </dgm:spPr>
    </dgm:pt>
  </dgm:ptLst>
  <dgm:cxnLst>
    <dgm:cxn modelId="{6E00855E-3222-4FF9-9953-25C77233B974}" srcId="{ED75FC57-906B-4F87-A718-F5BEC11E16C9}" destId="{811F6D98-887E-421B-8B3F-3D28B77367CE}" srcOrd="0" destOrd="0" parTransId="{E6476FFA-7897-4590-A2F0-802E83B95B13}" sibTransId="{29F3CF21-6105-47BA-A405-FFC3C25D5568}"/>
    <dgm:cxn modelId="{094AD967-39B9-4837-83D4-211436CDC9D4}" type="presOf" srcId="{811F6D98-887E-421B-8B3F-3D28B77367CE}" destId="{1AA00EB2-4A44-4D30-87E3-D30A8CDB5974}" srcOrd="0" destOrd="0" presId="urn:microsoft.com/office/officeart/2005/8/layout/process4"/>
    <dgm:cxn modelId="{16D40B97-5FB6-4AD2-9476-29BE89369475}" type="presOf" srcId="{ED75FC57-906B-4F87-A718-F5BEC11E16C9}" destId="{E39D2774-0657-40FC-B225-5A9A8A74246F}" srcOrd="0" destOrd="0" presId="urn:microsoft.com/office/officeart/2005/8/layout/process4"/>
    <dgm:cxn modelId="{24917586-7D19-41EF-A0B5-CA3879A8D61A}" type="presParOf" srcId="{E39D2774-0657-40FC-B225-5A9A8A74246F}" destId="{85C8D876-525F-4735-8031-8BDBCA11F21A}" srcOrd="0" destOrd="0" presId="urn:microsoft.com/office/officeart/2005/8/layout/process4"/>
    <dgm:cxn modelId="{632104C4-D201-4AAC-835D-CA695BBF2E92}" type="presParOf" srcId="{85C8D876-525F-4735-8031-8BDBCA11F21A}" destId="{1AA00EB2-4A44-4D30-87E3-D30A8CDB597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50B993B-248B-46E2-88EB-9C28B284531E}" type="doc">
      <dgm:prSet loTypeId="urn:microsoft.com/office/officeart/2005/8/layout/hProcess4" loCatId="process" qsTypeId="urn:microsoft.com/office/officeart/2005/8/quickstyle/simple1" qsCatId="simple" csTypeId="urn:microsoft.com/office/officeart/2005/8/colors/accent2_5" csCatId="accent2" phldr="1"/>
      <dgm:spPr/>
      <dgm:t>
        <a:bodyPr/>
        <a:lstStyle/>
        <a:p>
          <a:endParaRPr lang="ru-RU"/>
        </a:p>
      </dgm:t>
    </dgm:pt>
    <dgm:pt modelId="{32029B44-50EB-4FC0-8F45-29F6F1691F0C}">
      <dgm:prSet phldrT="[Текст]" custT="1"/>
      <dgm:spPr>
        <a:gradFill flip="none" rotWithShape="0">
          <a:gsLst>
            <a:gs pos="12000">
              <a:schemeClr val="accent2">
                <a:hueOff val="0"/>
                <a:satOff val="0"/>
                <a:shade val="30000"/>
                <a:satMod val="115000"/>
                <a:lumMod val="24000"/>
                <a:lumOff val="76000"/>
              </a:schemeClr>
            </a:gs>
            <a:gs pos="85420">
              <a:srgbClr val="940573"/>
            </a:gs>
            <a:gs pos="64000">
              <a:schemeClr val="accent2">
                <a:lumMod val="65000"/>
              </a:schemeClr>
            </a:gs>
            <a:gs pos="100000">
              <a:schemeClr val="accent2">
                <a:hueOff val="0"/>
                <a:satOff val="0"/>
                <a:lumOff val="0"/>
                <a:shade val="100000"/>
                <a:satMod val="115000"/>
              </a:schemeClr>
            </a:gs>
          </a:gsLst>
          <a:lin ang="2700000" scaled="1"/>
          <a:tileRect/>
        </a:gradFill>
        <a:effectLst>
          <a:outerShdw blurRad="50800" dist="38100" dir="8100000" algn="tr" rotWithShape="0">
            <a:prstClr val="black">
              <a:alpha val="40000"/>
            </a:prstClr>
          </a:outerShdw>
        </a:effectLst>
      </dgm:spPr>
      <dgm:t>
        <a:bodyPr/>
        <a:lstStyle/>
        <a:p>
          <a:r>
            <a:rPr lang="tg-Cyrl-TJ" sz="1600" dirty="0">
              <a:latin typeface="Times New Roman Tj" panose="02020603050405020304" pitchFamily="18" charset="-52"/>
            </a:rPr>
            <a:t>Барои гузаронидани санҷишу таҳлили ҳолати иҷрои Стратегия аз чониби дастгоҳи марказии Агентӣ нақшаҳои корӣ таҳия ва тасдиқ карда мешавад.</a:t>
          </a:r>
          <a:endParaRPr lang="ru-RU" sz="1600" dirty="0"/>
        </a:p>
      </dgm:t>
    </dgm:pt>
    <dgm:pt modelId="{43E32AB1-F0C3-45E8-9AFF-801376F5948A}" type="parTrans" cxnId="{52301424-2041-4174-AA18-0E4A914FBC37}">
      <dgm:prSet/>
      <dgm:spPr/>
      <dgm:t>
        <a:bodyPr/>
        <a:lstStyle/>
        <a:p>
          <a:endParaRPr lang="ru-RU"/>
        </a:p>
      </dgm:t>
    </dgm:pt>
    <dgm:pt modelId="{C740C048-8CF7-4155-832C-B3F476F73954}" type="sibTrans" cxnId="{52301424-2041-4174-AA18-0E4A914FBC37}">
      <dgm:prSet/>
      <dgm:spPr>
        <a:solidFill>
          <a:srgbClr val="FF0000"/>
        </a:solidFill>
        <a:ln>
          <a:solidFill>
            <a:srgbClr val="FFFF00"/>
          </a:solidFill>
        </a:ln>
      </dgm:spPr>
      <dgm:t>
        <a:bodyPr/>
        <a:lstStyle/>
        <a:p>
          <a:endParaRPr lang="ru-RU"/>
        </a:p>
      </dgm:t>
    </dgm:pt>
    <dgm:pt modelId="{7E17EA9D-6DE2-4E2A-92F7-7A1FBE4A02AA}">
      <dgm:prSet custT="1"/>
      <dgm:spPr>
        <a:gradFill flip="none" rotWithShape="0">
          <a:gsLst>
            <a:gs pos="9000">
              <a:schemeClr val="accent2">
                <a:hueOff val="0"/>
                <a:satOff val="0"/>
                <a:lumOff val="0"/>
                <a:shade val="30000"/>
                <a:satMod val="115000"/>
              </a:schemeClr>
            </a:gs>
            <a:gs pos="57000">
              <a:schemeClr val="accent2">
                <a:hueOff val="0"/>
                <a:satOff val="0"/>
                <a:shade val="67500"/>
                <a:satMod val="115000"/>
                <a:lumMod val="85000"/>
                <a:lumOff val="15000"/>
              </a:schemeClr>
            </a:gs>
            <a:gs pos="100000">
              <a:schemeClr val="accent2">
                <a:hueOff val="0"/>
                <a:satOff val="0"/>
                <a:shade val="100000"/>
                <a:satMod val="115000"/>
                <a:lumMod val="38000"/>
                <a:lumOff val="62000"/>
              </a:schemeClr>
            </a:gs>
          </a:gsLst>
          <a:lin ang="2700000" scaled="1"/>
          <a:tileRect/>
        </a:gradFill>
        <a:effectLst>
          <a:innerShdw blurRad="63500" dist="50800" dir="18900000">
            <a:prstClr val="black">
              <a:alpha val="50000"/>
            </a:prstClr>
          </a:innerShdw>
        </a:effectLst>
      </dgm:spPr>
      <dgm:t>
        <a:bodyPr/>
        <a:lstStyle/>
        <a:p>
          <a:r>
            <a:rPr lang="tg-Cyrl-TJ" sz="1600" dirty="0">
              <a:latin typeface="Times New Roman Tj" panose="02020603050405020304" pitchFamily="18" charset="-52"/>
            </a:rPr>
            <a:t>Бо мақсади гузаронидани санҷиши пурраи ҳар як соҳа ва роҳ надодан ба санҷишҳои бенизом, нақшаҳои кории дар дастгоҳи марказии Агентӣ таҳиягардида ба воҳидҳои маҳаллию минтақавӣ ирсол карда мешаванд.</a:t>
          </a:r>
          <a:endParaRPr lang="ru-RU" sz="1600" dirty="0"/>
        </a:p>
      </dgm:t>
    </dgm:pt>
    <dgm:pt modelId="{9ABDDD1B-205E-4867-B8D5-ACA67D5382A6}" type="parTrans" cxnId="{60F5F2DD-5BF5-47D1-B1E9-44BAE9153975}">
      <dgm:prSet/>
      <dgm:spPr/>
      <dgm:t>
        <a:bodyPr/>
        <a:lstStyle/>
        <a:p>
          <a:endParaRPr lang="ru-RU"/>
        </a:p>
      </dgm:t>
    </dgm:pt>
    <dgm:pt modelId="{45BDAB39-90A4-4A32-B01A-BE0F47A7B964}" type="sibTrans" cxnId="{60F5F2DD-5BF5-47D1-B1E9-44BAE9153975}">
      <dgm:prSet/>
      <dgm:spPr>
        <a:solidFill>
          <a:srgbClr val="FF0000"/>
        </a:solidFill>
        <a:ln>
          <a:solidFill>
            <a:srgbClr val="FFFF00"/>
          </a:solidFill>
        </a:ln>
      </dgm:spPr>
      <dgm:t>
        <a:bodyPr/>
        <a:lstStyle/>
        <a:p>
          <a:endParaRPr lang="ru-RU"/>
        </a:p>
      </dgm:t>
    </dgm:pt>
    <dgm:pt modelId="{F7F99C3E-76B8-4A70-A7BC-B925DB705A15}">
      <dgm:prSet custT="1"/>
      <dgm:spPr>
        <a:gradFill flip="none" rotWithShape="1">
          <a:gsLst>
            <a:gs pos="0">
              <a:schemeClr val="accent2">
                <a:hueOff val="0"/>
                <a:satOff val="0"/>
                <a:lumOff val="0"/>
                <a:shade val="30000"/>
                <a:satMod val="115000"/>
              </a:schemeClr>
            </a:gs>
            <a:gs pos="50000">
              <a:schemeClr val="accent2">
                <a:hueOff val="0"/>
                <a:satOff val="0"/>
                <a:shade val="67500"/>
                <a:satMod val="115000"/>
                <a:lumMod val="58000"/>
                <a:lumOff val="42000"/>
              </a:schemeClr>
            </a:gs>
            <a:gs pos="100000">
              <a:schemeClr val="accent2">
                <a:hueOff val="0"/>
                <a:satOff val="0"/>
                <a:shade val="100000"/>
                <a:satMod val="115000"/>
                <a:lumMod val="92000"/>
                <a:lumOff val="8000"/>
              </a:schemeClr>
            </a:gs>
          </a:gsLst>
          <a:path path="circle">
            <a:fillToRect l="100000" t="100000"/>
          </a:path>
          <a:tileRect r="-100000" b="-100000"/>
        </a:gradFill>
        <a:ln>
          <a:solidFill>
            <a:srgbClr val="FFFFFF"/>
          </a:solidFill>
        </a:ln>
        <a:effectLst>
          <a:innerShdw blurRad="63500" dist="50800" dir="10800000">
            <a:prstClr val="black">
              <a:alpha val="50000"/>
            </a:prstClr>
          </a:innerShdw>
        </a:effectLst>
        <a:scene3d>
          <a:camera prst="orthographicFront">
            <a:rot lat="0" lon="0" rev="0"/>
          </a:camera>
          <a:lightRig rig="contrasting" dir="t">
            <a:rot lat="0" lon="0" rev="1500000"/>
          </a:lightRig>
        </a:scene3d>
        <a:sp3d prstMaterial="metal">
          <a:bevelT w="88900" h="88900" prst="softRound"/>
        </a:sp3d>
      </dgm:spPr>
      <dgm:t>
        <a:bodyPr/>
        <a:lstStyle/>
        <a:p>
          <a:r>
            <a:rPr lang="tg-Cyrl-TJ" sz="1600" dirty="0">
              <a:latin typeface="Times New Roman Tj" panose="02020603050405020304" pitchFamily="18" charset="-52"/>
            </a:rPr>
            <a:t>Воҳидҳои маҳаллию минтақавӣ низ нақшаҳои санҷишии худро дар асоси нақшаи дастгоҳи марказӣ таҳия ва тасдиқ намуда, дар воҳидҳои маҳаллии сохторҳои санҷишшаванда санҷишу таҳлили ҳолати иҷрои Стратегияро мегузаронанд.</a:t>
          </a:r>
          <a:endParaRPr lang="ru-RU" sz="1600" dirty="0"/>
        </a:p>
      </dgm:t>
    </dgm:pt>
    <dgm:pt modelId="{3E158C37-E85E-49D4-8EE4-BF341AF315F1}" type="parTrans" cxnId="{C6B408DA-15C5-4E88-BED7-2E42B551CE39}">
      <dgm:prSet/>
      <dgm:spPr/>
      <dgm:t>
        <a:bodyPr/>
        <a:lstStyle/>
        <a:p>
          <a:endParaRPr lang="ru-RU"/>
        </a:p>
      </dgm:t>
    </dgm:pt>
    <dgm:pt modelId="{EC8013E3-5CA9-459D-8A8A-1DA70ED2C385}" type="sibTrans" cxnId="{C6B408DA-15C5-4E88-BED7-2E42B551CE39}">
      <dgm:prSet/>
      <dgm:spPr/>
      <dgm:t>
        <a:bodyPr/>
        <a:lstStyle/>
        <a:p>
          <a:endParaRPr lang="ru-RU"/>
        </a:p>
      </dgm:t>
    </dgm:pt>
    <dgm:pt modelId="{E84E9844-6BCD-4813-A506-B47FD9A602C2}" type="pres">
      <dgm:prSet presAssocID="{D50B993B-248B-46E2-88EB-9C28B284531E}" presName="Name0" presStyleCnt="0">
        <dgm:presLayoutVars>
          <dgm:dir/>
          <dgm:animLvl val="lvl"/>
          <dgm:resizeHandles val="exact"/>
        </dgm:presLayoutVars>
      </dgm:prSet>
      <dgm:spPr/>
    </dgm:pt>
    <dgm:pt modelId="{CAC5AD04-B21C-4F71-BEB6-AFDA24401342}" type="pres">
      <dgm:prSet presAssocID="{D50B993B-248B-46E2-88EB-9C28B284531E}" presName="tSp" presStyleCnt="0"/>
      <dgm:spPr/>
    </dgm:pt>
    <dgm:pt modelId="{4F71B16A-23A1-41F9-948F-4470A1DBA23A}" type="pres">
      <dgm:prSet presAssocID="{D50B993B-248B-46E2-88EB-9C28B284531E}" presName="bSp" presStyleCnt="0"/>
      <dgm:spPr/>
    </dgm:pt>
    <dgm:pt modelId="{54F90563-6B29-412B-9346-2BD0DA56E438}" type="pres">
      <dgm:prSet presAssocID="{D50B993B-248B-46E2-88EB-9C28B284531E}" presName="process" presStyleCnt="0"/>
      <dgm:spPr/>
    </dgm:pt>
    <dgm:pt modelId="{A04DBA77-1F0B-46AE-B2F2-C4D7EBD67C21}" type="pres">
      <dgm:prSet presAssocID="{32029B44-50EB-4FC0-8F45-29F6F1691F0C}" presName="composite1" presStyleCnt="0"/>
      <dgm:spPr/>
    </dgm:pt>
    <dgm:pt modelId="{790E836C-EC10-450D-9FF3-F866B0BF1939}" type="pres">
      <dgm:prSet presAssocID="{32029B44-50EB-4FC0-8F45-29F6F1691F0C}" presName="dummyNode1" presStyleLbl="node1" presStyleIdx="0" presStyleCnt="3"/>
      <dgm:spPr/>
    </dgm:pt>
    <dgm:pt modelId="{4217D7B7-A785-45CF-AB16-8D66ADB490F3}" type="pres">
      <dgm:prSet presAssocID="{32029B44-50EB-4FC0-8F45-29F6F1691F0C}" presName="childNode1" presStyleLbl="bgAcc1" presStyleIdx="0" presStyleCnt="3" custScaleX="38555" custScaleY="38555">
        <dgm:presLayoutVars>
          <dgm:bulletEnabled val="1"/>
        </dgm:presLayoutVars>
      </dgm:prSet>
      <dgm:spPr/>
    </dgm:pt>
    <dgm:pt modelId="{11888F87-9D09-44E0-9BD1-A9FAA6D266BE}" type="pres">
      <dgm:prSet presAssocID="{32029B44-50EB-4FC0-8F45-29F6F1691F0C}" presName="childNode1tx" presStyleLbl="bgAcc1" presStyleIdx="0" presStyleCnt="3">
        <dgm:presLayoutVars>
          <dgm:bulletEnabled val="1"/>
        </dgm:presLayoutVars>
      </dgm:prSet>
      <dgm:spPr/>
    </dgm:pt>
    <dgm:pt modelId="{F5996B0D-6FBE-46FD-9799-2FF336B2F604}" type="pres">
      <dgm:prSet presAssocID="{32029B44-50EB-4FC0-8F45-29F6F1691F0C}" presName="parentNode1" presStyleLbl="node1" presStyleIdx="0" presStyleCnt="3" custScaleX="177156" custScaleY="343787">
        <dgm:presLayoutVars>
          <dgm:chMax val="1"/>
          <dgm:bulletEnabled val="1"/>
        </dgm:presLayoutVars>
      </dgm:prSet>
      <dgm:spPr/>
    </dgm:pt>
    <dgm:pt modelId="{07049E82-DDE6-4DD1-8C03-365976CA4D1F}" type="pres">
      <dgm:prSet presAssocID="{32029B44-50EB-4FC0-8F45-29F6F1691F0C}" presName="connSite1" presStyleCnt="0"/>
      <dgm:spPr/>
    </dgm:pt>
    <dgm:pt modelId="{769CC7D2-CE5D-4C87-A757-AF8F5DD244BB}" type="pres">
      <dgm:prSet presAssocID="{C740C048-8CF7-4155-832C-B3F476F73954}" presName="Name9" presStyleLbl="sibTrans2D1" presStyleIdx="0" presStyleCnt="2" custAng="20740669" custLinFactNeighborX="-3681" custLinFactNeighborY="-7362"/>
      <dgm:spPr/>
    </dgm:pt>
    <dgm:pt modelId="{F6A5864D-123F-424A-9798-E419C198983B}" type="pres">
      <dgm:prSet presAssocID="{7E17EA9D-6DE2-4E2A-92F7-7A1FBE4A02AA}" presName="composite2" presStyleCnt="0"/>
      <dgm:spPr/>
    </dgm:pt>
    <dgm:pt modelId="{9A2C4E6A-C179-406B-9173-601C83B9EB7D}" type="pres">
      <dgm:prSet presAssocID="{7E17EA9D-6DE2-4E2A-92F7-7A1FBE4A02AA}" presName="dummyNode2" presStyleLbl="node1" presStyleIdx="0" presStyleCnt="3"/>
      <dgm:spPr/>
    </dgm:pt>
    <dgm:pt modelId="{4E87554A-F0EF-4912-98C2-B0175B648031}" type="pres">
      <dgm:prSet presAssocID="{7E17EA9D-6DE2-4E2A-92F7-7A1FBE4A02AA}" presName="childNode2" presStyleLbl="bgAcc1" presStyleIdx="1" presStyleCnt="3" custScaleX="38555" custScaleY="38555">
        <dgm:presLayoutVars>
          <dgm:bulletEnabled val="1"/>
        </dgm:presLayoutVars>
      </dgm:prSet>
      <dgm:spPr/>
    </dgm:pt>
    <dgm:pt modelId="{D7BBB83E-9B01-42E9-9473-8770DCFAC176}" type="pres">
      <dgm:prSet presAssocID="{7E17EA9D-6DE2-4E2A-92F7-7A1FBE4A02AA}" presName="childNode2tx" presStyleLbl="bgAcc1" presStyleIdx="1" presStyleCnt="3">
        <dgm:presLayoutVars>
          <dgm:bulletEnabled val="1"/>
        </dgm:presLayoutVars>
      </dgm:prSet>
      <dgm:spPr/>
    </dgm:pt>
    <dgm:pt modelId="{4511A9D3-7A2C-4A9B-B9C2-2B7DF765C010}" type="pres">
      <dgm:prSet presAssocID="{7E17EA9D-6DE2-4E2A-92F7-7A1FBE4A02AA}" presName="parentNode2" presStyleLbl="node1" presStyleIdx="1" presStyleCnt="3" custScaleX="177156" custScaleY="357438">
        <dgm:presLayoutVars>
          <dgm:chMax val="0"/>
          <dgm:bulletEnabled val="1"/>
        </dgm:presLayoutVars>
      </dgm:prSet>
      <dgm:spPr/>
    </dgm:pt>
    <dgm:pt modelId="{1DD14C60-C514-45B2-8D95-AE6E40B825D6}" type="pres">
      <dgm:prSet presAssocID="{7E17EA9D-6DE2-4E2A-92F7-7A1FBE4A02AA}" presName="connSite2" presStyleCnt="0"/>
      <dgm:spPr/>
    </dgm:pt>
    <dgm:pt modelId="{0C182AD6-1773-4E1B-9770-9B6C0E51FF18}" type="pres">
      <dgm:prSet presAssocID="{45BDAB39-90A4-4A32-B01A-BE0F47A7B964}" presName="Name18" presStyleLbl="sibTrans2D1" presStyleIdx="1" presStyleCnt="2" custAng="672516" custScaleX="101467" custLinFactNeighborX="4477" custLinFactNeighborY="6268"/>
      <dgm:spPr/>
    </dgm:pt>
    <dgm:pt modelId="{D9FF5D3A-19A6-4B87-9FDA-5C036C433197}" type="pres">
      <dgm:prSet presAssocID="{F7F99C3E-76B8-4A70-A7BC-B925DB705A15}" presName="composite1" presStyleCnt="0"/>
      <dgm:spPr/>
    </dgm:pt>
    <dgm:pt modelId="{95AF98D0-D72A-42C7-8B26-AD8C51894823}" type="pres">
      <dgm:prSet presAssocID="{F7F99C3E-76B8-4A70-A7BC-B925DB705A15}" presName="dummyNode1" presStyleLbl="node1" presStyleIdx="1" presStyleCnt="3"/>
      <dgm:spPr/>
    </dgm:pt>
    <dgm:pt modelId="{DA2E1119-2A59-43EC-BD75-92B76ECC4D17}" type="pres">
      <dgm:prSet presAssocID="{F7F99C3E-76B8-4A70-A7BC-B925DB705A15}" presName="childNode1" presStyleLbl="bgAcc1" presStyleIdx="2" presStyleCnt="3" custScaleX="28967" custScaleY="28967">
        <dgm:presLayoutVars>
          <dgm:bulletEnabled val="1"/>
        </dgm:presLayoutVars>
      </dgm:prSet>
      <dgm:spPr/>
    </dgm:pt>
    <dgm:pt modelId="{95483512-6B7A-4975-8946-180BB52F16A7}" type="pres">
      <dgm:prSet presAssocID="{F7F99C3E-76B8-4A70-A7BC-B925DB705A15}" presName="childNode1tx" presStyleLbl="bgAcc1" presStyleIdx="2" presStyleCnt="3">
        <dgm:presLayoutVars>
          <dgm:bulletEnabled val="1"/>
        </dgm:presLayoutVars>
      </dgm:prSet>
      <dgm:spPr/>
    </dgm:pt>
    <dgm:pt modelId="{262A82CF-8C24-4722-A1F0-5A8AE939F580}" type="pres">
      <dgm:prSet presAssocID="{F7F99C3E-76B8-4A70-A7BC-B925DB705A15}" presName="parentNode1" presStyleLbl="node1" presStyleIdx="2" presStyleCnt="3" custScaleX="194872" custScaleY="338766" custLinFactNeighborY="10196">
        <dgm:presLayoutVars>
          <dgm:chMax val="1"/>
          <dgm:bulletEnabled val="1"/>
        </dgm:presLayoutVars>
      </dgm:prSet>
      <dgm:spPr/>
    </dgm:pt>
    <dgm:pt modelId="{98A1EEF0-52EF-4356-8323-E25F8892F2DF}" type="pres">
      <dgm:prSet presAssocID="{F7F99C3E-76B8-4A70-A7BC-B925DB705A15}" presName="connSite1" presStyleCnt="0"/>
      <dgm:spPr/>
    </dgm:pt>
  </dgm:ptLst>
  <dgm:cxnLst>
    <dgm:cxn modelId="{423D9517-D748-4517-843B-0F7533C801D4}" type="presOf" srcId="{F7F99C3E-76B8-4A70-A7BC-B925DB705A15}" destId="{262A82CF-8C24-4722-A1F0-5A8AE939F580}" srcOrd="0" destOrd="0" presId="urn:microsoft.com/office/officeart/2005/8/layout/hProcess4"/>
    <dgm:cxn modelId="{52301424-2041-4174-AA18-0E4A914FBC37}" srcId="{D50B993B-248B-46E2-88EB-9C28B284531E}" destId="{32029B44-50EB-4FC0-8F45-29F6F1691F0C}" srcOrd="0" destOrd="0" parTransId="{43E32AB1-F0C3-45E8-9AFF-801376F5948A}" sibTransId="{C740C048-8CF7-4155-832C-B3F476F73954}"/>
    <dgm:cxn modelId="{E428DE27-C819-462D-9567-90EFD973B66F}" type="presOf" srcId="{D50B993B-248B-46E2-88EB-9C28B284531E}" destId="{E84E9844-6BCD-4813-A506-B47FD9A602C2}" srcOrd="0" destOrd="0" presId="urn:microsoft.com/office/officeart/2005/8/layout/hProcess4"/>
    <dgm:cxn modelId="{2F2D0F59-47D1-4F0D-8E21-C4C65A404DF9}" type="presOf" srcId="{45BDAB39-90A4-4A32-B01A-BE0F47A7B964}" destId="{0C182AD6-1773-4E1B-9770-9B6C0E51FF18}" srcOrd="0" destOrd="0" presId="urn:microsoft.com/office/officeart/2005/8/layout/hProcess4"/>
    <dgm:cxn modelId="{BFD9ECB1-E205-4B33-BBDF-7C3E4DAC832E}" type="presOf" srcId="{C740C048-8CF7-4155-832C-B3F476F73954}" destId="{769CC7D2-CE5D-4C87-A757-AF8F5DD244BB}" srcOrd="0" destOrd="0" presId="urn:microsoft.com/office/officeart/2005/8/layout/hProcess4"/>
    <dgm:cxn modelId="{806451BC-CD68-49C1-B58E-A81EDB1ABE68}" type="presOf" srcId="{7E17EA9D-6DE2-4E2A-92F7-7A1FBE4A02AA}" destId="{4511A9D3-7A2C-4A9B-B9C2-2B7DF765C010}" srcOrd="0" destOrd="0" presId="urn:microsoft.com/office/officeart/2005/8/layout/hProcess4"/>
    <dgm:cxn modelId="{E38814CF-8BB8-436F-ADAA-A94F9C4743A0}" type="presOf" srcId="{32029B44-50EB-4FC0-8F45-29F6F1691F0C}" destId="{F5996B0D-6FBE-46FD-9799-2FF336B2F604}" srcOrd="0" destOrd="0" presId="urn:microsoft.com/office/officeart/2005/8/layout/hProcess4"/>
    <dgm:cxn modelId="{C6B408DA-15C5-4E88-BED7-2E42B551CE39}" srcId="{D50B993B-248B-46E2-88EB-9C28B284531E}" destId="{F7F99C3E-76B8-4A70-A7BC-B925DB705A15}" srcOrd="2" destOrd="0" parTransId="{3E158C37-E85E-49D4-8EE4-BF341AF315F1}" sibTransId="{EC8013E3-5CA9-459D-8A8A-1DA70ED2C385}"/>
    <dgm:cxn modelId="{60F5F2DD-5BF5-47D1-B1E9-44BAE9153975}" srcId="{D50B993B-248B-46E2-88EB-9C28B284531E}" destId="{7E17EA9D-6DE2-4E2A-92F7-7A1FBE4A02AA}" srcOrd="1" destOrd="0" parTransId="{9ABDDD1B-205E-4867-B8D5-ACA67D5382A6}" sibTransId="{45BDAB39-90A4-4A32-B01A-BE0F47A7B964}"/>
    <dgm:cxn modelId="{604A4B8B-92A2-4A29-B97B-A058D0E4725B}" type="presParOf" srcId="{E84E9844-6BCD-4813-A506-B47FD9A602C2}" destId="{CAC5AD04-B21C-4F71-BEB6-AFDA24401342}" srcOrd="0" destOrd="0" presId="urn:microsoft.com/office/officeart/2005/8/layout/hProcess4"/>
    <dgm:cxn modelId="{C880D0F4-9BF0-49B9-86EE-6AC7C5D61616}" type="presParOf" srcId="{E84E9844-6BCD-4813-A506-B47FD9A602C2}" destId="{4F71B16A-23A1-41F9-948F-4470A1DBA23A}" srcOrd="1" destOrd="0" presId="urn:microsoft.com/office/officeart/2005/8/layout/hProcess4"/>
    <dgm:cxn modelId="{C8895343-2585-4442-84C6-D258F23A76AA}" type="presParOf" srcId="{E84E9844-6BCD-4813-A506-B47FD9A602C2}" destId="{54F90563-6B29-412B-9346-2BD0DA56E438}" srcOrd="2" destOrd="0" presId="urn:microsoft.com/office/officeart/2005/8/layout/hProcess4"/>
    <dgm:cxn modelId="{89D20821-0CCE-46E0-AC86-A093ED9CD178}" type="presParOf" srcId="{54F90563-6B29-412B-9346-2BD0DA56E438}" destId="{A04DBA77-1F0B-46AE-B2F2-C4D7EBD67C21}" srcOrd="0" destOrd="0" presId="urn:microsoft.com/office/officeart/2005/8/layout/hProcess4"/>
    <dgm:cxn modelId="{CEBD2895-0FCB-4860-A855-8B27751799B0}" type="presParOf" srcId="{A04DBA77-1F0B-46AE-B2F2-C4D7EBD67C21}" destId="{790E836C-EC10-450D-9FF3-F866B0BF1939}" srcOrd="0" destOrd="0" presId="urn:microsoft.com/office/officeart/2005/8/layout/hProcess4"/>
    <dgm:cxn modelId="{AE59E842-0F03-49C7-BFCB-D0CD5640808B}" type="presParOf" srcId="{A04DBA77-1F0B-46AE-B2F2-C4D7EBD67C21}" destId="{4217D7B7-A785-45CF-AB16-8D66ADB490F3}" srcOrd="1" destOrd="0" presId="urn:microsoft.com/office/officeart/2005/8/layout/hProcess4"/>
    <dgm:cxn modelId="{79BDDF93-A06B-481C-A792-8E5AD9A22E5A}" type="presParOf" srcId="{A04DBA77-1F0B-46AE-B2F2-C4D7EBD67C21}" destId="{11888F87-9D09-44E0-9BD1-A9FAA6D266BE}" srcOrd="2" destOrd="0" presId="urn:microsoft.com/office/officeart/2005/8/layout/hProcess4"/>
    <dgm:cxn modelId="{0D14CDEE-C051-428B-8002-CF37D9B1FF02}" type="presParOf" srcId="{A04DBA77-1F0B-46AE-B2F2-C4D7EBD67C21}" destId="{F5996B0D-6FBE-46FD-9799-2FF336B2F604}" srcOrd="3" destOrd="0" presId="urn:microsoft.com/office/officeart/2005/8/layout/hProcess4"/>
    <dgm:cxn modelId="{8938F374-F842-4A47-8812-76AC728FFDC7}" type="presParOf" srcId="{A04DBA77-1F0B-46AE-B2F2-C4D7EBD67C21}" destId="{07049E82-DDE6-4DD1-8C03-365976CA4D1F}" srcOrd="4" destOrd="0" presId="urn:microsoft.com/office/officeart/2005/8/layout/hProcess4"/>
    <dgm:cxn modelId="{9E818DE5-2CB1-4507-AC6B-D04AAF94DFAC}" type="presParOf" srcId="{54F90563-6B29-412B-9346-2BD0DA56E438}" destId="{769CC7D2-CE5D-4C87-A757-AF8F5DD244BB}" srcOrd="1" destOrd="0" presId="urn:microsoft.com/office/officeart/2005/8/layout/hProcess4"/>
    <dgm:cxn modelId="{158F9906-A2FD-4A5C-8008-B28A288A7600}" type="presParOf" srcId="{54F90563-6B29-412B-9346-2BD0DA56E438}" destId="{F6A5864D-123F-424A-9798-E419C198983B}" srcOrd="2" destOrd="0" presId="urn:microsoft.com/office/officeart/2005/8/layout/hProcess4"/>
    <dgm:cxn modelId="{6EB62BA1-75AD-4660-A747-26061C95DF3A}" type="presParOf" srcId="{F6A5864D-123F-424A-9798-E419C198983B}" destId="{9A2C4E6A-C179-406B-9173-601C83B9EB7D}" srcOrd="0" destOrd="0" presId="urn:microsoft.com/office/officeart/2005/8/layout/hProcess4"/>
    <dgm:cxn modelId="{59ABE267-3B3A-40C5-BAB0-B6CD2F3D34AD}" type="presParOf" srcId="{F6A5864D-123F-424A-9798-E419C198983B}" destId="{4E87554A-F0EF-4912-98C2-B0175B648031}" srcOrd="1" destOrd="0" presId="urn:microsoft.com/office/officeart/2005/8/layout/hProcess4"/>
    <dgm:cxn modelId="{0D2E8F7D-3E60-47F0-AB01-1627BA2ED3FE}" type="presParOf" srcId="{F6A5864D-123F-424A-9798-E419C198983B}" destId="{D7BBB83E-9B01-42E9-9473-8770DCFAC176}" srcOrd="2" destOrd="0" presId="urn:microsoft.com/office/officeart/2005/8/layout/hProcess4"/>
    <dgm:cxn modelId="{20B2B5AF-512D-41C6-A532-86FF4FD8629E}" type="presParOf" srcId="{F6A5864D-123F-424A-9798-E419C198983B}" destId="{4511A9D3-7A2C-4A9B-B9C2-2B7DF765C010}" srcOrd="3" destOrd="0" presId="urn:microsoft.com/office/officeart/2005/8/layout/hProcess4"/>
    <dgm:cxn modelId="{39FD40DE-DFA4-4932-9705-4AC218CA106D}" type="presParOf" srcId="{F6A5864D-123F-424A-9798-E419C198983B}" destId="{1DD14C60-C514-45B2-8D95-AE6E40B825D6}" srcOrd="4" destOrd="0" presId="urn:microsoft.com/office/officeart/2005/8/layout/hProcess4"/>
    <dgm:cxn modelId="{A757E057-6F81-4FAA-970C-AEE6793B5693}" type="presParOf" srcId="{54F90563-6B29-412B-9346-2BD0DA56E438}" destId="{0C182AD6-1773-4E1B-9770-9B6C0E51FF18}" srcOrd="3" destOrd="0" presId="urn:microsoft.com/office/officeart/2005/8/layout/hProcess4"/>
    <dgm:cxn modelId="{B0EE1FA7-1F8C-413E-9540-6EBE360E3B6E}" type="presParOf" srcId="{54F90563-6B29-412B-9346-2BD0DA56E438}" destId="{D9FF5D3A-19A6-4B87-9FDA-5C036C433197}" srcOrd="4" destOrd="0" presId="urn:microsoft.com/office/officeart/2005/8/layout/hProcess4"/>
    <dgm:cxn modelId="{F0B9933A-9273-4A34-9BEB-285E2DB6D072}" type="presParOf" srcId="{D9FF5D3A-19A6-4B87-9FDA-5C036C433197}" destId="{95AF98D0-D72A-42C7-8B26-AD8C51894823}" srcOrd="0" destOrd="0" presId="urn:microsoft.com/office/officeart/2005/8/layout/hProcess4"/>
    <dgm:cxn modelId="{4F2D4E79-0B58-4D78-A40B-B5AEDC270D0E}" type="presParOf" srcId="{D9FF5D3A-19A6-4B87-9FDA-5C036C433197}" destId="{DA2E1119-2A59-43EC-BD75-92B76ECC4D17}" srcOrd="1" destOrd="0" presId="urn:microsoft.com/office/officeart/2005/8/layout/hProcess4"/>
    <dgm:cxn modelId="{41862E00-E5D0-4C0D-84A7-6220C46E8A4B}" type="presParOf" srcId="{D9FF5D3A-19A6-4B87-9FDA-5C036C433197}" destId="{95483512-6B7A-4975-8946-180BB52F16A7}" srcOrd="2" destOrd="0" presId="urn:microsoft.com/office/officeart/2005/8/layout/hProcess4"/>
    <dgm:cxn modelId="{C5AA47C3-1C40-48B4-A30C-5A8C92B90FAA}" type="presParOf" srcId="{D9FF5D3A-19A6-4B87-9FDA-5C036C433197}" destId="{262A82CF-8C24-4722-A1F0-5A8AE939F580}" srcOrd="3" destOrd="0" presId="urn:microsoft.com/office/officeart/2005/8/layout/hProcess4"/>
    <dgm:cxn modelId="{49187AB6-2A91-4AD2-BC16-0B84F4725E2E}" type="presParOf" srcId="{D9FF5D3A-19A6-4B87-9FDA-5C036C433197}" destId="{98A1EEF0-52EF-4356-8323-E25F8892F2DF}"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05B27E6F-673D-4A1A-B35C-8943E23EF4DB}"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ru-RU"/>
        </a:p>
      </dgm:t>
    </dgm:pt>
    <dgm:pt modelId="{1E1203D7-7511-4386-8326-DE2D091C68F3}">
      <dgm:prSet/>
      <dgm:spPr>
        <a:blipFill rotWithShape="0">
          <a:blip xmlns:r="http://schemas.openxmlformats.org/officeDocument/2006/relationships" r:embed="rId1"/>
          <a:stretch>
            <a:fillRect/>
          </a:stretch>
        </a:blipFill>
      </dgm:spPr>
      <dgm:t>
        <a:bodyPr/>
        <a:lstStyle/>
        <a:p>
          <a:endParaRPr lang="ru-RU" dirty="0"/>
        </a:p>
      </dgm:t>
    </dgm:pt>
    <dgm:pt modelId="{8EF6017C-4E2A-46DA-A199-5DF5EFF4C5B6}" type="parTrans" cxnId="{45B88554-3438-424C-908D-79244D350D51}">
      <dgm:prSet/>
      <dgm:spPr/>
      <dgm:t>
        <a:bodyPr/>
        <a:lstStyle/>
        <a:p>
          <a:endParaRPr lang="ru-RU"/>
        </a:p>
      </dgm:t>
    </dgm:pt>
    <dgm:pt modelId="{D32C6E7A-D6E8-4CB5-9E0C-94068EA5725C}" type="sibTrans" cxnId="{45B88554-3438-424C-908D-79244D350D51}">
      <dgm:prSet/>
      <dgm:spPr/>
      <dgm:t>
        <a:bodyPr/>
        <a:lstStyle/>
        <a:p>
          <a:endParaRPr lang="ru-RU"/>
        </a:p>
      </dgm:t>
    </dgm:pt>
    <dgm:pt modelId="{36401F37-D210-46AC-A3B1-A80B04A9C961}">
      <dgm:prSet/>
      <dgm:spPr>
        <a:blipFill rotWithShape="0">
          <a:blip xmlns:r="http://schemas.openxmlformats.org/officeDocument/2006/relationships" r:embed="rId2"/>
          <a:stretch>
            <a:fillRect/>
          </a:stretch>
        </a:blipFill>
      </dgm:spPr>
      <dgm:t>
        <a:bodyPr/>
        <a:lstStyle/>
        <a:p>
          <a:endParaRPr lang="ru-RU" dirty="0"/>
        </a:p>
      </dgm:t>
    </dgm:pt>
    <dgm:pt modelId="{BA6B6F28-1D07-4FD8-97F4-7B66590E9BA5}" type="parTrans" cxnId="{BA51664C-5A74-4F3D-AD33-192568935C32}">
      <dgm:prSet/>
      <dgm:spPr/>
      <dgm:t>
        <a:bodyPr/>
        <a:lstStyle/>
        <a:p>
          <a:endParaRPr lang="ru-RU"/>
        </a:p>
      </dgm:t>
    </dgm:pt>
    <dgm:pt modelId="{F4241C14-BA8E-4487-A0EE-54853E1F7C34}" type="sibTrans" cxnId="{BA51664C-5A74-4F3D-AD33-192568935C32}">
      <dgm:prSet/>
      <dgm:spPr/>
      <dgm:t>
        <a:bodyPr/>
        <a:lstStyle/>
        <a:p>
          <a:endParaRPr lang="ru-RU"/>
        </a:p>
      </dgm:t>
    </dgm:pt>
    <dgm:pt modelId="{EDC7563A-1CD6-4566-9B16-AB38AADDCD7B}">
      <dgm:prSet/>
      <dgm:spPr>
        <a:blipFill rotWithShape="0">
          <a:blip xmlns:r="http://schemas.openxmlformats.org/officeDocument/2006/relationships" r:embed="rId3"/>
          <a:stretch>
            <a:fillRect/>
          </a:stretch>
        </a:blipFill>
      </dgm:spPr>
      <dgm:t>
        <a:bodyPr/>
        <a:lstStyle/>
        <a:p>
          <a:pPr rtl="0"/>
          <a:endParaRPr lang="ru-RU" dirty="0"/>
        </a:p>
      </dgm:t>
    </dgm:pt>
    <dgm:pt modelId="{F2D1DA34-B1BB-4E85-8922-09EE0ECFFE12}" type="parTrans" cxnId="{86E25FC2-AABD-4B9A-8C4A-5B4167DB6385}">
      <dgm:prSet/>
      <dgm:spPr/>
      <dgm:t>
        <a:bodyPr/>
        <a:lstStyle/>
        <a:p>
          <a:endParaRPr lang="ru-RU"/>
        </a:p>
      </dgm:t>
    </dgm:pt>
    <dgm:pt modelId="{070F7705-BA8E-455D-BFDA-150EFCEEA577}" type="sibTrans" cxnId="{86E25FC2-AABD-4B9A-8C4A-5B4167DB6385}">
      <dgm:prSet/>
      <dgm:spPr/>
      <dgm:t>
        <a:bodyPr/>
        <a:lstStyle/>
        <a:p>
          <a:endParaRPr lang="ru-RU"/>
        </a:p>
      </dgm:t>
    </dgm:pt>
    <dgm:pt modelId="{FAD9B15F-348F-42F7-AB90-297CB83ADF30}">
      <dgm:prSet/>
      <dgm:spPr>
        <a:blipFill rotWithShape="0">
          <a:blip xmlns:r="http://schemas.openxmlformats.org/officeDocument/2006/relationships" r:embed="rId4"/>
          <a:stretch>
            <a:fillRect/>
          </a:stretch>
        </a:blipFill>
      </dgm:spPr>
      <dgm:t>
        <a:bodyPr/>
        <a:lstStyle/>
        <a:p>
          <a:endParaRPr lang="ru-RU" dirty="0"/>
        </a:p>
      </dgm:t>
    </dgm:pt>
    <dgm:pt modelId="{777516E1-C9A6-4D35-B671-F42109FECD64}" type="parTrans" cxnId="{110F5566-CAA6-443B-9892-D946A5CAFA00}">
      <dgm:prSet/>
      <dgm:spPr/>
      <dgm:t>
        <a:bodyPr/>
        <a:lstStyle/>
        <a:p>
          <a:endParaRPr lang="ru-RU"/>
        </a:p>
      </dgm:t>
    </dgm:pt>
    <dgm:pt modelId="{5D3E309F-B4A1-4B21-871B-2571826B7C84}" type="sibTrans" cxnId="{110F5566-CAA6-443B-9892-D946A5CAFA00}">
      <dgm:prSet/>
      <dgm:spPr/>
      <dgm:t>
        <a:bodyPr/>
        <a:lstStyle/>
        <a:p>
          <a:endParaRPr lang="ru-RU"/>
        </a:p>
      </dgm:t>
    </dgm:pt>
    <dgm:pt modelId="{7EC74905-92DD-4E52-9050-0F8AB5333D75}">
      <dgm:prSet/>
      <dgm:spPr/>
      <dgm:t>
        <a:bodyPr/>
        <a:lstStyle/>
        <a:p>
          <a:r>
            <a:rPr lang="tg-Cyrl-TJ" dirty="0">
              <a:latin typeface="Times New Roman Tj" panose="02020603050405020304" pitchFamily="18" charset="-52"/>
            </a:rPr>
            <a:t>Мақомоти назорати давлатии молиявӣ ва мубориза бо коррупсияи Ҷумҳурии Тоҷикистон ҳамчун ваколатдори амаликунандаи мониторинг ваколатҳои кофии ҳаллу фасл намудани масоили иҷро гаштан ё иҷро нашудани Стратегияро ба амал мебарорад</a:t>
          </a:r>
          <a:endParaRPr lang="ru-RU" dirty="0"/>
        </a:p>
      </dgm:t>
    </dgm:pt>
    <dgm:pt modelId="{C250C44E-2A8C-46FF-9FD9-829D930AEF87}" type="parTrans" cxnId="{C0BCF000-9F25-428C-85F6-4D4855463194}">
      <dgm:prSet/>
      <dgm:spPr/>
      <dgm:t>
        <a:bodyPr/>
        <a:lstStyle/>
        <a:p>
          <a:endParaRPr lang="ru-RU"/>
        </a:p>
      </dgm:t>
    </dgm:pt>
    <dgm:pt modelId="{5D9DC747-1151-441A-8561-96C9FA569C26}" type="sibTrans" cxnId="{C0BCF000-9F25-428C-85F6-4D4855463194}">
      <dgm:prSet/>
      <dgm:spPr/>
      <dgm:t>
        <a:bodyPr/>
        <a:lstStyle/>
        <a:p>
          <a:endParaRPr lang="ru-RU"/>
        </a:p>
      </dgm:t>
    </dgm:pt>
    <dgm:pt modelId="{5F84009D-55CB-4FE7-A4A2-A9E52C080E03}" type="pres">
      <dgm:prSet presAssocID="{05B27E6F-673D-4A1A-B35C-8943E23EF4DB}" presName="cycle" presStyleCnt="0">
        <dgm:presLayoutVars>
          <dgm:chMax val="1"/>
          <dgm:dir/>
          <dgm:animLvl val="ctr"/>
          <dgm:resizeHandles val="exact"/>
        </dgm:presLayoutVars>
      </dgm:prSet>
      <dgm:spPr/>
    </dgm:pt>
    <dgm:pt modelId="{A986C7B3-4976-411A-B94E-699F4CB1D129}" type="pres">
      <dgm:prSet presAssocID="{7EC74905-92DD-4E52-9050-0F8AB5333D75}" presName="centerShape" presStyleLbl="node0" presStyleIdx="0" presStyleCnt="1" custScaleX="305918" custScaleY="99802" custLinFactNeighborX="2394" custLinFactNeighborY="-56834"/>
      <dgm:spPr>
        <a:prstGeom prst="roundRect">
          <a:avLst/>
        </a:prstGeom>
      </dgm:spPr>
    </dgm:pt>
    <dgm:pt modelId="{1CE0223C-2458-4A17-B101-C83900F5723C}" type="pres">
      <dgm:prSet presAssocID="{BA6B6F28-1D07-4FD8-97F4-7B66590E9BA5}" presName="parTrans" presStyleLbl="bgSibTrans2D1" presStyleIdx="0" presStyleCnt="4"/>
      <dgm:spPr/>
    </dgm:pt>
    <dgm:pt modelId="{8CB6CF48-3520-483E-8F4D-DF0D30D1D65E}" type="pres">
      <dgm:prSet presAssocID="{36401F37-D210-46AC-A3B1-A80B04A9C961}" presName="node" presStyleLbl="node1" presStyleIdx="0" presStyleCnt="4" custRadScaleRad="44645" custRadScaleInc="-131663">
        <dgm:presLayoutVars>
          <dgm:bulletEnabled val="1"/>
        </dgm:presLayoutVars>
      </dgm:prSet>
      <dgm:spPr/>
    </dgm:pt>
    <dgm:pt modelId="{99FFB09C-B239-44D7-A010-D92D32332AC4}" type="pres">
      <dgm:prSet presAssocID="{777516E1-C9A6-4D35-B671-F42109FECD64}" presName="parTrans" presStyleLbl="bgSibTrans2D1" presStyleIdx="1" presStyleCnt="4"/>
      <dgm:spPr/>
    </dgm:pt>
    <dgm:pt modelId="{E65FED67-C06B-4459-A5C2-CC78327EB1E1}" type="pres">
      <dgm:prSet presAssocID="{FAD9B15F-348F-42F7-AB90-297CB83ADF30}" presName="node" presStyleLbl="node1" presStyleIdx="1" presStyleCnt="4" custRadScaleRad="95284" custRadScaleInc="-86957">
        <dgm:presLayoutVars>
          <dgm:bulletEnabled val="1"/>
        </dgm:presLayoutVars>
      </dgm:prSet>
      <dgm:spPr/>
    </dgm:pt>
    <dgm:pt modelId="{2DACA699-DABF-46CE-9D7E-830B7F7D9D70}" type="pres">
      <dgm:prSet presAssocID="{8EF6017C-4E2A-46DA-A199-5DF5EFF4C5B6}" presName="parTrans" presStyleLbl="bgSibTrans2D1" presStyleIdx="2" presStyleCnt="4"/>
      <dgm:spPr/>
    </dgm:pt>
    <dgm:pt modelId="{2A716F82-B00F-44F9-8B49-C0C4FD75FD99}" type="pres">
      <dgm:prSet presAssocID="{1E1203D7-7511-4386-8326-DE2D091C68F3}" presName="node" presStyleLbl="node1" presStyleIdx="2" presStyleCnt="4" custRadScaleRad="101941" custRadScaleInc="94216">
        <dgm:presLayoutVars>
          <dgm:bulletEnabled val="1"/>
        </dgm:presLayoutVars>
      </dgm:prSet>
      <dgm:spPr/>
    </dgm:pt>
    <dgm:pt modelId="{D809F69C-B3A4-4A04-8B33-2F05695C3C5F}" type="pres">
      <dgm:prSet presAssocID="{F2D1DA34-B1BB-4E85-8922-09EE0ECFFE12}" presName="parTrans" presStyleLbl="bgSibTrans2D1" presStyleIdx="3" presStyleCnt="4"/>
      <dgm:spPr/>
    </dgm:pt>
    <dgm:pt modelId="{EC17B27E-60F5-42A6-93C4-C4A1D9EF7695}" type="pres">
      <dgm:prSet presAssocID="{EDC7563A-1CD6-4566-9B16-AB38AADDCD7B}" presName="node" presStyleLbl="node1" presStyleIdx="3" presStyleCnt="4" custRadScaleRad="67273" custRadScaleInc="96740">
        <dgm:presLayoutVars>
          <dgm:bulletEnabled val="1"/>
        </dgm:presLayoutVars>
      </dgm:prSet>
      <dgm:spPr/>
    </dgm:pt>
  </dgm:ptLst>
  <dgm:cxnLst>
    <dgm:cxn modelId="{C0BCF000-9F25-428C-85F6-4D4855463194}" srcId="{05B27E6F-673D-4A1A-B35C-8943E23EF4DB}" destId="{7EC74905-92DD-4E52-9050-0F8AB5333D75}" srcOrd="0" destOrd="0" parTransId="{C250C44E-2A8C-46FF-9FD9-829D930AEF87}" sibTransId="{5D9DC747-1151-441A-8561-96C9FA569C26}"/>
    <dgm:cxn modelId="{728C0A08-D41F-4B7C-8A54-A5696B83757D}" type="presOf" srcId="{F2D1DA34-B1BB-4E85-8922-09EE0ECFFE12}" destId="{D809F69C-B3A4-4A04-8B33-2F05695C3C5F}" srcOrd="0" destOrd="0" presId="urn:microsoft.com/office/officeart/2005/8/layout/radial4"/>
    <dgm:cxn modelId="{4D114C10-9376-40E2-B9D6-400D5C0BAB27}" type="presOf" srcId="{BA6B6F28-1D07-4FD8-97F4-7B66590E9BA5}" destId="{1CE0223C-2458-4A17-B101-C83900F5723C}" srcOrd="0" destOrd="0" presId="urn:microsoft.com/office/officeart/2005/8/layout/radial4"/>
    <dgm:cxn modelId="{0517BE2C-F49D-47D8-AD31-D48AF85FD8CE}" type="presOf" srcId="{36401F37-D210-46AC-A3B1-A80B04A9C961}" destId="{8CB6CF48-3520-483E-8F4D-DF0D30D1D65E}" srcOrd="0" destOrd="0" presId="urn:microsoft.com/office/officeart/2005/8/layout/radial4"/>
    <dgm:cxn modelId="{9BA77838-067D-46CE-85D2-EFA160F22A6D}" type="presOf" srcId="{7EC74905-92DD-4E52-9050-0F8AB5333D75}" destId="{A986C7B3-4976-411A-B94E-699F4CB1D129}" srcOrd="0" destOrd="0" presId="urn:microsoft.com/office/officeart/2005/8/layout/radial4"/>
    <dgm:cxn modelId="{856B065B-9BC9-4431-B683-D3B5EAED4510}" type="presOf" srcId="{05B27E6F-673D-4A1A-B35C-8943E23EF4DB}" destId="{5F84009D-55CB-4FE7-A4A2-A9E52C080E03}" srcOrd="0" destOrd="0" presId="urn:microsoft.com/office/officeart/2005/8/layout/radial4"/>
    <dgm:cxn modelId="{12E44B44-A46A-467F-A91A-ACDB71483336}" type="presOf" srcId="{FAD9B15F-348F-42F7-AB90-297CB83ADF30}" destId="{E65FED67-C06B-4459-A5C2-CC78327EB1E1}" srcOrd="0" destOrd="0" presId="urn:microsoft.com/office/officeart/2005/8/layout/radial4"/>
    <dgm:cxn modelId="{110F5566-CAA6-443B-9892-D946A5CAFA00}" srcId="{7EC74905-92DD-4E52-9050-0F8AB5333D75}" destId="{FAD9B15F-348F-42F7-AB90-297CB83ADF30}" srcOrd="1" destOrd="0" parTransId="{777516E1-C9A6-4D35-B671-F42109FECD64}" sibTransId="{5D3E309F-B4A1-4B21-871B-2571826B7C84}"/>
    <dgm:cxn modelId="{BA51664C-5A74-4F3D-AD33-192568935C32}" srcId="{7EC74905-92DD-4E52-9050-0F8AB5333D75}" destId="{36401F37-D210-46AC-A3B1-A80B04A9C961}" srcOrd="0" destOrd="0" parTransId="{BA6B6F28-1D07-4FD8-97F4-7B66590E9BA5}" sibTransId="{F4241C14-BA8E-4487-A0EE-54853E1F7C34}"/>
    <dgm:cxn modelId="{45B88554-3438-424C-908D-79244D350D51}" srcId="{7EC74905-92DD-4E52-9050-0F8AB5333D75}" destId="{1E1203D7-7511-4386-8326-DE2D091C68F3}" srcOrd="2" destOrd="0" parTransId="{8EF6017C-4E2A-46DA-A199-5DF5EFF4C5B6}" sibTransId="{D32C6E7A-D6E8-4CB5-9E0C-94068EA5725C}"/>
    <dgm:cxn modelId="{32566997-2C18-4043-9B04-899EDBDA4CE8}" type="presOf" srcId="{777516E1-C9A6-4D35-B671-F42109FECD64}" destId="{99FFB09C-B239-44D7-A010-D92D32332AC4}" srcOrd="0" destOrd="0" presId="urn:microsoft.com/office/officeart/2005/8/layout/radial4"/>
    <dgm:cxn modelId="{86E25FC2-AABD-4B9A-8C4A-5B4167DB6385}" srcId="{7EC74905-92DD-4E52-9050-0F8AB5333D75}" destId="{EDC7563A-1CD6-4566-9B16-AB38AADDCD7B}" srcOrd="3" destOrd="0" parTransId="{F2D1DA34-B1BB-4E85-8922-09EE0ECFFE12}" sibTransId="{070F7705-BA8E-455D-BFDA-150EFCEEA577}"/>
    <dgm:cxn modelId="{2D7F15C3-EB9D-4DC4-8346-9CF386ED6F67}" type="presOf" srcId="{EDC7563A-1CD6-4566-9B16-AB38AADDCD7B}" destId="{EC17B27E-60F5-42A6-93C4-C4A1D9EF7695}" srcOrd="0" destOrd="0" presId="urn:microsoft.com/office/officeart/2005/8/layout/radial4"/>
    <dgm:cxn modelId="{910492C4-5B21-4E4C-919F-B7D7848D093A}" type="presOf" srcId="{1E1203D7-7511-4386-8326-DE2D091C68F3}" destId="{2A716F82-B00F-44F9-8B49-C0C4FD75FD99}" srcOrd="0" destOrd="0" presId="urn:microsoft.com/office/officeart/2005/8/layout/radial4"/>
    <dgm:cxn modelId="{ECB324E3-A398-40F0-972C-AA70107FEAB6}" type="presOf" srcId="{8EF6017C-4E2A-46DA-A199-5DF5EFF4C5B6}" destId="{2DACA699-DABF-46CE-9D7E-830B7F7D9D70}" srcOrd="0" destOrd="0" presId="urn:microsoft.com/office/officeart/2005/8/layout/radial4"/>
    <dgm:cxn modelId="{EEAFF21C-B77F-4F72-9A5D-1404BA64DA0F}" type="presParOf" srcId="{5F84009D-55CB-4FE7-A4A2-A9E52C080E03}" destId="{A986C7B3-4976-411A-B94E-699F4CB1D129}" srcOrd="0" destOrd="0" presId="urn:microsoft.com/office/officeart/2005/8/layout/radial4"/>
    <dgm:cxn modelId="{6EE08CC4-CDB5-4A30-B928-E157BFDF313F}" type="presParOf" srcId="{5F84009D-55CB-4FE7-A4A2-A9E52C080E03}" destId="{1CE0223C-2458-4A17-B101-C83900F5723C}" srcOrd="1" destOrd="0" presId="urn:microsoft.com/office/officeart/2005/8/layout/radial4"/>
    <dgm:cxn modelId="{5BBEE28A-B099-4BD8-96F6-555CA0E1143E}" type="presParOf" srcId="{5F84009D-55CB-4FE7-A4A2-A9E52C080E03}" destId="{8CB6CF48-3520-483E-8F4D-DF0D30D1D65E}" srcOrd="2" destOrd="0" presId="urn:microsoft.com/office/officeart/2005/8/layout/radial4"/>
    <dgm:cxn modelId="{4F7745F8-7BC8-4FBA-8CE1-D25650F1A541}" type="presParOf" srcId="{5F84009D-55CB-4FE7-A4A2-A9E52C080E03}" destId="{99FFB09C-B239-44D7-A010-D92D32332AC4}" srcOrd="3" destOrd="0" presId="urn:microsoft.com/office/officeart/2005/8/layout/radial4"/>
    <dgm:cxn modelId="{8D47A31F-1A70-4CAE-94EF-B77A9BFFC073}" type="presParOf" srcId="{5F84009D-55CB-4FE7-A4A2-A9E52C080E03}" destId="{E65FED67-C06B-4459-A5C2-CC78327EB1E1}" srcOrd="4" destOrd="0" presId="urn:microsoft.com/office/officeart/2005/8/layout/radial4"/>
    <dgm:cxn modelId="{00D4CD68-9DE9-44F7-BF38-F90CDE792AB8}" type="presParOf" srcId="{5F84009D-55CB-4FE7-A4A2-A9E52C080E03}" destId="{2DACA699-DABF-46CE-9D7E-830B7F7D9D70}" srcOrd="5" destOrd="0" presId="urn:microsoft.com/office/officeart/2005/8/layout/radial4"/>
    <dgm:cxn modelId="{D58D2CD2-2A73-455E-9940-FC1AFFE7B6DB}" type="presParOf" srcId="{5F84009D-55CB-4FE7-A4A2-A9E52C080E03}" destId="{2A716F82-B00F-44F9-8B49-C0C4FD75FD99}" srcOrd="6" destOrd="0" presId="urn:microsoft.com/office/officeart/2005/8/layout/radial4"/>
    <dgm:cxn modelId="{607F954E-AB03-445E-8DCF-B8DAF561B36E}" type="presParOf" srcId="{5F84009D-55CB-4FE7-A4A2-A9E52C080E03}" destId="{D809F69C-B3A4-4A04-8B33-2F05695C3C5F}" srcOrd="7" destOrd="0" presId="urn:microsoft.com/office/officeart/2005/8/layout/radial4"/>
    <dgm:cxn modelId="{4FDBBD0B-C82E-48F5-885B-69935A7B6B2A}" type="presParOf" srcId="{5F84009D-55CB-4FE7-A4A2-A9E52C080E03}" destId="{EC17B27E-60F5-42A6-93C4-C4A1D9EF7695}" srcOrd="8"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F22EB55-2D99-4617-BC47-8D6F91DACA0F}" type="doc">
      <dgm:prSet loTypeId="urn:microsoft.com/office/officeart/2005/8/layout/arrow3" loCatId="relationship" qsTypeId="urn:microsoft.com/office/officeart/2005/8/quickstyle/simple5" qsCatId="simple" csTypeId="urn:microsoft.com/office/officeart/2005/8/colors/accent1_2" csCatId="accent1" phldr="1"/>
      <dgm:spPr/>
      <dgm:t>
        <a:bodyPr/>
        <a:lstStyle/>
        <a:p>
          <a:endParaRPr lang="ru-RU"/>
        </a:p>
      </dgm:t>
    </dgm:pt>
    <dgm:pt modelId="{04915B91-39A4-44C3-9365-06116BA73D5E}">
      <dgm:prSet phldrT="[Текст]"/>
      <dgm:spPr/>
      <dgm:t>
        <a:bodyPr/>
        <a:lstStyle/>
        <a:p>
          <a:r>
            <a:rPr lang="tg-Cyrl-TJ" dirty="0">
              <a:latin typeface="Times New Roman Tj" panose="02020603050405020304" pitchFamily="18" charset="-52"/>
            </a:rPr>
            <a:t>Амалишавии дурнамоҳои давлатӣ, консепсияҳо, стратегияҳо ва барномаҳои рушди иҷтимоию иқтисодии Ҷумҳурии Тоҷикистон </a:t>
          </a:r>
          <a:endParaRPr lang="ru-RU" dirty="0"/>
        </a:p>
      </dgm:t>
    </dgm:pt>
    <dgm:pt modelId="{F2E48BFE-CC5B-4732-B89E-E78CE82756E3}" type="parTrans" cxnId="{4093DA51-ABFA-403B-864A-5133D3DAB63D}">
      <dgm:prSet/>
      <dgm:spPr/>
      <dgm:t>
        <a:bodyPr/>
        <a:lstStyle/>
        <a:p>
          <a:endParaRPr lang="ru-RU"/>
        </a:p>
      </dgm:t>
    </dgm:pt>
    <dgm:pt modelId="{ED616F40-3E38-4719-B6BB-D939A7F13CAB}" type="sibTrans" cxnId="{4093DA51-ABFA-403B-864A-5133D3DAB63D}">
      <dgm:prSet/>
      <dgm:spPr/>
      <dgm:t>
        <a:bodyPr/>
        <a:lstStyle/>
        <a:p>
          <a:endParaRPr lang="ru-RU"/>
        </a:p>
      </dgm:t>
    </dgm:pt>
    <dgm:pt modelId="{8A8F6F88-BEF1-436B-9459-AF95D6B19BEF}">
      <dgm:prSet phldrT="[Текст]"/>
      <dgm:spPr/>
      <dgm:t>
        <a:bodyPr/>
        <a:lstStyle/>
        <a:p>
          <a:r>
            <a:rPr lang="tg-Cyrl-TJ" b="0" dirty="0">
              <a:latin typeface="Times New Roman Tj" panose="02020603050405020304" pitchFamily="18" charset="-52"/>
            </a:rPr>
            <a:t>Ба Стратегияи давлатии муқовимат ба коррупсия дар Ҷумҳурии Тоҷикистон вобаста мебошанд.</a:t>
          </a:r>
          <a:endParaRPr lang="ru-RU" b="0" dirty="0"/>
        </a:p>
      </dgm:t>
    </dgm:pt>
    <dgm:pt modelId="{FCE17C27-980A-4760-A224-4489321268EE}" type="parTrans" cxnId="{DD47AB80-E0EB-4951-AB9A-DB7D674D5E71}">
      <dgm:prSet/>
      <dgm:spPr/>
      <dgm:t>
        <a:bodyPr/>
        <a:lstStyle/>
        <a:p>
          <a:endParaRPr lang="ru-RU"/>
        </a:p>
      </dgm:t>
    </dgm:pt>
    <dgm:pt modelId="{94C74BEC-1E90-4E2A-BFEB-A02F187F2DD9}" type="sibTrans" cxnId="{DD47AB80-E0EB-4951-AB9A-DB7D674D5E71}">
      <dgm:prSet/>
      <dgm:spPr/>
      <dgm:t>
        <a:bodyPr/>
        <a:lstStyle/>
        <a:p>
          <a:endParaRPr lang="ru-RU"/>
        </a:p>
      </dgm:t>
    </dgm:pt>
    <dgm:pt modelId="{1979FBE7-55C0-429C-8994-EE67880E2602}" type="pres">
      <dgm:prSet presAssocID="{AF22EB55-2D99-4617-BC47-8D6F91DACA0F}" presName="compositeShape" presStyleCnt="0">
        <dgm:presLayoutVars>
          <dgm:chMax val="2"/>
          <dgm:dir/>
          <dgm:resizeHandles val="exact"/>
        </dgm:presLayoutVars>
      </dgm:prSet>
      <dgm:spPr/>
    </dgm:pt>
    <dgm:pt modelId="{0DB6A419-0E1F-415C-B3E8-4E25FCB138BE}" type="pres">
      <dgm:prSet presAssocID="{AF22EB55-2D99-4617-BC47-8D6F91DACA0F}" presName="divider" presStyleLbl="fgShp" presStyleIdx="0" presStyleCnt="1"/>
      <dgm:spPr/>
    </dgm:pt>
    <dgm:pt modelId="{C02D12AD-8C44-4492-9001-B3470F26581F}" type="pres">
      <dgm:prSet presAssocID="{04915B91-39A4-44C3-9365-06116BA73D5E}" presName="downArrow" presStyleLbl="node1" presStyleIdx="0" presStyleCnt="2"/>
      <dgm:spPr/>
    </dgm:pt>
    <dgm:pt modelId="{EEE387CA-73CB-4907-9B68-B55D6893C66A}" type="pres">
      <dgm:prSet presAssocID="{04915B91-39A4-44C3-9365-06116BA73D5E}" presName="downArrowText" presStyleLbl="revTx" presStyleIdx="0" presStyleCnt="2" custScaleX="158394">
        <dgm:presLayoutVars>
          <dgm:bulletEnabled val="1"/>
        </dgm:presLayoutVars>
      </dgm:prSet>
      <dgm:spPr/>
    </dgm:pt>
    <dgm:pt modelId="{FF3EC0F3-D025-447C-8A66-ED58363EDFAE}" type="pres">
      <dgm:prSet presAssocID="{8A8F6F88-BEF1-436B-9459-AF95D6B19BEF}" presName="upArrow" presStyleLbl="node1" presStyleIdx="1" presStyleCnt="2"/>
      <dgm:spPr/>
    </dgm:pt>
    <dgm:pt modelId="{10C11881-43D7-47B0-A73E-9F556690AD31}" type="pres">
      <dgm:prSet presAssocID="{8A8F6F88-BEF1-436B-9459-AF95D6B19BEF}" presName="upArrowText" presStyleLbl="revTx" presStyleIdx="1" presStyleCnt="2" custScaleX="152965">
        <dgm:presLayoutVars>
          <dgm:bulletEnabled val="1"/>
        </dgm:presLayoutVars>
      </dgm:prSet>
      <dgm:spPr/>
    </dgm:pt>
  </dgm:ptLst>
  <dgm:cxnLst>
    <dgm:cxn modelId="{8D54DA23-3EB2-4F5C-A663-5DD0D78CFBDD}" type="presOf" srcId="{8A8F6F88-BEF1-436B-9459-AF95D6B19BEF}" destId="{10C11881-43D7-47B0-A73E-9F556690AD31}" srcOrd="0" destOrd="0" presId="urn:microsoft.com/office/officeart/2005/8/layout/arrow3"/>
    <dgm:cxn modelId="{BA52F066-AA72-46AF-B6AF-52554ACCEEBE}" type="presOf" srcId="{04915B91-39A4-44C3-9365-06116BA73D5E}" destId="{EEE387CA-73CB-4907-9B68-B55D6893C66A}" srcOrd="0" destOrd="0" presId="urn:microsoft.com/office/officeart/2005/8/layout/arrow3"/>
    <dgm:cxn modelId="{4093DA51-ABFA-403B-864A-5133D3DAB63D}" srcId="{AF22EB55-2D99-4617-BC47-8D6F91DACA0F}" destId="{04915B91-39A4-44C3-9365-06116BA73D5E}" srcOrd="0" destOrd="0" parTransId="{F2E48BFE-CC5B-4732-B89E-E78CE82756E3}" sibTransId="{ED616F40-3E38-4719-B6BB-D939A7F13CAB}"/>
    <dgm:cxn modelId="{DD47AB80-E0EB-4951-AB9A-DB7D674D5E71}" srcId="{AF22EB55-2D99-4617-BC47-8D6F91DACA0F}" destId="{8A8F6F88-BEF1-436B-9459-AF95D6B19BEF}" srcOrd="1" destOrd="0" parTransId="{FCE17C27-980A-4760-A224-4489321268EE}" sibTransId="{94C74BEC-1E90-4E2A-BFEB-A02F187F2DD9}"/>
    <dgm:cxn modelId="{C0E0ADF1-42C8-4A83-8DEE-60F5E355C6F4}" type="presOf" srcId="{AF22EB55-2D99-4617-BC47-8D6F91DACA0F}" destId="{1979FBE7-55C0-429C-8994-EE67880E2602}" srcOrd="0" destOrd="0" presId="urn:microsoft.com/office/officeart/2005/8/layout/arrow3"/>
    <dgm:cxn modelId="{E833F458-0F29-4F51-BB47-E737173EE39C}" type="presParOf" srcId="{1979FBE7-55C0-429C-8994-EE67880E2602}" destId="{0DB6A419-0E1F-415C-B3E8-4E25FCB138BE}" srcOrd="0" destOrd="0" presId="urn:microsoft.com/office/officeart/2005/8/layout/arrow3"/>
    <dgm:cxn modelId="{868A1105-2FE6-432A-A155-6C33AF921B04}" type="presParOf" srcId="{1979FBE7-55C0-429C-8994-EE67880E2602}" destId="{C02D12AD-8C44-4492-9001-B3470F26581F}" srcOrd="1" destOrd="0" presId="urn:microsoft.com/office/officeart/2005/8/layout/arrow3"/>
    <dgm:cxn modelId="{F5E28258-F640-4694-B5D4-A08AC7840834}" type="presParOf" srcId="{1979FBE7-55C0-429C-8994-EE67880E2602}" destId="{EEE387CA-73CB-4907-9B68-B55D6893C66A}" srcOrd="2" destOrd="0" presId="urn:microsoft.com/office/officeart/2005/8/layout/arrow3"/>
    <dgm:cxn modelId="{939B09A2-52E7-4E0A-AC44-330F70F35D08}" type="presParOf" srcId="{1979FBE7-55C0-429C-8994-EE67880E2602}" destId="{FF3EC0F3-D025-447C-8A66-ED58363EDFAE}" srcOrd="3" destOrd="0" presId="urn:microsoft.com/office/officeart/2005/8/layout/arrow3"/>
    <dgm:cxn modelId="{DF93D098-F050-47C5-8513-F0DA9541C8A0}" type="presParOf" srcId="{1979FBE7-55C0-429C-8994-EE67880E2602}" destId="{10C11881-43D7-47B0-A73E-9F556690AD31}" srcOrd="4" destOrd="0" presId="urn:microsoft.com/office/officeart/2005/8/layout/arrow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17C99E-0F48-4314-A3EB-7570CC27EF0E}" type="doc">
      <dgm:prSet loTypeId="urn:microsoft.com/office/officeart/2005/8/layout/vList6" loCatId="list" qsTypeId="urn:microsoft.com/office/officeart/2005/8/quickstyle/simple5" qsCatId="simple" csTypeId="urn:microsoft.com/office/officeart/2005/8/colors/colorful5" csCatId="colorful" phldr="1"/>
      <dgm:spPr/>
      <dgm:t>
        <a:bodyPr/>
        <a:lstStyle/>
        <a:p>
          <a:endParaRPr lang="ru-RU"/>
        </a:p>
      </dgm:t>
    </dgm:pt>
    <dgm:pt modelId="{46E24449-3C0F-4B8F-87F2-860F522F81D1}">
      <dgm:prSet phldrT="[Текст]"/>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rgbClr val="FFFF00"/>
          </a:solidFill>
        </a:ln>
      </dgm:spPr>
      <dgm:t>
        <a:bodyPr/>
        <a:lstStyle/>
        <a:p>
          <a:r>
            <a:rPr lang="tg-Cyrl-TJ" dirty="0">
              <a:latin typeface="Times New Roman Tj" panose="02020603050405020304" pitchFamily="18" charset="-52"/>
            </a:rPr>
            <a:t>Бо қарори Ҳукумати Ҷумҳурии Тоҷикистон аз 26 январи соли 2008, №34</a:t>
          </a:r>
          <a:endParaRPr lang="ru-RU" dirty="0">
            <a:latin typeface="Times New Roman Tj" panose="02020603050405020304" pitchFamily="18" charset="-52"/>
          </a:endParaRPr>
        </a:p>
      </dgm:t>
    </dgm:pt>
    <dgm:pt modelId="{5B3D26E3-98A1-41E8-A17F-4A7F8519544D}" type="parTrans" cxnId="{697B6A76-A358-4A7C-96E5-F184F17FA27B}">
      <dgm:prSet/>
      <dgm:spPr/>
      <dgm:t>
        <a:bodyPr/>
        <a:lstStyle/>
        <a:p>
          <a:endParaRPr lang="ru-RU"/>
        </a:p>
      </dgm:t>
    </dgm:pt>
    <dgm:pt modelId="{3ED26F1E-3408-4FF1-8C6D-DD09913F337D}" type="sibTrans" cxnId="{697B6A76-A358-4A7C-96E5-F184F17FA27B}">
      <dgm:prSet/>
      <dgm:spPr/>
      <dgm:t>
        <a:bodyPr/>
        <a:lstStyle/>
        <a:p>
          <a:endParaRPr lang="ru-RU"/>
        </a:p>
      </dgm:t>
    </dgm:pt>
    <dgm:pt modelId="{3B762E02-B0D2-4A05-BBB1-5C51AFC5ED51}">
      <dgm:prSet phldrT="[Текст]" custT="1"/>
      <dgm:spPr>
        <a:gradFill rotWithShape="0">
          <a:gsLst>
            <a:gs pos="67000">
              <a:schemeClr val="accent1">
                <a:lumMod val="20000"/>
                <a:lumOff val="80000"/>
              </a:schemeClr>
            </a:gs>
            <a:gs pos="34000">
              <a:schemeClr val="bg2"/>
            </a:gs>
            <a:gs pos="0">
              <a:schemeClr val="accent5">
                <a:lumMod val="0"/>
                <a:lumOff val="100000"/>
              </a:schemeClr>
            </a:gs>
            <a:gs pos="0">
              <a:schemeClr val="accent5">
                <a:lumMod val="20000"/>
                <a:lumOff val="80000"/>
              </a:schemeClr>
            </a:gs>
            <a:gs pos="2000">
              <a:schemeClr val="accent5">
                <a:lumMod val="0"/>
                <a:lumOff val="100000"/>
              </a:schemeClr>
            </a:gs>
            <a:gs pos="100000">
              <a:schemeClr val="accent5">
                <a:lumMod val="100000"/>
              </a:schemeClr>
            </a:gs>
          </a:gsLst>
          <a:path path="circle">
            <a:fillToRect l="50000" t="-80000" r="50000" b="180000"/>
          </a:path>
        </a:gradFill>
        <a:ln>
          <a:solidFill>
            <a:srgbClr val="FFFF00"/>
          </a:solidFill>
        </a:ln>
      </dgm:spPr>
      <dgm:t>
        <a:bodyPr anchor="ctr"/>
        <a:lstStyle/>
        <a:p>
          <a:r>
            <a:rPr lang="tg-Cyrl-TJ" sz="2000" dirty="0">
              <a:latin typeface="Times New Roman Tj" panose="02020603050405020304" pitchFamily="18" charset="-52"/>
            </a:rPr>
            <a:t>«Стратегияи мубориза бо коррупсия дар Ҷумҳурии Тоҷикистон барои солҳои 2008-2012» </a:t>
          </a:r>
          <a:endParaRPr lang="ru-RU" sz="2000" dirty="0">
            <a:latin typeface="Times New Roman Tj" panose="02020603050405020304" pitchFamily="18" charset="-52"/>
          </a:endParaRPr>
        </a:p>
      </dgm:t>
    </dgm:pt>
    <dgm:pt modelId="{81FD95C6-5C4F-452C-A693-63F21D49ADCB}" type="parTrans" cxnId="{06F93EB9-A636-4A30-B613-58E47D78CA2E}">
      <dgm:prSet/>
      <dgm:spPr/>
      <dgm:t>
        <a:bodyPr/>
        <a:lstStyle/>
        <a:p>
          <a:endParaRPr lang="ru-RU"/>
        </a:p>
      </dgm:t>
    </dgm:pt>
    <dgm:pt modelId="{6FC667B4-A392-405D-9BAF-10067197DF30}" type="sibTrans" cxnId="{06F93EB9-A636-4A30-B613-58E47D78CA2E}">
      <dgm:prSet/>
      <dgm:spPr/>
      <dgm:t>
        <a:bodyPr/>
        <a:lstStyle/>
        <a:p>
          <a:endParaRPr lang="ru-RU"/>
        </a:p>
      </dgm:t>
    </dgm:pt>
    <dgm:pt modelId="{2C252A0E-11A8-4527-9360-89366EA5ECB3}">
      <dgm:prSet phldrT="[Текст]"/>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rgbClr val="FFFF00"/>
          </a:solidFill>
        </a:ln>
      </dgm:spPr>
      <dgm:t>
        <a:bodyPr/>
        <a:lstStyle/>
        <a:p>
          <a:r>
            <a:rPr lang="tg-Cyrl-TJ" dirty="0">
              <a:latin typeface="Times New Roman Tj" panose="02020603050405020304" pitchFamily="18" charset="-52"/>
            </a:rPr>
            <a:t>Бо Фармони Президенти Ҷумҳурии Тоҷикистон аз 30 августи соли 2013, №1504 </a:t>
          </a:r>
          <a:endParaRPr lang="ru-RU" dirty="0">
            <a:latin typeface="Times New Roman Tj" panose="02020603050405020304" pitchFamily="18" charset="-52"/>
          </a:endParaRPr>
        </a:p>
      </dgm:t>
    </dgm:pt>
    <dgm:pt modelId="{576CC7E3-DED1-4158-B47D-1088BBA572E2}" type="parTrans" cxnId="{6802BAF3-64CF-4914-BE85-CFBF42859A24}">
      <dgm:prSet/>
      <dgm:spPr/>
      <dgm:t>
        <a:bodyPr/>
        <a:lstStyle/>
        <a:p>
          <a:endParaRPr lang="ru-RU"/>
        </a:p>
      </dgm:t>
    </dgm:pt>
    <dgm:pt modelId="{45590F3A-5230-49C8-A1FB-DE780CE40670}" type="sibTrans" cxnId="{6802BAF3-64CF-4914-BE85-CFBF42859A24}">
      <dgm:prSet/>
      <dgm:spPr/>
      <dgm:t>
        <a:bodyPr/>
        <a:lstStyle/>
        <a:p>
          <a:endParaRPr lang="ru-RU"/>
        </a:p>
      </dgm:t>
    </dgm:pt>
    <dgm:pt modelId="{369FA16A-5FA8-4A11-80DA-9276D52672FF}">
      <dgm:prSet phldrT="[Текст]" custT="1"/>
      <dgm:spPr>
        <a:gradFill flip="none" rotWithShape="1">
          <a:gsLst>
            <a:gs pos="0">
              <a:schemeClr val="accent5">
                <a:lumMod val="0"/>
                <a:lumOff val="100000"/>
              </a:schemeClr>
            </a:gs>
            <a:gs pos="22000">
              <a:srgbClr val="F1F8FD"/>
            </a:gs>
            <a:gs pos="63000">
              <a:schemeClr val="tx1">
                <a:lumMod val="20000"/>
                <a:lumOff val="80000"/>
              </a:schemeClr>
            </a:gs>
            <a:gs pos="0">
              <a:schemeClr val="bg2"/>
            </a:gs>
            <a:gs pos="0">
              <a:schemeClr val="accent5">
                <a:lumMod val="0"/>
                <a:lumOff val="100000"/>
              </a:schemeClr>
            </a:gs>
            <a:gs pos="100000">
              <a:schemeClr val="accent5">
                <a:lumMod val="100000"/>
              </a:schemeClr>
            </a:gs>
          </a:gsLst>
          <a:path path="circle">
            <a:fillToRect l="50000" t="-80000" r="50000" b="180000"/>
          </a:path>
          <a:tileRect/>
        </a:gradFill>
        <a:ln>
          <a:solidFill>
            <a:schemeClr val="bg2">
              <a:alpha val="90000"/>
            </a:schemeClr>
          </a:solidFill>
        </a:ln>
      </dgm:spPr>
      <dgm:t>
        <a:bodyPr anchor="ctr"/>
        <a:lstStyle/>
        <a:p>
          <a:r>
            <a:rPr lang="tg-Cyrl-TJ" sz="2000" dirty="0">
              <a:latin typeface="Times New Roman Tj" panose="02020603050405020304" pitchFamily="18" charset="-52"/>
            </a:rPr>
            <a:t>«Стратегияи муқовимат ба коррупсия дар Ҷумҳурии Тоҷикистон барои солҳои 2013-2020» </a:t>
          </a:r>
          <a:endParaRPr lang="ru-RU" sz="2000" dirty="0">
            <a:latin typeface="Times New Roman Tj" panose="02020603050405020304" pitchFamily="18" charset="-52"/>
          </a:endParaRPr>
        </a:p>
      </dgm:t>
    </dgm:pt>
    <dgm:pt modelId="{ECC38D2F-51D6-4F4C-A507-AB3852D8E10C}" type="parTrans" cxnId="{F80F0136-0D2F-46F5-AFD9-69568A31C12A}">
      <dgm:prSet/>
      <dgm:spPr/>
      <dgm:t>
        <a:bodyPr/>
        <a:lstStyle/>
        <a:p>
          <a:endParaRPr lang="ru-RU"/>
        </a:p>
      </dgm:t>
    </dgm:pt>
    <dgm:pt modelId="{A5A5CC17-81AF-40B1-A011-92FCC8F369CB}" type="sibTrans" cxnId="{F80F0136-0D2F-46F5-AFD9-69568A31C12A}">
      <dgm:prSet/>
      <dgm:spPr/>
      <dgm:t>
        <a:bodyPr/>
        <a:lstStyle/>
        <a:p>
          <a:endParaRPr lang="ru-RU"/>
        </a:p>
      </dgm:t>
    </dgm:pt>
    <dgm:pt modelId="{F8F14889-BDE5-4E5C-AD6E-C35DA6AB0D55}" type="pres">
      <dgm:prSet presAssocID="{DC17C99E-0F48-4314-A3EB-7570CC27EF0E}" presName="Name0" presStyleCnt="0">
        <dgm:presLayoutVars>
          <dgm:dir/>
          <dgm:animLvl val="lvl"/>
          <dgm:resizeHandles/>
        </dgm:presLayoutVars>
      </dgm:prSet>
      <dgm:spPr/>
    </dgm:pt>
    <dgm:pt modelId="{A242024A-E8AE-4EC5-92F2-9C69F7224C38}" type="pres">
      <dgm:prSet presAssocID="{46E24449-3C0F-4B8F-87F2-860F522F81D1}" presName="linNode" presStyleCnt="0"/>
      <dgm:spPr/>
    </dgm:pt>
    <dgm:pt modelId="{16186A31-B81E-4575-8D02-AF04018FC183}" type="pres">
      <dgm:prSet presAssocID="{46E24449-3C0F-4B8F-87F2-860F522F81D1}" presName="parentShp" presStyleLbl="node1" presStyleIdx="0" presStyleCnt="2" custScaleX="82143" custLinFactNeighborX="-4960" custLinFactNeighborY="2166">
        <dgm:presLayoutVars>
          <dgm:bulletEnabled val="1"/>
        </dgm:presLayoutVars>
      </dgm:prSet>
      <dgm:spPr/>
    </dgm:pt>
    <dgm:pt modelId="{630637C9-89DE-444B-ADF4-9EAD982A7236}" type="pres">
      <dgm:prSet presAssocID="{46E24449-3C0F-4B8F-87F2-860F522F81D1}" presName="childShp" presStyleLbl="bgAccFollowNode1" presStyleIdx="0" presStyleCnt="2" custScaleX="114754" custScaleY="78962">
        <dgm:presLayoutVars>
          <dgm:bulletEnabled val="1"/>
        </dgm:presLayoutVars>
      </dgm:prSet>
      <dgm:spPr/>
    </dgm:pt>
    <dgm:pt modelId="{3CAE54C3-FCF3-4C37-B3B6-70561A2C50DC}" type="pres">
      <dgm:prSet presAssocID="{3ED26F1E-3408-4FF1-8C6D-DD09913F337D}" presName="spacing" presStyleCnt="0"/>
      <dgm:spPr/>
    </dgm:pt>
    <dgm:pt modelId="{5CACBFCE-E711-473D-9544-4F14B39E8D53}" type="pres">
      <dgm:prSet presAssocID="{2C252A0E-11A8-4527-9360-89366EA5ECB3}" presName="linNode" presStyleCnt="0"/>
      <dgm:spPr/>
    </dgm:pt>
    <dgm:pt modelId="{C8AD2DC7-CFEF-4956-9F42-2D9000023F0B}" type="pres">
      <dgm:prSet presAssocID="{2C252A0E-11A8-4527-9360-89366EA5ECB3}" presName="parentShp" presStyleLbl="node1" presStyleIdx="1" presStyleCnt="2" custScaleX="79166" custLinFactNeighborX="-398" custLinFactNeighborY="1469">
        <dgm:presLayoutVars>
          <dgm:bulletEnabled val="1"/>
        </dgm:presLayoutVars>
      </dgm:prSet>
      <dgm:spPr/>
    </dgm:pt>
    <dgm:pt modelId="{4D9DFFD8-3147-4DD4-884B-130C6E013709}" type="pres">
      <dgm:prSet presAssocID="{2C252A0E-11A8-4527-9360-89366EA5ECB3}" presName="childShp" presStyleLbl="bgAccFollowNode1" presStyleIdx="1" presStyleCnt="2" custScaleX="111507" custScaleY="73187">
        <dgm:presLayoutVars>
          <dgm:bulletEnabled val="1"/>
        </dgm:presLayoutVars>
      </dgm:prSet>
      <dgm:spPr/>
    </dgm:pt>
  </dgm:ptLst>
  <dgm:cxnLst>
    <dgm:cxn modelId="{619CAD26-3D5A-44A3-A216-6AE43ED3FA59}" type="presOf" srcId="{2C252A0E-11A8-4527-9360-89366EA5ECB3}" destId="{C8AD2DC7-CFEF-4956-9F42-2D9000023F0B}" srcOrd="0" destOrd="0" presId="urn:microsoft.com/office/officeart/2005/8/layout/vList6"/>
    <dgm:cxn modelId="{F80F0136-0D2F-46F5-AFD9-69568A31C12A}" srcId="{2C252A0E-11A8-4527-9360-89366EA5ECB3}" destId="{369FA16A-5FA8-4A11-80DA-9276D52672FF}" srcOrd="0" destOrd="0" parTransId="{ECC38D2F-51D6-4F4C-A507-AB3852D8E10C}" sibTransId="{A5A5CC17-81AF-40B1-A011-92FCC8F369CB}"/>
    <dgm:cxn modelId="{074C9C4B-A116-4432-9A60-08DCDFF425F3}" type="presOf" srcId="{3B762E02-B0D2-4A05-BBB1-5C51AFC5ED51}" destId="{630637C9-89DE-444B-ADF4-9EAD982A7236}" srcOrd="0" destOrd="0" presId="urn:microsoft.com/office/officeart/2005/8/layout/vList6"/>
    <dgm:cxn modelId="{697B6A76-A358-4A7C-96E5-F184F17FA27B}" srcId="{DC17C99E-0F48-4314-A3EB-7570CC27EF0E}" destId="{46E24449-3C0F-4B8F-87F2-860F522F81D1}" srcOrd="0" destOrd="0" parTransId="{5B3D26E3-98A1-41E8-A17F-4A7F8519544D}" sibTransId="{3ED26F1E-3408-4FF1-8C6D-DD09913F337D}"/>
    <dgm:cxn modelId="{A33A9991-28BD-47D6-8B20-F43DF37CB8D4}" type="presOf" srcId="{DC17C99E-0F48-4314-A3EB-7570CC27EF0E}" destId="{F8F14889-BDE5-4E5C-AD6E-C35DA6AB0D55}" srcOrd="0" destOrd="0" presId="urn:microsoft.com/office/officeart/2005/8/layout/vList6"/>
    <dgm:cxn modelId="{16C39B95-4D16-43C3-9B71-A61A9FDAA951}" type="presOf" srcId="{369FA16A-5FA8-4A11-80DA-9276D52672FF}" destId="{4D9DFFD8-3147-4DD4-884B-130C6E013709}" srcOrd="0" destOrd="0" presId="urn:microsoft.com/office/officeart/2005/8/layout/vList6"/>
    <dgm:cxn modelId="{06F93EB9-A636-4A30-B613-58E47D78CA2E}" srcId="{46E24449-3C0F-4B8F-87F2-860F522F81D1}" destId="{3B762E02-B0D2-4A05-BBB1-5C51AFC5ED51}" srcOrd="0" destOrd="0" parTransId="{81FD95C6-5C4F-452C-A693-63F21D49ADCB}" sibTransId="{6FC667B4-A392-405D-9BAF-10067197DF30}"/>
    <dgm:cxn modelId="{6802BAF3-64CF-4914-BE85-CFBF42859A24}" srcId="{DC17C99E-0F48-4314-A3EB-7570CC27EF0E}" destId="{2C252A0E-11A8-4527-9360-89366EA5ECB3}" srcOrd="1" destOrd="0" parTransId="{576CC7E3-DED1-4158-B47D-1088BBA572E2}" sibTransId="{45590F3A-5230-49C8-A1FB-DE780CE40670}"/>
    <dgm:cxn modelId="{873611FB-7534-4C2A-9484-326FDF356289}" type="presOf" srcId="{46E24449-3C0F-4B8F-87F2-860F522F81D1}" destId="{16186A31-B81E-4575-8D02-AF04018FC183}" srcOrd="0" destOrd="0" presId="urn:microsoft.com/office/officeart/2005/8/layout/vList6"/>
    <dgm:cxn modelId="{7BA53383-D663-4154-81E0-969E52D89344}" type="presParOf" srcId="{F8F14889-BDE5-4E5C-AD6E-C35DA6AB0D55}" destId="{A242024A-E8AE-4EC5-92F2-9C69F7224C38}" srcOrd="0" destOrd="0" presId="urn:microsoft.com/office/officeart/2005/8/layout/vList6"/>
    <dgm:cxn modelId="{1632F9EE-7122-4D95-BC2F-0C041F135203}" type="presParOf" srcId="{A242024A-E8AE-4EC5-92F2-9C69F7224C38}" destId="{16186A31-B81E-4575-8D02-AF04018FC183}" srcOrd="0" destOrd="0" presId="urn:microsoft.com/office/officeart/2005/8/layout/vList6"/>
    <dgm:cxn modelId="{165B6047-9B82-4E2E-A090-59705A8C325E}" type="presParOf" srcId="{A242024A-E8AE-4EC5-92F2-9C69F7224C38}" destId="{630637C9-89DE-444B-ADF4-9EAD982A7236}" srcOrd="1" destOrd="0" presId="urn:microsoft.com/office/officeart/2005/8/layout/vList6"/>
    <dgm:cxn modelId="{0DE86953-5CA3-48C2-BEB6-E1274C2952BB}" type="presParOf" srcId="{F8F14889-BDE5-4E5C-AD6E-C35DA6AB0D55}" destId="{3CAE54C3-FCF3-4C37-B3B6-70561A2C50DC}" srcOrd="1" destOrd="0" presId="urn:microsoft.com/office/officeart/2005/8/layout/vList6"/>
    <dgm:cxn modelId="{4D849CD2-9153-4836-B4DB-960CDB4AA0C8}" type="presParOf" srcId="{F8F14889-BDE5-4E5C-AD6E-C35DA6AB0D55}" destId="{5CACBFCE-E711-473D-9544-4F14B39E8D53}" srcOrd="2" destOrd="0" presId="urn:microsoft.com/office/officeart/2005/8/layout/vList6"/>
    <dgm:cxn modelId="{1FD7FD50-2EF1-49E3-9A9A-6BA634597A1E}" type="presParOf" srcId="{5CACBFCE-E711-473D-9544-4F14B39E8D53}" destId="{C8AD2DC7-CFEF-4956-9F42-2D9000023F0B}" srcOrd="0" destOrd="0" presId="urn:microsoft.com/office/officeart/2005/8/layout/vList6"/>
    <dgm:cxn modelId="{9E9A5C0B-3534-4D22-912C-97C0023BEEF6}" type="presParOf" srcId="{5CACBFCE-E711-473D-9544-4F14B39E8D53}" destId="{4D9DFFD8-3147-4DD4-884B-130C6E01370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913CF0-05BC-43D5-9DD2-D0CC44A3B510}" type="doc">
      <dgm:prSet loTypeId="urn:microsoft.com/office/officeart/2009/3/layout/SubStepProcess" loCatId="process" qsTypeId="urn:microsoft.com/office/officeart/2005/8/quickstyle/simple2" qsCatId="simple" csTypeId="urn:microsoft.com/office/officeart/2005/8/colors/accent1_2" csCatId="accent1" phldr="1"/>
      <dgm:spPr/>
      <dgm:t>
        <a:bodyPr/>
        <a:lstStyle/>
        <a:p>
          <a:endParaRPr lang="ru-RU"/>
        </a:p>
      </dgm:t>
    </dgm:pt>
    <dgm:pt modelId="{99A77B07-3FC0-485A-928A-7A5840D69E49}">
      <dgm:prSet/>
      <dgm:spPr>
        <a:solidFill>
          <a:schemeClr val="bg2">
            <a:lumMod val="40000"/>
            <a:lumOff val="60000"/>
          </a:schemeClr>
        </a:solidFill>
      </dgm:spPr>
      <dgm:t>
        <a:bodyPr/>
        <a:lstStyle/>
        <a:p>
          <a:pPr rtl="0"/>
          <a:r>
            <a:rPr lang="tg-Cyrl-TJ" b="0" i="0" dirty="0">
              <a:solidFill>
                <a:schemeClr val="bg1"/>
              </a:solidFill>
              <a:latin typeface="Times New Roman Tj" panose="02020603050405020304" pitchFamily="18" charset="-52"/>
            </a:rPr>
            <a:t>Назоратӣ</a:t>
          </a:r>
          <a:endParaRPr lang="ru-RU" dirty="0">
            <a:solidFill>
              <a:schemeClr val="bg1"/>
            </a:solidFill>
            <a:latin typeface="Times New Roman Tj" panose="02020603050405020304" pitchFamily="18" charset="-52"/>
          </a:endParaRPr>
        </a:p>
      </dgm:t>
    </dgm:pt>
    <dgm:pt modelId="{673ACAC3-5924-4475-B213-107AA315ACAA}" type="parTrans" cxnId="{82AE063D-0494-43C8-A11F-ABC74BF9253B}">
      <dgm:prSet/>
      <dgm:spPr/>
      <dgm:t>
        <a:bodyPr/>
        <a:lstStyle/>
        <a:p>
          <a:endParaRPr lang="ru-RU">
            <a:latin typeface="Times New Roman Tj" panose="02020603050405020304" pitchFamily="18" charset="-52"/>
          </a:endParaRPr>
        </a:p>
      </dgm:t>
    </dgm:pt>
    <dgm:pt modelId="{865823C9-8D71-4561-B153-85F1BCB9169D}" type="sibTrans" cxnId="{82AE063D-0494-43C8-A11F-ABC74BF9253B}">
      <dgm:prSet/>
      <dgm:spPr/>
      <dgm:t>
        <a:bodyPr/>
        <a:lstStyle/>
        <a:p>
          <a:endParaRPr lang="ru-RU">
            <a:latin typeface="Times New Roman Tj" panose="02020603050405020304" pitchFamily="18" charset="-52"/>
          </a:endParaRPr>
        </a:p>
      </dgm:t>
    </dgm:pt>
    <dgm:pt modelId="{3F62AF64-14D2-43A3-8B65-1DD26CD451C6}">
      <dgm:prSet/>
      <dgm:spPr>
        <a:solidFill>
          <a:schemeClr val="bg2">
            <a:lumMod val="40000"/>
            <a:lumOff val="60000"/>
          </a:schemeClr>
        </a:solidFill>
      </dgm:spPr>
      <dgm:t>
        <a:bodyPr/>
        <a:lstStyle/>
        <a:p>
          <a:pPr rtl="0"/>
          <a:r>
            <a:rPr lang="tg-Cyrl-TJ" b="0" i="0" dirty="0">
              <a:solidFill>
                <a:schemeClr val="bg1"/>
              </a:solidFill>
              <a:latin typeface="Times New Roman Tj" panose="02020603050405020304" pitchFamily="18" charset="-52"/>
            </a:rPr>
            <a:t>Санҷишӣ</a:t>
          </a:r>
          <a:endParaRPr lang="ru-RU" dirty="0">
            <a:solidFill>
              <a:schemeClr val="bg1"/>
            </a:solidFill>
            <a:latin typeface="Times New Roman Tj" panose="02020603050405020304" pitchFamily="18" charset="-52"/>
          </a:endParaRPr>
        </a:p>
      </dgm:t>
    </dgm:pt>
    <dgm:pt modelId="{4D1AB654-1D7A-4CC6-AC53-E410A5F44F81}" type="parTrans" cxnId="{55986D75-469D-4F2B-A113-94538E562108}">
      <dgm:prSet/>
      <dgm:spPr/>
      <dgm:t>
        <a:bodyPr/>
        <a:lstStyle/>
        <a:p>
          <a:endParaRPr lang="ru-RU"/>
        </a:p>
      </dgm:t>
    </dgm:pt>
    <dgm:pt modelId="{D44F8704-F0AC-48BC-964C-CE0A3D51418E}" type="sibTrans" cxnId="{55986D75-469D-4F2B-A113-94538E562108}">
      <dgm:prSet/>
      <dgm:spPr/>
      <dgm:t>
        <a:bodyPr/>
        <a:lstStyle/>
        <a:p>
          <a:endParaRPr lang="ru-RU"/>
        </a:p>
      </dgm:t>
    </dgm:pt>
    <dgm:pt modelId="{1D412CF3-E05B-4C7C-95A1-8A627FA7CE5A}">
      <dgm:prSet/>
      <dgm:spPr>
        <a:solidFill>
          <a:schemeClr val="bg2">
            <a:lumMod val="40000"/>
            <a:lumOff val="60000"/>
          </a:schemeClr>
        </a:solidFill>
      </dgm:spPr>
      <dgm:t>
        <a:bodyPr/>
        <a:lstStyle/>
        <a:p>
          <a:pPr rtl="0"/>
          <a:r>
            <a:rPr lang="tg-Cyrl-TJ" b="0" i="0" dirty="0">
              <a:solidFill>
                <a:schemeClr val="bg1"/>
              </a:solidFill>
              <a:latin typeface="Times New Roman Tj" panose="02020603050405020304" pitchFamily="18" charset="-52"/>
            </a:rPr>
            <a:t>Таҳлилӣ</a:t>
          </a:r>
          <a:endParaRPr lang="ru-RU" dirty="0">
            <a:solidFill>
              <a:schemeClr val="bg1"/>
            </a:solidFill>
            <a:latin typeface="Times New Roman Tj" panose="02020603050405020304" pitchFamily="18" charset="-52"/>
          </a:endParaRPr>
        </a:p>
      </dgm:t>
    </dgm:pt>
    <dgm:pt modelId="{76682929-D584-4A27-9EBC-D4DD699B09AC}" type="parTrans" cxnId="{3D1B586D-368C-4DD7-8620-AFAF257808F0}">
      <dgm:prSet/>
      <dgm:spPr/>
      <dgm:t>
        <a:bodyPr/>
        <a:lstStyle/>
        <a:p>
          <a:endParaRPr lang="ru-RU"/>
        </a:p>
      </dgm:t>
    </dgm:pt>
    <dgm:pt modelId="{312A1A4E-194E-4E19-BB09-FB4E9D09B56C}" type="sibTrans" cxnId="{3D1B586D-368C-4DD7-8620-AFAF257808F0}">
      <dgm:prSet/>
      <dgm:spPr/>
      <dgm:t>
        <a:bodyPr/>
        <a:lstStyle/>
        <a:p>
          <a:endParaRPr lang="ru-RU"/>
        </a:p>
      </dgm:t>
    </dgm:pt>
    <dgm:pt modelId="{979061FB-F03B-4BF7-B0F6-50B88AD4BAAF}">
      <dgm:prSet/>
      <dgm:spPr>
        <a:solidFill>
          <a:schemeClr val="bg2">
            <a:lumMod val="40000"/>
            <a:lumOff val="60000"/>
          </a:schemeClr>
        </a:solidFill>
      </dgm:spPr>
      <dgm:t>
        <a:bodyPr/>
        <a:lstStyle/>
        <a:p>
          <a:pPr rtl="0"/>
          <a:r>
            <a:rPr lang="tg-Cyrl-TJ" b="0" i="0" dirty="0">
              <a:solidFill>
                <a:schemeClr val="bg1"/>
              </a:solidFill>
              <a:latin typeface="Times New Roman Tj" panose="02020603050405020304" pitchFamily="18" charset="-52"/>
            </a:rPr>
            <a:t>Маълумотӣ</a:t>
          </a:r>
          <a:endParaRPr lang="ru-RU" dirty="0">
            <a:solidFill>
              <a:schemeClr val="bg1"/>
            </a:solidFill>
            <a:latin typeface="Times New Roman Tj" panose="02020603050405020304" pitchFamily="18" charset="-52"/>
          </a:endParaRPr>
        </a:p>
      </dgm:t>
    </dgm:pt>
    <dgm:pt modelId="{A82DA56F-41FF-414B-8D2D-9BCF6490D0CC}" type="parTrans" cxnId="{A879FB2A-4954-482A-9C2E-376010805BD1}">
      <dgm:prSet/>
      <dgm:spPr/>
      <dgm:t>
        <a:bodyPr/>
        <a:lstStyle/>
        <a:p>
          <a:endParaRPr lang="ru-RU"/>
        </a:p>
      </dgm:t>
    </dgm:pt>
    <dgm:pt modelId="{89BE6E23-E774-46F0-B0F8-D4FEAE8E798C}" type="sibTrans" cxnId="{A879FB2A-4954-482A-9C2E-376010805BD1}">
      <dgm:prSet/>
      <dgm:spPr/>
      <dgm:t>
        <a:bodyPr/>
        <a:lstStyle/>
        <a:p>
          <a:endParaRPr lang="ru-RU"/>
        </a:p>
      </dgm:t>
    </dgm:pt>
    <dgm:pt modelId="{9468C700-A927-4B8B-9616-714BA508E2E9}">
      <dgm:prSet>
        <dgm:style>
          <a:lnRef idx="2">
            <a:schemeClr val="accent4"/>
          </a:lnRef>
          <a:fillRef idx="1">
            <a:schemeClr val="lt1"/>
          </a:fillRef>
          <a:effectRef idx="0">
            <a:schemeClr val="accent4"/>
          </a:effectRef>
          <a:fontRef idx="minor">
            <a:schemeClr val="dk1"/>
          </a:fontRef>
        </dgm:style>
      </dgm:prSet>
      <dgm:spPr/>
      <dgm:t>
        <a:bodyPr/>
        <a:lstStyle/>
        <a:p>
          <a:pPr rtl="0"/>
          <a:r>
            <a:rPr lang="tg-Cyrl-TJ" b="0" i="0" dirty="0">
              <a:solidFill>
                <a:schemeClr val="bg1"/>
              </a:solidFill>
              <a:latin typeface="Times New Roman Tj" panose="02020603050405020304" pitchFamily="18" charset="-52"/>
            </a:rPr>
            <a:t>Арзёбии тадбирҳо</a:t>
          </a:r>
          <a:endParaRPr lang="ru-RU" dirty="0">
            <a:solidFill>
              <a:schemeClr val="bg1"/>
            </a:solidFill>
            <a:latin typeface="Times New Roman Tj" panose="02020603050405020304" pitchFamily="18" charset="-52"/>
          </a:endParaRPr>
        </a:p>
      </dgm:t>
    </dgm:pt>
    <dgm:pt modelId="{74384AA3-4C65-4744-AD59-3CD3CA3CDBA2}" type="parTrans" cxnId="{86EE6683-E7D9-44CF-ACD9-9FE54C2E0E55}">
      <dgm:prSet/>
      <dgm:spPr/>
      <dgm:t>
        <a:bodyPr/>
        <a:lstStyle/>
        <a:p>
          <a:endParaRPr lang="ru-RU"/>
        </a:p>
      </dgm:t>
    </dgm:pt>
    <dgm:pt modelId="{DAFB607F-95BF-4F91-9043-927A04F68E5C}" type="sibTrans" cxnId="{86EE6683-E7D9-44CF-ACD9-9FE54C2E0E55}">
      <dgm:prSet/>
      <dgm:spPr/>
      <dgm:t>
        <a:bodyPr/>
        <a:lstStyle/>
        <a:p>
          <a:endParaRPr lang="ru-RU"/>
        </a:p>
      </dgm:t>
    </dgm:pt>
    <dgm:pt modelId="{06D54F3B-0A38-4F16-AA9B-BC9550E0748A}">
      <dgm:prSet/>
      <dgm:spPr/>
      <dgm:t>
        <a:bodyPr/>
        <a:lstStyle/>
        <a:p>
          <a:pPr rtl="0"/>
          <a:r>
            <a:rPr lang="tg-Cyrl-TJ" dirty="0">
              <a:latin typeface="Times New Roman Tj" panose="02020603050405020304" pitchFamily="18" charset="-52"/>
            </a:rPr>
            <a:t>Мониторинги Стратегия ин маҷмўи чораҳои  </a:t>
          </a:r>
          <a:endParaRPr lang="ru-RU" dirty="0">
            <a:latin typeface="Times New Roman Tj" panose="02020603050405020304" pitchFamily="18" charset="-52"/>
          </a:endParaRPr>
        </a:p>
      </dgm:t>
    </dgm:pt>
    <dgm:pt modelId="{DB1A7748-5AB2-4717-B1D8-3C9154120B75}" type="parTrans" cxnId="{90F6C0B6-46C1-40DA-B23C-BBE442C2AB7B}">
      <dgm:prSet/>
      <dgm:spPr/>
      <dgm:t>
        <a:bodyPr/>
        <a:lstStyle/>
        <a:p>
          <a:endParaRPr lang="ru-RU"/>
        </a:p>
      </dgm:t>
    </dgm:pt>
    <dgm:pt modelId="{6287157D-C2E6-4C7C-8710-6684CEE04217}" type="sibTrans" cxnId="{90F6C0B6-46C1-40DA-B23C-BBE442C2AB7B}">
      <dgm:prSet/>
      <dgm:spPr/>
      <dgm:t>
        <a:bodyPr/>
        <a:lstStyle/>
        <a:p>
          <a:endParaRPr lang="ru-RU"/>
        </a:p>
      </dgm:t>
    </dgm:pt>
    <dgm:pt modelId="{ADFC78E4-B3C0-45E4-81B3-884A288C4E64}" type="pres">
      <dgm:prSet presAssocID="{06913CF0-05BC-43D5-9DD2-D0CC44A3B510}" presName="Name0" presStyleCnt="0">
        <dgm:presLayoutVars>
          <dgm:chMax val="7"/>
          <dgm:dir/>
          <dgm:animOne val="branch"/>
        </dgm:presLayoutVars>
      </dgm:prSet>
      <dgm:spPr/>
    </dgm:pt>
    <dgm:pt modelId="{32B86311-5940-41C1-9E24-BB14D45816FB}" type="pres">
      <dgm:prSet presAssocID="{06D54F3B-0A38-4F16-AA9B-BC9550E0748A}" presName="parTx1" presStyleLbl="node1" presStyleIdx="0" presStyleCnt="1" custScaleX="66150" custScaleY="78842" custLinFactNeighborX="22343" custLinFactNeighborY="355"/>
      <dgm:spPr>
        <a:prstGeom prst="roundRect">
          <a:avLst/>
        </a:prstGeom>
      </dgm:spPr>
    </dgm:pt>
    <dgm:pt modelId="{8FF5CA3F-2192-4BA3-BD01-04B908C090A3}" type="pres">
      <dgm:prSet presAssocID="{06D54F3B-0A38-4F16-AA9B-BC9550E0748A}" presName="spPre1" presStyleCnt="0"/>
      <dgm:spPr/>
    </dgm:pt>
    <dgm:pt modelId="{7200251F-FA6F-41CC-BC78-698F71315F09}" type="pres">
      <dgm:prSet presAssocID="{06D54F3B-0A38-4F16-AA9B-BC9550E0748A}" presName="chLin1" presStyleCnt="0"/>
      <dgm:spPr/>
    </dgm:pt>
    <dgm:pt modelId="{0B2FB35D-F26A-4135-9163-9D4293D77D4D}" type="pres">
      <dgm:prSet presAssocID="{673ACAC3-5924-4475-B213-107AA315ACAA}" presName="Name11" presStyleLbl="parChTrans1D1" presStyleIdx="0" presStyleCnt="10"/>
      <dgm:spPr/>
    </dgm:pt>
    <dgm:pt modelId="{54A1181E-CB7E-46D6-A334-80AD27CAF8F4}" type="pres">
      <dgm:prSet presAssocID="{99A77B07-3FC0-485A-928A-7A5840D69E49}" presName="txAndLines1" presStyleCnt="0"/>
      <dgm:spPr/>
    </dgm:pt>
    <dgm:pt modelId="{828B4DB4-48B9-4477-A3CD-008A3A57F975}" type="pres">
      <dgm:prSet presAssocID="{99A77B07-3FC0-485A-928A-7A5840D69E49}" presName="anchor1" presStyleCnt="0"/>
      <dgm:spPr/>
    </dgm:pt>
    <dgm:pt modelId="{BD01CADE-10F9-4CDC-9E82-81004DF91E34}" type="pres">
      <dgm:prSet presAssocID="{99A77B07-3FC0-485A-928A-7A5840D69E49}" presName="backup1" presStyleCnt="0"/>
      <dgm:spPr/>
    </dgm:pt>
    <dgm:pt modelId="{20B7745C-4251-445F-AC1E-05013E324BB5}" type="pres">
      <dgm:prSet presAssocID="{99A77B07-3FC0-485A-928A-7A5840D69E49}" presName="preLine1" presStyleLbl="parChTrans1D1" presStyleIdx="1" presStyleCnt="10"/>
      <dgm:spPr/>
    </dgm:pt>
    <dgm:pt modelId="{02C5021A-AF69-4B24-8B45-F5B778A7617C}" type="pres">
      <dgm:prSet presAssocID="{99A77B07-3FC0-485A-928A-7A5840D69E49}" presName="desTx1" presStyleLbl="revTx" presStyleIdx="0" presStyleCnt="0">
        <dgm:presLayoutVars>
          <dgm:bulletEnabled val="1"/>
        </dgm:presLayoutVars>
      </dgm:prSet>
      <dgm:spPr/>
    </dgm:pt>
    <dgm:pt modelId="{6CA04C75-1AF5-47F8-8633-96BD3BF2C05A}" type="pres">
      <dgm:prSet presAssocID="{4D1AB654-1D7A-4CC6-AC53-E410A5F44F81}" presName="Name11" presStyleLbl="parChTrans1D1" presStyleIdx="2" presStyleCnt="10"/>
      <dgm:spPr/>
    </dgm:pt>
    <dgm:pt modelId="{B935DCBD-2205-44A2-8C44-5C0FD6025AEE}" type="pres">
      <dgm:prSet presAssocID="{3F62AF64-14D2-43A3-8B65-1DD26CD451C6}" presName="txAndLines1" presStyleCnt="0"/>
      <dgm:spPr/>
    </dgm:pt>
    <dgm:pt modelId="{FE09A27C-FECD-4499-B626-C1E433806A92}" type="pres">
      <dgm:prSet presAssocID="{3F62AF64-14D2-43A3-8B65-1DD26CD451C6}" presName="anchor1" presStyleCnt="0"/>
      <dgm:spPr/>
    </dgm:pt>
    <dgm:pt modelId="{1D77AACE-5D84-40B1-A48D-27D9DCE3BA46}" type="pres">
      <dgm:prSet presAssocID="{3F62AF64-14D2-43A3-8B65-1DD26CD451C6}" presName="backup1" presStyleCnt="0"/>
      <dgm:spPr/>
    </dgm:pt>
    <dgm:pt modelId="{C1CFE2AD-62C4-4000-8341-72DB6DC65787}" type="pres">
      <dgm:prSet presAssocID="{3F62AF64-14D2-43A3-8B65-1DD26CD451C6}" presName="preLine1" presStyleLbl="parChTrans1D1" presStyleIdx="3" presStyleCnt="10"/>
      <dgm:spPr/>
    </dgm:pt>
    <dgm:pt modelId="{ECDA229B-8F16-4DFC-B523-01A6016C361B}" type="pres">
      <dgm:prSet presAssocID="{3F62AF64-14D2-43A3-8B65-1DD26CD451C6}" presName="desTx1" presStyleLbl="revTx" presStyleIdx="0" presStyleCnt="0">
        <dgm:presLayoutVars>
          <dgm:bulletEnabled val="1"/>
        </dgm:presLayoutVars>
      </dgm:prSet>
      <dgm:spPr/>
    </dgm:pt>
    <dgm:pt modelId="{5507F12E-D87C-4296-8E5B-D4AB8FE3C2FD}" type="pres">
      <dgm:prSet presAssocID="{76682929-D584-4A27-9EBC-D4DD699B09AC}" presName="Name11" presStyleLbl="parChTrans1D1" presStyleIdx="4" presStyleCnt="10"/>
      <dgm:spPr/>
    </dgm:pt>
    <dgm:pt modelId="{4C1682ED-854B-45D2-B97C-1EEDD70D06AF}" type="pres">
      <dgm:prSet presAssocID="{1D412CF3-E05B-4C7C-95A1-8A627FA7CE5A}" presName="txAndLines1" presStyleCnt="0"/>
      <dgm:spPr/>
    </dgm:pt>
    <dgm:pt modelId="{E441B895-BC8C-4B6D-BA9E-126A036B96C3}" type="pres">
      <dgm:prSet presAssocID="{1D412CF3-E05B-4C7C-95A1-8A627FA7CE5A}" presName="anchor1" presStyleCnt="0"/>
      <dgm:spPr/>
    </dgm:pt>
    <dgm:pt modelId="{CCF3997D-1BF8-48FC-A727-E823A5EC34E7}" type="pres">
      <dgm:prSet presAssocID="{1D412CF3-E05B-4C7C-95A1-8A627FA7CE5A}" presName="backup1" presStyleCnt="0"/>
      <dgm:spPr/>
    </dgm:pt>
    <dgm:pt modelId="{9CEEC252-CCC5-484A-BA37-FCA9BFA4E94C}" type="pres">
      <dgm:prSet presAssocID="{1D412CF3-E05B-4C7C-95A1-8A627FA7CE5A}" presName="preLine1" presStyleLbl="parChTrans1D1" presStyleIdx="5" presStyleCnt="10"/>
      <dgm:spPr/>
    </dgm:pt>
    <dgm:pt modelId="{C5847F75-214B-413E-866A-EA9002E66A7C}" type="pres">
      <dgm:prSet presAssocID="{1D412CF3-E05B-4C7C-95A1-8A627FA7CE5A}" presName="desTx1" presStyleLbl="revTx" presStyleIdx="0" presStyleCnt="0">
        <dgm:presLayoutVars>
          <dgm:bulletEnabled val="1"/>
        </dgm:presLayoutVars>
      </dgm:prSet>
      <dgm:spPr/>
    </dgm:pt>
    <dgm:pt modelId="{AD9FF33B-D68C-4E42-98B8-E28EF1CF52FE}" type="pres">
      <dgm:prSet presAssocID="{A82DA56F-41FF-414B-8D2D-9BCF6490D0CC}" presName="Name11" presStyleLbl="parChTrans1D1" presStyleIdx="6" presStyleCnt="10"/>
      <dgm:spPr/>
    </dgm:pt>
    <dgm:pt modelId="{2495A85B-51EE-45FB-AEA1-208006CEA064}" type="pres">
      <dgm:prSet presAssocID="{979061FB-F03B-4BF7-B0F6-50B88AD4BAAF}" presName="txAndLines1" presStyleCnt="0"/>
      <dgm:spPr/>
    </dgm:pt>
    <dgm:pt modelId="{1DEDF059-CDFE-4F90-800E-C0D90D28F181}" type="pres">
      <dgm:prSet presAssocID="{979061FB-F03B-4BF7-B0F6-50B88AD4BAAF}" presName="anchor1" presStyleCnt="0"/>
      <dgm:spPr/>
    </dgm:pt>
    <dgm:pt modelId="{1ADF1F35-026A-4C0F-8AFB-11E205B757E4}" type="pres">
      <dgm:prSet presAssocID="{979061FB-F03B-4BF7-B0F6-50B88AD4BAAF}" presName="backup1" presStyleCnt="0"/>
      <dgm:spPr/>
    </dgm:pt>
    <dgm:pt modelId="{5FFB62F1-81A2-4275-A821-4FE8F462CD88}" type="pres">
      <dgm:prSet presAssocID="{979061FB-F03B-4BF7-B0F6-50B88AD4BAAF}" presName="preLine1" presStyleLbl="parChTrans1D1" presStyleIdx="7" presStyleCnt="10"/>
      <dgm:spPr/>
    </dgm:pt>
    <dgm:pt modelId="{7DF4C839-C154-455C-BE61-B2CA3F1D6354}" type="pres">
      <dgm:prSet presAssocID="{979061FB-F03B-4BF7-B0F6-50B88AD4BAAF}" presName="desTx1" presStyleLbl="revTx" presStyleIdx="0" presStyleCnt="0">
        <dgm:presLayoutVars>
          <dgm:bulletEnabled val="1"/>
        </dgm:presLayoutVars>
      </dgm:prSet>
      <dgm:spPr/>
    </dgm:pt>
    <dgm:pt modelId="{A60C6F56-CABB-45C1-BD24-4A6B8B723BDB}" type="pres">
      <dgm:prSet presAssocID="{74384AA3-4C65-4744-AD59-3CD3CA3CDBA2}" presName="Name11" presStyleLbl="parChTrans1D1" presStyleIdx="8" presStyleCnt="10"/>
      <dgm:spPr/>
    </dgm:pt>
    <dgm:pt modelId="{F3A11461-9158-40E8-907B-8E71B826EDEC}" type="pres">
      <dgm:prSet presAssocID="{9468C700-A927-4B8B-9616-714BA508E2E9}" presName="txAndLines1" presStyleCnt="0"/>
      <dgm:spPr/>
    </dgm:pt>
    <dgm:pt modelId="{A8221ACB-38CA-46EB-B691-9E9F51B1F071}" type="pres">
      <dgm:prSet presAssocID="{9468C700-A927-4B8B-9616-714BA508E2E9}" presName="anchor1" presStyleCnt="0"/>
      <dgm:spPr/>
    </dgm:pt>
    <dgm:pt modelId="{8D099B7A-F189-4203-BCDD-FA6843E05914}" type="pres">
      <dgm:prSet presAssocID="{9468C700-A927-4B8B-9616-714BA508E2E9}" presName="backup1" presStyleCnt="0"/>
      <dgm:spPr/>
    </dgm:pt>
    <dgm:pt modelId="{8D7ABCBE-0A60-4AAF-B983-2BF2A8154AB0}" type="pres">
      <dgm:prSet presAssocID="{9468C700-A927-4B8B-9616-714BA508E2E9}" presName="preLine1" presStyleLbl="parChTrans1D1" presStyleIdx="9" presStyleCnt="10"/>
      <dgm:spPr/>
    </dgm:pt>
    <dgm:pt modelId="{32E3F19A-C103-4E9F-A080-55FFA6D44CCC}" type="pres">
      <dgm:prSet presAssocID="{9468C700-A927-4B8B-9616-714BA508E2E9}" presName="desTx1" presStyleLbl="revTx" presStyleIdx="0" presStyleCnt="0">
        <dgm:presLayoutVars>
          <dgm:bulletEnabled val="1"/>
        </dgm:presLayoutVars>
      </dgm:prSet>
      <dgm:spPr/>
    </dgm:pt>
  </dgm:ptLst>
  <dgm:cxnLst>
    <dgm:cxn modelId="{A879FB2A-4954-482A-9C2E-376010805BD1}" srcId="{06D54F3B-0A38-4F16-AA9B-BC9550E0748A}" destId="{979061FB-F03B-4BF7-B0F6-50B88AD4BAAF}" srcOrd="3" destOrd="0" parTransId="{A82DA56F-41FF-414B-8D2D-9BCF6490D0CC}" sibTransId="{89BE6E23-E774-46F0-B0F8-D4FEAE8E798C}"/>
    <dgm:cxn modelId="{033D9F3B-ECF5-42C2-A71D-12CB168852B5}" type="presOf" srcId="{979061FB-F03B-4BF7-B0F6-50B88AD4BAAF}" destId="{7DF4C839-C154-455C-BE61-B2CA3F1D6354}" srcOrd="0" destOrd="0" presId="urn:microsoft.com/office/officeart/2009/3/layout/SubStepProcess"/>
    <dgm:cxn modelId="{82AE063D-0494-43C8-A11F-ABC74BF9253B}" srcId="{06D54F3B-0A38-4F16-AA9B-BC9550E0748A}" destId="{99A77B07-3FC0-485A-928A-7A5840D69E49}" srcOrd="0" destOrd="0" parTransId="{673ACAC3-5924-4475-B213-107AA315ACAA}" sibTransId="{865823C9-8D71-4561-B153-85F1BCB9169D}"/>
    <dgm:cxn modelId="{41810B42-0A95-461B-BA2B-F013847ECFEA}" type="presOf" srcId="{1D412CF3-E05B-4C7C-95A1-8A627FA7CE5A}" destId="{C5847F75-214B-413E-866A-EA9002E66A7C}" srcOrd="0" destOrd="0" presId="urn:microsoft.com/office/officeart/2009/3/layout/SubStepProcess"/>
    <dgm:cxn modelId="{3F5AE863-BFB9-452D-A4C2-EE84CE1F9260}" type="presOf" srcId="{99A77B07-3FC0-485A-928A-7A5840D69E49}" destId="{02C5021A-AF69-4B24-8B45-F5B778A7617C}" srcOrd="0" destOrd="0" presId="urn:microsoft.com/office/officeart/2009/3/layout/SubStepProcess"/>
    <dgm:cxn modelId="{3D1B586D-368C-4DD7-8620-AFAF257808F0}" srcId="{06D54F3B-0A38-4F16-AA9B-BC9550E0748A}" destId="{1D412CF3-E05B-4C7C-95A1-8A627FA7CE5A}" srcOrd="2" destOrd="0" parTransId="{76682929-D584-4A27-9EBC-D4DD699B09AC}" sibTransId="{312A1A4E-194E-4E19-BB09-FB4E9D09B56C}"/>
    <dgm:cxn modelId="{55986D75-469D-4F2B-A113-94538E562108}" srcId="{06D54F3B-0A38-4F16-AA9B-BC9550E0748A}" destId="{3F62AF64-14D2-43A3-8B65-1DD26CD451C6}" srcOrd="1" destOrd="0" parTransId="{4D1AB654-1D7A-4CC6-AC53-E410A5F44F81}" sibTransId="{D44F8704-F0AC-48BC-964C-CE0A3D51418E}"/>
    <dgm:cxn modelId="{86EE6683-E7D9-44CF-ACD9-9FE54C2E0E55}" srcId="{06D54F3B-0A38-4F16-AA9B-BC9550E0748A}" destId="{9468C700-A927-4B8B-9616-714BA508E2E9}" srcOrd="4" destOrd="0" parTransId="{74384AA3-4C65-4744-AD59-3CD3CA3CDBA2}" sibTransId="{DAFB607F-95BF-4F91-9043-927A04F68E5C}"/>
    <dgm:cxn modelId="{3DAF298C-9776-4D62-8A01-EE6009EF5416}" type="presOf" srcId="{06D54F3B-0A38-4F16-AA9B-BC9550E0748A}" destId="{32B86311-5940-41C1-9E24-BB14D45816FB}" srcOrd="0" destOrd="0" presId="urn:microsoft.com/office/officeart/2009/3/layout/SubStepProcess"/>
    <dgm:cxn modelId="{90F6C0B6-46C1-40DA-B23C-BBE442C2AB7B}" srcId="{06913CF0-05BC-43D5-9DD2-D0CC44A3B510}" destId="{06D54F3B-0A38-4F16-AA9B-BC9550E0748A}" srcOrd="0" destOrd="0" parTransId="{DB1A7748-5AB2-4717-B1D8-3C9154120B75}" sibTransId="{6287157D-C2E6-4C7C-8710-6684CEE04217}"/>
    <dgm:cxn modelId="{1CBE67CE-F16A-4B07-B7E0-F5E70592C203}" type="presOf" srcId="{9468C700-A927-4B8B-9616-714BA508E2E9}" destId="{32E3F19A-C103-4E9F-A080-55FFA6D44CCC}" srcOrd="0" destOrd="0" presId="urn:microsoft.com/office/officeart/2009/3/layout/SubStepProcess"/>
    <dgm:cxn modelId="{EA0CFBD5-94E9-44AF-8D4B-362628F9AC4D}" type="presOf" srcId="{06913CF0-05BC-43D5-9DD2-D0CC44A3B510}" destId="{ADFC78E4-B3C0-45E4-81B3-884A288C4E64}" srcOrd="0" destOrd="0" presId="urn:microsoft.com/office/officeart/2009/3/layout/SubStepProcess"/>
    <dgm:cxn modelId="{93181FF0-E318-43E7-8B39-F696A40FDB95}" type="presOf" srcId="{3F62AF64-14D2-43A3-8B65-1DD26CD451C6}" destId="{ECDA229B-8F16-4DFC-B523-01A6016C361B}" srcOrd="0" destOrd="0" presId="urn:microsoft.com/office/officeart/2009/3/layout/SubStepProcess"/>
    <dgm:cxn modelId="{6A660BFB-F46C-4020-841A-8638FFE63B9C}" type="presParOf" srcId="{ADFC78E4-B3C0-45E4-81B3-884A288C4E64}" destId="{32B86311-5940-41C1-9E24-BB14D45816FB}" srcOrd="0" destOrd="0" presId="urn:microsoft.com/office/officeart/2009/3/layout/SubStepProcess"/>
    <dgm:cxn modelId="{58A0A1BE-BEAA-44BC-9552-1932838B600A}" type="presParOf" srcId="{ADFC78E4-B3C0-45E4-81B3-884A288C4E64}" destId="{8FF5CA3F-2192-4BA3-BD01-04B908C090A3}" srcOrd="1" destOrd="0" presId="urn:microsoft.com/office/officeart/2009/3/layout/SubStepProcess"/>
    <dgm:cxn modelId="{5F4688F4-78FD-4705-8734-9AA49896ECA7}" type="presParOf" srcId="{ADFC78E4-B3C0-45E4-81B3-884A288C4E64}" destId="{7200251F-FA6F-41CC-BC78-698F71315F09}" srcOrd="2" destOrd="0" presId="urn:microsoft.com/office/officeart/2009/3/layout/SubStepProcess"/>
    <dgm:cxn modelId="{6CF17AAB-A7A9-4371-B0FA-DA0219FF9B56}" type="presParOf" srcId="{7200251F-FA6F-41CC-BC78-698F71315F09}" destId="{0B2FB35D-F26A-4135-9163-9D4293D77D4D}" srcOrd="0" destOrd="0" presId="urn:microsoft.com/office/officeart/2009/3/layout/SubStepProcess"/>
    <dgm:cxn modelId="{99DDBF7A-C9A0-4A88-A366-40819122D5B5}" type="presParOf" srcId="{7200251F-FA6F-41CC-BC78-698F71315F09}" destId="{54A1181E-CB7E-46D6-A334-80AD27CAF8F4}" srcOrd="1" destOrd="0" presId="urn:microsoft.com/office/officeart/2009/3/layout/SubStepProcess"/>
    <dgm:cxn modelId="{7D17BF46-B27A-43AE-9213-FE7FC265D6A6}" type="presParOf" srcId="{54A1181E-CB7E-46D6-A334-80AD27CAF8F4}" destId="{828B4DB4-48B9-4477-A3CD-008A3A57F975}" srcOrd="0" destOrd="0" presId="urn:microsoft.com/office/officeart/2009/3/layout/SubStepProcess"/>
    <dgm:cxn modelId="{1717E800-53BF-490A-BCD6-5E02ECA2F597}" type="presParOf" srcId="{54A1181E-CB7E-46D6-A334-80AD27CAF8F4}" destId="{BD01CADE-10F9-4CDC-9E82-81004DF91E34}" srcOrd="1" destOrd="0" presId="urn:microsoft.com/office/officeart/2009/3/layout/SubStepProcess"/>
    <dgm:cxn modelId="{50534776-FE1A-4437-B48B-8076F7EA3F37}" type="presParOf" srcId="{54A1181E-CB7E-46D6-A334-80AD27CAF8F4}" destId="{20B7745C-4251-445F-AC1E-05013E324BB5}" srcOrd="2" destOrd="0" presId="urn:microsoft.com/office/officeart/2009/3/layout/SubStepProcess"/>
    <dgm:cxn modelId="{FF46358D-CF60-424E-80D4-058E3828319D}" type="presParOf" srcId="{54A1181E-CB7E-46D6-A334-80AD27CAF8F4}" destId="{02C5021A-AF69-4B24-8B45-F5B778A7617C}" srcOrd="3" destOrd="0" presId="urn:microsoft.com/office/officeart/2009/3/layout/SubStepProcess"/>
    <dgm:cxn modelId="{078924D3-7D97-4AA7-AEC8-BD1D1CEC2F54}" type="presParOf" srcId="{7200251F-FA6F-41CC-BC78-698F71315F09}" destId="{6CA04C75-1AF5-47F8-8633-96BD3BF2C05A}" srcOrd="2" destOrd="0" presId="urn:microsoft.com/office/officeart/2009/3/layout/SubStepProcess"/>
    <dgm:cxn modelId="{3CEB6B39-7BD9-4095-9764-FDA52066B472}" type="presParOf" srcId="{7200251F-FA6F-41CC-BC78-698F71315F09}" destId="{B935DCBD-2205-44A2-8C44-5C0FD6025AEE}" srcOrd="3" destOrd="0" presId="urn:microsoft.com/office/officeart/2009/3/layout/SubStepProcess"/>
    <dgm:cxn modelId="{D12E8EAF-BB99-4B62-AFB9-620B94787EA9}" type="presParOf" srcId="{B935DCBD-2205-44A2-8C44-5C0FD6025AEE}" destId="{FE09A27C-FECD-4499-B626-C1E433806A92}" srcOrd="0" destOrd="0" presId="urn:microsoft.com/office/officeart/2009/3/layout/SubStepProcess"/>
    <dgm:cxn modelId="{0F8AF13B-C564-423C-A055-F0DF5142EB6C}" type="presParOf" srcId="{B935DCBD-2205-44A2-8C44-5C0FD6025AEE}" destId="{1D77AACE-5D84-40B1-A48D-27D9DCE3BA46}" srcOrd="1" destOrd="0" presId="urn:microsoft.com/office/officeart/2009/3/layout/SubStepProcess"/>
    <dgm:cxn modelId="{ABC641CE-FF26-4211-84C9-E1C311BED6F0}" type="presParOf" srcId="{B935DCBD-2205-44A2-8C44-5C0FD6025AEE}" destId="{C1CFE2AD-62C4-4000-8341-72DB6DC65787}" srcOrd="2" destOrd="0" presId="urn:microsoft.com/office/officeart/2009/3/layout/SubStepProcess"/>
    <dgm:cxn modelId="{DDA14C3D-7B38-4670-896F-843BB3A84766}" type="presParOf" srcId="{B935DCBD-2205-44A2-8C44-5C0FD6025AEE}" destId="{ECDA229B-8F16-4DFC-B523-01A6016C361B}" srcOrd="3" destOrd="0" presId="urn:microsoft.com/office/officeart/2009/3/layout/SubStepProcess"/>
    <dgm:cxn modelId="{1E824DD0-2B49-48CF-8095-07F7290BD14F}" type="presParOf" srcId="{7200251F-FA6F-41CC-BC78-698F71315F09}" destId="{5507F12E-D87C-4296-8E5B-D4AB8FE3C2FD}" srcOrd="4" destOrd="0" presId="urn:microsoft.com/office/officeart/2009/3/layout/SubStepProcess"/>
    <dgm:cxn modelId="{4DD98AB9-1B78-4014-B3BF-6E2C97B57588}" type="presParOf" srcId="{7200251F-FA6F-41CC-BC78-698F71315F09}" destId="{4C1682ED-854B-45D2-B97C-1EEDD70D06AF}" srcOrd="5" destOrd="0" presId="urn:microsoft.com/office/officeart/2009/3/layout/SubStepProcess"/>
    <dgm:cxn modelId="{F9A00C5A-CF9B-4679-9315-AD54249E8590}" type="presParOf" srcId="{4C1682ED-854B-45D2-B97C-1EEDD70D06AF}" destId="{E441B895-BC8C-4B6D-BA9E-126A036B96C3}" srcOrd="0" destOrd="0" presId="urn:microsoft.com/office/officeart/2009/3/layout/SubStepProcess"/>
    <dgm:cxn modelId="{FDFEE819-B70E-4B3B-B109-F5204F5F5CA9}" type="presParOf" srcId="{4C1682ED-854B-45D2-B97C-1EEDD70D06AF}" destId="{CCF3997D-1BF8-48FC-A727-E823A5EC34E7}" srcOrd="1" destOrd="0" presId="urn:microsoft.com/office/officeart/2009/3/layout/SubStepProcess"/>
    <dgm:cxn modelId="{BBF0E3F9-7066-469B-B10B-80A96FE12CDE}" type="presParOf" srcId="{4C1682ED-854B-45D2-B97C-1EEDD70D06AF}" destId="{9CEEC252-CCC5-484A-BA37-FCA9BFA4E94C}" srcOrd="2" destOrd="0" presId="urn:microsoft.com/office/officeart/2009/3/layout/SubStepProcess"/>
    <dgm:cxn modelId="{4F23B7B5-4B1F-46CC-8C4D-E3F5D1BCF6DB}" type="presParOf" srcId="{4C1682ED-854B-45D2-B97C-1EEDD70D06AF}" destId="{C5847F75-214B-413E-866A-EA9002E66A7C}" srcOrd="3" destOrd="0" presId="urn:microsoft.com/office/officeart/2009/3/layout/SubStepProcess"/>
    <dgm:cxn modelId="{E1AE2FF4-AAA3-449B-849D-6AB5F03B68B1}" type="presParOf" srcId="{7200251F-FA6F-41CC-BC78-698F71315F09}" destId="{AD9FF33B-D68C-4E42-98B8-E28EF1CF52FE}" srcOrd="6" destOrd="0" presId="urn:microsoft.com/office/officeart/2009/3/layout/SubStepProcess"/>
    <dgm:cxn modelId="{92CAFC8E-968C-4771-AC01-F6C237BAC6B4}" type="presParOf" srcId="{7200251F-FA6F-41CC-BC78-698F71315F09}" destId="{2495A85B-51EE-45FB-AEA1-208006CEA064}" srcOrd="7" destOrd="0" presId="urn:microsoft.com/office/officeart/2009/3/layout/SubStepProcess"/>
    <dgm:cxn modelId="{3A6F0BFD-BA79-44DB-A19B-B31966DCD78C}" type="presParOf" srcId="{2495A85B-51EE-45FB-AEA1-208006CEA064}" destId="{1DEDF059-CDFE-4F90-800E-C0D90D28F181}" srcOrd="0" destOrd="0" presId="urn:microsoft.com/office/officeart/2009/3/layout/SubStepProcess"/>
    <dgm:cxn modelId="{50B20A97-287B-4126-8DA6-7605AC791DA6}" type="presParOf" srcId="{2495A85B-51EE-45FB-AEA1-208006CEA064}" destId="{1ADF1F35-026A-4C0F-8AFB-11E205B757E4}" srcOrd="1" destOrd="0" presId="urn:microsoft.com/office/officeart/2009/3/layout/SubStepProcess"/>
    <dgm:cxn modelId="{70FC20A7-6D90-455C-9709-8D4DBFA176ED}" type="presParOf" srcId="{2495A85B-51EE-45FB-AEA1-208006CEA064}" destId="{5FFB62F1-81A2-4275-A821-4FE8F462CD88}" srcOrd="2" destOrd="0" presId="urn:microsoft.com/office/officeart/2009/3/layout/SubStepProcess"/>
    <dgm:cxn modelId="{E56487CE-D2F9-41BA-8797-9AA70876D5F9}" type="presParOf" srcId="{2495A85B-51EE-45FB-AEA1-208006CEA064}" destId="{7DF4C839-C154-455C-BE61-B2CA3F1D6354}" srcOrd="3" destOrd="0" presId="urn:microsoft.com/office/officeart/2009/3/layout/SubStepProcess"/>
    <dgm:cxn modelId="{9DFEBBE6-E6CE-402C-9134-5BF28B5E80B6}" type="presParOf" srcId="{7200251F-FA6F-41CC-BC78-698F71315F09}" destId="{A60C6F56-CABB-45C1-BD24-4A6B8B723BDB}" srcOrd="8" destOrd="0" presId="urn:microsoft.com/office/officeart/2009/3/layout/SubStepProcess"/>
    <dgm:cxn modelId="{FA3E7AA1-E342-43F5-A9A0-5A30DBB19031}" type="presParOf" srcId="{7200251F-FA6F-41CC-BC78-698F71315F09}" destId="{F3A11461-9158-40E8-907B-8E71B826EDEC}" srcOrd="9" destOrd="0" presId="urn:microsoft.com/office/officeart/2009/3/layout/SubStepProcess"/>
    <dgm:cxn modelId="{460EE89A-B994-4F26-B62D-6A06B44342D7}" type="presParOf" srcId="{F3A11461-9158-40E8-907B-8E71B826EDEC}" destId="{A8221ACB-38CA-46EB-B691-9E9F51B1F071}" srcOrd="0" destOrd="0" presId="urn:microsoft.com/office/officeart/2009/3/layout/SubStepProcess"/>
    <dgm:cxn modelId="{4D9331CB-1376-47D8-A8CF-750E7579A88C}" type="presParOf" srcId="{F3A11461-9158-40E8-907B-8E71B826EDEC}" destId="{8D099B7A-F189-4203-BCDD-FA6843E05914}" srcOrd="1" destOrd="0" presId="urn:microsoft.com/office/officeart/2009/3/layout/SubStepProcess"/>
    <dgm:cxn modelId="{E1EAA5A7-0741-4A9E-942E-A9D66FD467D1}" type="presParOf" srcId="{F3A11461-9158-40E8-907B-8E71B826EDEC}" destId="{8D7ABCBE-0A60-4AAF-B983-2BF2A8154AB0}" srcOrd="2" destOrd="0" presId="urn:microsoft.com/office/officeart/2009/3/layout/SubStepProcess"/>
    <dgm:cxn modelId="{89CA09ED-D3AA-44CE-A749-B7EAD50B6EC7}" type="presParOf" srcId="{F3A11461-9158-40E8-907B-8E71B826EDEC}" destId="{32E3F19A-C103-4E9F-A080-55FFA6D44CCC}"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D132B38-E750-4CED-B1DA-DA95C21035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7636B954-DD7F-4DF3-9272-45DAEC82EA52}" type="pres">
      <dgm:prSet presAssocID="{6D132B38-E750-4CED-B1DA-DA95C210359A}" presName="diagram" presStyleCnt="0">
        <dgm:presLayoutVars>
          <dgm:dir/>
          <dgm:resizeHandles val="exact"/>
        </dgm:presLayoutVars>
      </dgm:prSet>
      <dgm:spPr/>
    </dgm:pt>
  </dgm:ptLst>
  <dgm:cxnLst>
    <dgm:cxn modelId="{EA43CF22-4166-476A-A762-164DEA1AB639}" type="presOf" srcId="{6D132B38-E750-4CED-B1DA-DA95C210359A}" destId="{7636B954-DD7F-4DF3-9272-45DAEC82EA52}"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A238968-106D-4CE6-A70C-EA06B80258B4}" type="doc">
      <dgm:prSet loTypeId="urn:microsoft.com/office/officeart/2009/3/layout/SubStepProcess" loCatId="process" qsTypeId="urn:microsoft.com/office/officeart/2005/8/quickstyle/simple5" qsCatId="simple" csTypeId="urn:microsoft.com/office/officeart/2005/8/colors/accent2_2" csCatId="accent2" phldr="1"/>
      <dgm:spPr/>
      <dgm:t>
        <a:bodyPr/>
        <a:lstStyle/>
        <a:p>
          <a:endParaRPr lang="ru-RU"/>
        </a:p>
      </dgm:t>
    </dgm:pt>
    <dgm:pt modelId="{ED07327B-39E6-42BE-952C-5E0A5FFC2106}">
      <dgm:prSet/>
      <dgm:spPr>
        <a:effectLst>
          <a:glow rad="1016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dgm:spPr>
      <dgm:t>
        <a:bodyPr/>
        <a:lstStyle/>
        <a:p>
          <a:pPr rtl="0"/>
          <a:r>
            <a:rPr lang="tg-Cyrl-TJ" b="0" i="0" dirty="0">
              <a:latin typeface="Times New Roman Tj" panose="02020603050405020304" pitchFamily="18" charset="-52"/>
            </a:rPr>
            <a:t>банди 3 Фармони Президенти ҷумҳурии Тоҷикистон «Дар бораи Стратегияи давлатии муқовимат ба коррупсия дар Ҷумҳурии Тоҷикистон барои давраи то соли 2030»</a:t>
          </a:r>
          <a:endParaRPr lang="ru-RU" dirty="0">
            <a:latin typeface="Times New Roman Tj" panose="02020603050405020304" pitchFamily="18" charset="-52"/>
          </a:endParaRPr>
        </a:p>
      </dgm:t>
    </dgm:pt>
    <dgm:pt modelId="{E7B67318-79B6-4479-9303-BA253BF5DD42}" type="parTrans" cxnId="{68112280-1288-4D1B-9867-34B31A0B0683}">
      <dgm:prSet/>
      <dgm:spPr/>
      <dgm:t>
        <a:bodyPr/>
        <a:lstStyle/>
        <a:p>
          <a:endParaRPr lang="ru-RU">
            <a:latin typeface="Times New Roman Tj" panose="02020603050405020304" pitchFamily="18" charset="-52"/>
          </a:endParaRPr>
        </a:p>
      </dgm:t>
    </dgm:pt>
    <dgm:pt modelId="{F24AFC3E-5D2F-44CC-8E59-0EE1C2F45DAC}" type="sibTrans" cxnId="{68112280-1288-4D1B-9867-34B31A0B0683}">
      <dgm:prSet/>
      <dgm:spPr/>
      <dgm:t>
        <a:bodyPr/>
        <a:lstStyle/>
        <a:p>
          <a:endParaRPr lang="ru-RU">
            <a:latin typeface="Times New Roman Tj" panose="02020603050405020304" pitchFamily="18" charset="-52"/>
          </a:endParaRPr>
        </a:p>
      </dgm:t>
    </dgm:pt>
    <dgm:pt modelId="{9328EDBF-F0A6-46CE-A7D4-D3A154F7E00F}">
      <dgm:prSet/>
      <dgm:spPr/>
      <dgm:t>
        <a:bodyPr/>
        <a:lstStyle/>
        <a:p>
          <a:pPr rtl="0"/>
          <a:r>
            <a:rPr lang="tg-Cyrl-TJ" b="0" i="0" dirty="0">
              <a:solidFill>
                <a:sysClr val="windowText" lastClr="000000"/>
              </a:solidFill>
              <a:latin typeface="Times New Roman Tj" panose="02020603050405020304" pitchFamily="18" charset="-52"/>
            </a:rPr>
            <a:t>Вазорату идораҳо </a:t>
          </a:r>
          <a:endParaRPr lang="ru-RU" dirty="0">
            <a:solidFill>
              <a:sysClr val="windowText" lastClr="000000"/>
            </a:solidFill>
            <a:latin typeface="Times New Roman Tj" panose="02020603050405020304" pitchFamily="18" charset="-52"/>
          </a:endParaRPr>
        </a:p>
      </dgm:t>
    </dgm:pt>
    <dgm:pt modelId="{11E3F67A-F44A-4807-81E8-18CAAEEAE034}" type="parTrans" cxnId="{A9579CCC-7697-4304-8000-415E1A10BE6C}">
      <dgm:prSet/>
      <dgm:spPr/>
      <dgm:t>
        <a:bodyPr/>
        <a:lstStyle/>
        <a:p>
          <a:endParaRPr lang="ru-RU">
            <a:latin typeface="Times New Roman Tj" panose="02020603050405020304" pitchFamily="18" charset="-52"/>
          </a:endParaRPr>
        </a:p>
      </dgm:t>
    </dgm:pt>
    <dgm:pt modelId="{1BDB8A61-28C8-4040-B61B-BC417D45A1FC}" type="sibTrans" cxnId="{A9579CCC-7697-4304-8000-415E1A10BE6C}">
      <dgm:prSet/>
      <dgm:spPr/>
      <dgm:t>
        <a:bodyPr/>
        <a:lstStyle/>
        <a:p>
          <a:endParaRPr lang="ru-RU">
            <a:latin typeface="Times New Roman Tj" panose="02020603050405020304" pitchFamily="18" charset="-52"/>
          </a:endParaRPr>
        </a:p>
      </dgm:t>
    </dgm:pt>
    <dgm:pt modelId="{7469F0FB-A96B-4CDF-9AA8-ED79597F8EA5}">
      <dgm:prSet/>
      <dgm:spPr/>
      <dgm:t>
        <a:bodyPr/>
        <a:lstStyle/>
        <a:p>
          <a:pPr rtl="0"/>
          <a:r>
            <a:rPr lang="tg-Cyrl-TJ" b="0" i="0" dirty="0">
              <a:solidFill>
                <a:sysClr val="windowText" lastClr="000000"/>
              </a:solidFill>
              <a:latin typeface="Times New Roman Tj" panose="02020603050405020304" pitchFamily="18" charset="-52"/>
            </a:rPr>
            <a:t> Мақомоти иҷроияи маҳаллии ҳокимияти давлатӣ</a:t>
          </a:r>
          <a:endParaRPr lang="ru-RU" dirty="0">
            <a:solidFill>
              <a:sysClr val="windowText" lastClr="000000"/>
            </a:solidFill>
            <a:latin typeface="Times New Roman Tj" panose="02020603050405020304" pitchFamily="18" charset="-52"/>
          </a:endParaRPr>
        </a:p>
      </dgm:t>
    </dgm:pt>
    <dgm:pt modelId="{B5D6438D-5F1B-46B6-AC75-8E922689B341}" type="parTrans" cxnId="{F8F05028-A970-419D-A0BB-12AB511B124F}">
      <dgm:prSet/>
      <dgm:spPr/>
      <dgm:t>
        <a:bodyPr/>
        <a:lstStyle/>
        <a:p>
          <a:endParaRPr lang="ru-RU">
            <a:latin typeface="Times New Roman Tj" panose="02020603050405020304" pitchFamily="18" charset="-52"/>
          </a:endParaRPr>
        </a:p>
      </dgm:t>
    </dgm:pt>
    <dgm:pt modelId="{A54002ED-BF11-4E43-83E6-C8EEF9ACFCE0}" type="sibTrans" cxnId="{F8F05028-A970-419D-A0BB-12AB511B124F}">
      <dgm:prSet/>
      <dgm:spPr/>
      <dgm:t>
        <a:bodyPr/>
        <a:lstStyle/>
        <a:p>
          <a:endParaRPr lang="ru-RU">
            <a:latin typeface="Times New Roman Tj" panose="02020603050405020304" pitchFamily="18" charset="-52"/>
          </a:endParaRPr>
        </a:p>
      </dgm:t>
    </dgm:pt>
    <dgm:pt modelId="{507CCED0-F830-406A-8F1F-6BE843692BBD}">
      <dgm:prSet/>
      <dgm:spPr/>
      <dgm:t>
        <a:bodyPr/>
        <a:lstStyle/>
        <a:p>
          <a:pPr rtl="0"/>
          <a:r>
            <a:rPr lang="tg-Cyrl-TJ" b="0" i="0" dirty="0">
              <a:solidFill>
                <a:sysClr val="windowText" lastClr="000000"/>
              </a:solidFill>
              <a:latin typeface="Times New Roman Tj" panose="02020603050405020304" pitchFamily="18" charset="-52"/>
            </a:rPr>
            <a:t>Мақомоти худидоракунии шаҳрак ва деҳот</a:t>
          </a:r>
          <a:endParaRPr lang="ru-RU" dirty="0">
            <a:solidFill>
              <a:sysClr val="windowText" lastClr="000000"/>
            </a:solidFill>
            <a:latin typeface="Times New Roman Tj" panose="02020603050405020304" pitchFamily="18" charset="-52"/>
          </a:endParaRPr>
        </a:p>
      </dgm:t>
    </dgm:pt>
    <dgm:pt modelId="{C81A2BD1-A121-4B85-851B-A9A8C3B04F58}" type="parTrans" cxnId="{D4228BA5-C77F-4CB1-8AFF-6F1B51A2D63A}">
      <dgm:prSet/>
      <dgm:spPr/>
      <dgm:t>
        <a:bodyPr/>
        <a:lstStyle/>
        <a:p>
          <a:endParaRPr lang="ru-RU">
            <a:latin typeface="Times New Roman Tj" panose="02020603050405020304" pitchFamily="18" charset="-52"/>
          </a:endParaRPr>
        </a:p>
      </dgm:t>
    </dgm:pt>
    <dgm:pt modelId="{F62D34FD-AB9C-4729-89D2-E002F2FA1B36}" type="sibTrans" cxnId="{D4228BA5-C77F-4CB1-8AFF-6F1B51A2D63A}">
      <dgm:prSet/>
      <dgm:spPr/>
      <dgm:t>
        <a:bodyPr/>
        <a:lstStyle/>
        <a:p>
          <a:endParaRPr lang="ru-RU">
            <a:latin typeface="Times New Roman Tj" panose="02020603050405020304" pitchFamily="18" charset="-52"/>
          </a:endParaRPr>
        </a:p>
      </dgm:t>
    </dgm:pt>
    <dgm:pt modelId="{482D7349-0101-4E47-B477-25E5C27D2F36}">
      <dgm:prSet/>
      <dgm:spPr>
        <a:effectLst>
          <a:glow rad="1016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dgm:spPr>
      <dgm:t>
        <a:bodyPr/>
        <a:lstStyle/>
        <a:p>
          <a:pPr rtl="0"/>
          <a:r>
            <a:rPr lang="tg-Cyrl-TJ" dirty="0">
              <a:latin typeface="Times New Roman Tj" panose="02020603050405020304" pitchFamily="18" charset="-52"/>
            </a:rPr>
            <a:t>маълумот оид ба иҷрои Стратегия  ва Нақшаи чорабиниҳои амалисозии он ҳамасола ба Агентии назорати давлатии молиявӣ ва мубориза бо коррупсияи ҷумҳурии Тоҷикистон</a:t>
          </a:r>
          <a:endParaRPr lang="ru-RU" dirty="0">
            <a:latin typeface="Times New Roman Tj" panose="02020603050405020304" pitchFamily="18" charset="-52"/>
          </a:endParaRPr>
        </a:p>
      </dgm:t>
    </dgm:pt>
    <dgm:pt modelId="{68163F3C-5913-439A-A45F-44C90BDF395F}" type="parTrans" cxnId="{AE7483ED-33B8-4CB8-9252-9E4191DDBDF3}">
      <dgm:prSet/>
      <dgm:spPr/>
      <dgm:t>
        <a:bodyPr/>
        <a:lstStyle/>
        <a:p>
          <a:endParaRPr lang="ru-RU"/>
        </a:p>
      </dgm:t>
    </dgm:pt>
    <dgm:pt modelId="{DCC92ECE-71F3-4278-8E57-9D988E961BDD}" type="sibTrans" cxnId="{AE7483ED-33B8-4CB8-9252-9E4191DDBDF3}">
      <dgm:prSet/>
      <dgm:spPr/>
      <dgm:t>
        <a:bodyPr/>
        <a:lstStyle/>
        <a:p>
          <a:endParaRPr lang="ru-RU"/>
        </a:p>
      </dgm:t>
    </dgm:pt>
    <dgm:pt modelId="{0FA212E3-7F89-46EE-B571-DBE5AD056591}" type="pres">
      <dgm:prSet presAssocID="{EA238968-106D-4CE6-A70C-EA06B80258B4}" presName="Name0" presStyleCnt="0">
        <dgm:presLayoutVars>
          <dgm:chMax val="7"/>
          <dgm:dir/>
          <dgm:animOne val="branch"/>
        </dgm:presLayoutVars>
      </dgm:prSet>
      <dgm:spPr/>
    </dgm:pt>
    <dgm:pt modelId="{85242159-C3CD-4A96-B1B9-76FFB3652DFE}" type="pres">
      <dgm:prSet presAssocID="{ED07327B-39E6-42BE-952C-5E0A5FFC2106}" presName="parTx1" presStyleLbl="node1" presStyleIdx="0" presStyleCnt="2" custScaleX="148970" custScaleY="138244"/>
      <dgm:spPr>
        <a:prstGeom prst="roundRect">
          <a:avLst/>
        </a:prstGeom>
      </dgm:spPr>
    </dgm:pt>
    <dgm:pt modelId="{7AFEEEF1-B9BE-4C13-B618-1670E8EB6B16}" type="pres">
      <dgm:prSet presAssocID="{ED07327B-39E6-42BE-952C-5E0A5FFC2106}" presName="spPre1" presStyleCnt="0"/>
      <dgm:spPr/>
    </dgm:pt>
    <dgm:pt modelId="{FC7E6A31-5733-4936-9646-20A1A520B8B6}" type="pres">
      <dgm:prSet presAssocID="{ED07327B-39E6-42BE-952C-5E0A5FFC2106}" presName="chLin1" presStyleCnt="0"/>
      <dgm:spPr/>
    </dgm:pt>
    <dgm:pt modelId="{55716639-CB16-4D25-B784-889D0A2A9C63}" type="pres">
      <dgm:prSet presAssocID="{11E3F67A-F44A-4807-81E8-18CAAEEAE034}" presName="Name11" presStyleLbl="parChTrans1D1" presStyleIdx="0" presStyleCnt="12"/>
      <dgm:spPr/>
    </dgm:pt>
    <dgm:pt modelId="{DD0CAC52-4B91-4597-9CA7-5F18C523FC0A}" type="pres">
      <dgm:prSet presAssocID="{11E3F67A-F44A-4807-81E8-18CAAEEAE034}" presName="Name31" presStyleLbl="parChTrans1D1" presStyleIdx="1" presStyleCnt="12"/>
      <dgm:spPr/>
    </dgm:pt>
    <dgm:pt modelId="{6D86699C-FE86-4047-87D9-99A7FEA9EA24}" type="pres">
      <dgm:prSet presAssocID="{9328EDBF-F0A6-46CE-A7D4-D3A154F7E00F}" presName="txAndLines1" presStyleCnt="0"/>
      <dgm:spPr/>
    </dgm:pt>
    <dgm:pt modelId="{08616A57-00BC-4E17-886D-0001C1C352BB}" type="pres">
      <dgm:prSet presAssocID="{9328EDBF-F0A6-46CE-A7D4-D3A154F7E00F}" presName="anchor1" presStyleCnt="0"/>
      <dgm:spPr/>
    </dgm:pt>
    <dgm:pt modelId="{012CA7B1-CD0B-4F35-A65F-752915904BB6}" type="pres">
      <dgm:prSet presAssocID="{9328EDBF-F0A6-46CE-A7D4-D3A154F7E00F}" presName="backup1" presStyleCnt="0"/>
      <dgm:spPr/>
    </dgm:pt>
    <dgm:pt modelId="{628940AF-40EA-4D69-8FA9-5E1D37BECF7F}" type="pres">
      <dgm:prSet presAssocID="{9328EDBF-F0A6-46CE-A7D4-D3A154F7E00F}" presName="preLine1" presStyleLbl="parChTrans1D1" presStyleIdx="2" presStyleCnt="12"/>
      <dgm:spPr/>
    </dgm:pt>
    <dgm:pt modelId="{C0063738-6069-4AEF-991C-21D8E872B92C}" type="pres">
      <dgm:prSet presAssocID="{9328EDBF-F0A6-46CE-A7D4-D3A154F7E00F}" presName="desTx1" presStyleLbl="revTx" presStyleIdx="0" presStyleCnt="0">
        <dgm:presLayoutVars>
          <dgm:bulletEnabled val="1"/>
        </dgm:presLayoutVars>
      </dgm:prSet>
      <dgm:spPr/>
    </dgm:pt>
    <dgm:pt modelId="{7288F78F-52CE-4295-8EAB-5926416D9B64}" type="pres">
      <dgm:prSet presAssocID="{9328EDBF-F0A6-46CE-A7D4-D3A154F7E00F}" presName="postLine1" presStyleLbl="parChTrans1D1" presStyleIdx="3" presStyleCnt="12"/>
      <dgm:spPr/>
    </dgm:pt>
    <dgm:pt modelId="{4D45E629-1B5C-4BE9-9CAD-BDCCE8AF0015}" type="pres">
      <dgm:prSet presAssocID="{B5D6438D-5F1B-46B6-AC75-8E922689B341}" presName="Name11" presStyleLbl="parChTrans1D1" presStyleIdx="4" presStyleCnt="12"/>
      <dgm:spPr/>
    </dgm:pt>
    <dgm:pt modelId="{21BE9B27-2B3C-4932-A401-CECBEE864424}" type="pres">
      <dgm:prSet presAssocID="{B5D6438D-5F1B-46B6-AC75-8E922689B341}" presName="Name31" presStyleLbl="parChTrans1D1" presStyleIdx="5" presStyleCnt="12"/>
      <dgm:spPr/>
    </dgm:pt>
    <dgm:pt modelId="{AB84B462-9292-4CF7-A970-9F3357F108B5}" type="pres">
      <dgm:prSet presAssocID="{7469F0FB-A96B-4CDF-9AA8-ED79597F8EA5}" presName="txAndLines1" presStyleCnt="0"/>
      <dgm:spPr/>
    </dgm:pt>
    <dgm:pt modelId="{A346390C-9390-4F6A-A512-B2492494F66F}" type="pres">
      <dgm:prSet presAssocID="{7469F0FB-A96B-4CDF-9AA8-ED79597F8EA5}" presName="anchor1" presStyleCnt="0"/>
      <dgm:spPr/>
    </dgm:pt>
    <dgm:pt modelId="{680756ED-84DD-4ED7-B861-3987DCD1AD4D}" type="pres">
      <dgm:prSet presAssocID="{7469F0FB-A96B-4CDF-9AA8-ED79597F8EA5}" presName="backup1" presStyleCnt="0"/>
      <dgm:spPr/>
    </dgm:pt>
    <dgm:pt modelId="{7971A462-7329-44C2-94AA-0249B648B531}" type="pres">
      <dgm:prSet presAssocID="{7469F0FB-A96B-4CDF-9AA8-ED79597F8EA5}" presName="preLine1" presStyleLbl="parChTrans1D1" presStyleIdx="6" presStyleCnt="12"/>
      <dgm:spPr/>
    </dgm:pt>
    <dgm:pt modelId="{2063FABA-D07E-472B-AC5A-1BD0D08BB7D2}" type="pres">
      <dgm:prSet presAssocID="{7469F0FB-A96B-4CDF-9AA8-ED79597F8EA5}" presName="desTx1" presStyleLbl="revTx" presStyleIdx="0" presStyleCnt="0">
        <dgm:presLayoutVars>
          <dgm:bulletEnabled val="1"/>
        </dgm:presLayoutVars>
      </dgm:prSet>
      <dgm:spPr/>
    </dgm:pt>
    <dgm:pt modelId="{AF0B295D-4489-4B04-8FD4-6379C9FE479E}" type="pres">
      <dgm:prSet presAssocID="{7469F0FB-A96B-4CDF-9AA8-ED79597F8EA5}" presName="postLine1" presStyleLbl="parChTrans1D1" presStyleIdx="7" presStyleCnt="12"/>
      <dgm:spPr/>
    </dgm:pt>
    <dgm:pt modelId="{E3334BCD-778A-4FEB-9859-65C4EB102881}" type="pres">
      <dgm:prSet presAssocID="{C81A2BD1-A121-4B85-851B-A9A8C3B04F58}" presName="Name11" presStyleLbl="parChTrans1D1" presStyleIdx="8" presStyleCnt="12"/>
      <dgm:spPr/>
    </dgm:pt>
    <dgm:pt modelId="{04BA7657-F8BC-4C44-9D66-6C6EA81402AA}" type="pres">
      <dgm:prSet presAssocID="{C81A2BD1-A121-4B85-851B-A9A8C3B04F58}" presName="Name31" presStyleLbl="parChTrans1D1" presStyleIdx="9" presStyleCnt="12"/>
      <dgm:spPr/>
    </dgm:pt>
    <dgm:pt modelId="{1CDDA33D-809E-4C33-BAE6-7E4E0CE1B924}" type="pres">
      <dgm:prSet presAssocID="{507CCED0-F830-406A-8F1F-6BE843692BBD}" presName="txAndLines1" presStyleCnt="0"/>
      <dgm:spPr/>
    </dgm:pt>
    <dgm:pt modelId="{F6DC7B38-FEC9-48D1-9D6D-7F36A5255BDF}" type="pres">
      <dgm:prSet presAssocID="{507CCED0-F830-406A-8F1F-6BE843692BBD}" presName="anchor1" presStyleCnt="0"/>
      <dgm:spPr/>
    </dgm:pt>
    <dgm:pt modelId="{DD4252B8-8749-4624-ACD3-319630602281}" type="pres">
      <dgm:prSet presAssocID="{507CCED0-F830-406A-8F1F-6BE843692BBD}" presName="backup1" presStyleCnt="0"/>
      <dgm:spPr/>
    </dgm:pt>
    <dgm:pt modelId="{FADCB999-6FE7-4A79-AF2E-5F328735D837}" type="pres">
      <dgm:prSet presAssocID="{507CCED0-F830-406A-8F1F-6BE843692BBD}" presName="preLine1" presStyleLbl="parChTrans1D1" presStyleIdx="10" presStyleCnt="12"/>
      <dgm:spPr/>
    </dgm:pt>
    <dgm:pt modelId="{B3AA1110-BC75-4A1E-A10F-33F5E292C2A7}" type="pres">
      <dgm:prSet presAssocID="{507CCED0-F830-406A-8F1F-6BE843692BBD}" presName="desTx1" presStyleLbl="revTx" presStyleIdx="0" presStyleCnt="0">
        <dgm:presLayoutVars>
          <dgm:bulletEnabled val="1"/>
        </dgm:presLayoutVars>
      </dgm:prSet>
      <dgm:spPr/>
    </dgm:pt>
    <dgm:pt modelId="{A920EF24-326D-4A2E-ADED-46407A4E9B0C}" type="pres">
      <dgm:prSet presAssocID="{507CCED0-F830-406A-8F1F-6BE843692BBD}" presName="postLine1" presStyleLbl="parChTrans1D1" presStyleIdx="11" presStyleCnt="12"/>
      <dgm:spPr/>
    </dgm:pt>
    <dgm:pt modelId="{DFBDDFD5-E43D-44C0-A8C6-94B743D47845}" type="pres">
      <dgm:prSet presAssocID="{ED07327B-39E6-42BE-952C-5E0A5FFC2106}" presName="spPost1" presStyleCnt="0"/>
      <dgm:spPr/>
    </dgm:pt>
    <dgm:pt modelId="{00742C91-40B5-440A-BB5B-9FDFE9498397}" type="pres">
      <dgm:prSet presAssocID="{482D7349-0101-4E47-B477-25E5C27D2F36}" presName="parTx2" presStyleLbl="node1" presStyleIdx="1" presStyleCnt="2"/>
      <dgm:spPr>
        <a:prstGeom prst="roundRect">
          <a:avLst/>
        </a:prstGeom>
      </dgm:spPr>
    </dgm:pt>
  </dgm:ptLst>
  <dgm:cxnLst>
    <dgm:cxn modelId="{2DD30F03-24DB-46AE-BB1E-C554ACC60C11}" type="presOf" srcId="{7469F0FB-A96B-4CDF-9AA8-ED79597F8EA5}" destId="{2063FABA-D07E-472B-AC5A-1BD0D08BB7D2}" srcOrd="0" destOrd="0" presId="urn:microsoft.com/office/officeart/2009/3/layout/SubStepProcess"/>
    <dgm:cxn modelId="{F8F05028-A970-419D-A0BB-12AB511B124F}" srcId="{ED07327B-39E6-42BE-952C-5E0A5FFC2106}" destId="{7469F0FB-A96B-4CDF-9AA8-ED79597F8EA5}" srcOrd="1" destOrd="0" parTransId="{B5D6438D-5F1B-46B6-AC75-8E922689B341}" sibTransId="{A54002ED-BF11-4E43-83E6-C8EEF9ACFCE0}"/>
    <dgm:cxn modelId="{0060713E-988F-4F0B-9158-14BDF669AAAD}" type="presOf" srcId="{507CCED0-F830-406A-8F1F-6BE843692BBD}" destId="{B3AA1110-BC75-4A1E-A10F-33F5E292C2A7}" srcOrd="0" destOrd="0" presId="urn:microsoft.com/office/officeart/2009/3/layout/SubStepProcess"/>
    <dgm:cxn modelId="{F996C571-5492-41C9-82C6-D18CA3C3E5B4}" type="presOf" srcId="{482D7349-0101-4E47-B477-25E5C27D2F36}" destId="{00742C91-40B5-440A-BB5B-9FDFE9498397}" srcOrd="0" destOrd="0" presId="urn:microsoft.com/office/officeart/2009/3/layout/SubStepProcess"/>
    <dgm:cxn modelId="{68112280-1288-4D1B-9867-34B31A0B0683}" srcId="{EA238968-106D-4CE6-A70C-EA06B80258B4}" destId="{ED07327B-39E6-42BE-952C-5E0A5FFC2106}" srcOrd="0" destOrd="0" parTransId="{E7B67318-79B6-4479-9303-BA253BF5DD42}" sibTransId="{F24AFC3E-5D2F-44CC-8E59-0EE1C2F45DAC}"/>
    <dgm:cxn modelId="{966F4A93-5B6A-4D03-BD2E-FE8D519C7F9D}" type="presOf" srcId="{EA238968-106D-4CE6-A70C-EA06B80258B4}" destId="{0FA212E3-7F89-46EE-B571-DBE5AD056591}" srcOrd="0" destOrd="0" presId="urn:microsoft.com/office/officeart/2009/3/layout/SubStepProcess"/>
    <dgm:cxn modelId="{F5E99DA3-F60C-424B-8D75-4B498F5B2743}" type="presOf" srcId="{ED07327B-39E6-42BE-952C-5E0A5FFC2106}" destId="{85242159-C3CD-4A96-B1B9-76FFB3652DFE}" srcOrd="0" destOrd="0" presId="urn:microsoft.com/office/officeart/2009/3/layout/SubStepProcess"/>
    <dgm:cxn modelId="{D4228BA5-C77F-4CB1-8AFF-6F1B51A2D63A}" srcId="{ED07327B-39E6-42BE-952C-5E0A5FFC2106}" destId="{507CCED0-F830-406A-8F1F-6BE843692BBD}" srcOrd="2" destOrd="0" parTransId="{C81A2BD1-A121-4B85-851B-A9A8C3B04F58}" sibTransId="{F62D34FD-AB9C-4729-89D2-E002F2FA1B36}"/>
    <dgm:cxn modelId="{A9579CCC-7697-4304-8000-415E1A10BE6C}" srcId="{ED07327B-39E6-42BE-952C-5E0A5FFC2106}" destId="{9328EDBF-F0A6-46CE-A7D4-D3A154F7E00F}" srcOrd="0" destOrd="0" parTransId="{11E3F67A-F44A-4807-81E8-18CAAEEAE034}" sibTransId="{1BDB8A61-28C8-4040-B61B-BC417D45A1FC}"/>
    <dgm:cxn modelId="{0844BEE2-E50E-42F4-84E5-108172044F3D}" type="presOf" srcId="{9328EDBF-F0A6-46CE-A7D4-D3A154F7E00F}" destId="{C0063738-6069-4AEF-991C-21D8E872B92C}" srcOrd="0" destOrd="0" presId="urn:microsoft.com/office/officeart/2009/3/layout/SubStepProcess"/>
    <dgm:cxn modelId="{AE7483ED-33B8-4CB8-9252-9E4191DDBDF3}" srcId="{EA238968-106D-4CE6-A70C-EA06B80258B4}" destId="{482D7349-0101-4E47-B477-25E5C27D2F36}" srcOrd="1" destOrd="0" parTransId="{68163F3C-5913-439A-A45F-44C90BDF395F}" sibTransId="{DCC92ECE-71F3-4278-8E57-9D988E961BDD}"/>
    <dgm:cxn modelId="{206FA28D-426D-426F-AEDD-D9412325A189}" type="presParOf" srcId="{0FA212E3-7F89-46EE-B571-DBE5AD056591}" destId="{85242159-C3CD-4A96-B1B9-76FFB3652DFE}" srcOrd="0" destOrd="0" presId="urn:microsoft.com/office/officeart/2009/3/layout/SubStepProcess"/>
    <dgm:cxn modelId="{14B6145F-9774-4B58-860C-BE9300F77A3F}" type="presParOf" srcId="{0FA212E3-7F89-46EE-B571-DBE5AD056591}" destId="{7AFEEEF1-B9BE-4C13-B618-1670E8EB6B16}" srcOrd="1" destOrd="0" presId="urn:microsoft.com/office/officeart/2009/3/layout/SubStepProcess"/>
    <dgm:cxn modelId="{FEC4B0D7-D7DE-4ACF-A8E9-EA059060D992}" type="presParOf" srcId="{0FA212E3-7F89-46EE-B571-DBE5AD056591}" destId="{FC7E6A31-5733-4936-9646-20A1A520B8B6}" srcOrd="2" destOrd="0" presId="urn:microsoft.com/office/officeart/2009/3/layout/SubStepProcess"/>
    <dgm:cxn modelId="{96F8B44D-6240-4429-B728-193AB43FAF61}" type="presParOf" srcId="{FC7E6A31-5733-4936-9646-20A1A520B8B6}" destId="{55716639-CB16-4D25-B784-889D0A2A9C63}" srcOrd="0" destOrd="0" presId="urn:microsoft.com/office/officeart/2009/3/layout/SubStepProcess"/>
    <dgm:cxn modelId="{3338C28B-9AD6-4B3B-B997-A36F2DDB4516}" type="presParOf" srcId="{FC7E6A31-5733-4936-9646-20A1A520B8B6}" destId="{DD0CAC52-4B91-4597-9CA7-5F18C523FC0A}" srcOrd="1" destOrd="0" presId="urn:microsoft.com/office/officeart/2009/3/layout/SubStepProcess"/>
    <dgm:cxn modelId="{57DB6386-CDE3-432B-AD7C-D40F95EB8ED2}" type="presParOf" srcId="{FC7E6A31-5733-4936-9646-20A1A520B8B6}" destId="{6D86699C-FE86-4047-87D9-99A7FEA9EA24}" srcOrd="2" destOrd="0" presId="urn:microsoft.com/office/officeart/2009/3/layout/SubStepProcess"/>
    <dgm:cxn modelId="{304C005B-8E45-469D-A7A6-B107C32F9BF9}" type="presParOf" srcId="{6D86699C-FE86-4047-87D9-99A7FEA9EA24}" destId="{08616A57-00BC-4E17-886D-0001C1C352BB}" srcOrd="0" destOrd="0" presId="urn:microsoft.com/office/officeart/2009/3/layout/SubStepProcess"/>
    <dgm:cxn modelId="{1B651CE2-3CBB-45B2-8E67-66411BBF658A}" type="presParOf" srcId="{6D86699C-FE86-4047-87D9-99A7FEA9EA24}" destId="{012CA7B1-CD0B-4F35-A65F-752915904BB6}" srcOrd="1" destOrd="0" presId="urn:microsoft.com/office/officeart/2009/3/layout/SubStepProcess"/>
    <dgm:cxn modelId="{061A46CC-EC0A-45A9-8535-C3E85A5B9D9E}" type="presParOf" srcId="{6D86699C-FE86-4047-87D9-99A7FEA9EA24}" destId="{628940AF-40EA-4D69-8FA9-5E1D37BECF7F}" srcOrd="2" destOrd="0" presId="urn:microsoft.com/office/officeart/2009/3/layout/SubStepProcess"/>
    <dgm:cxn modelId="{0A3D96BF-CF06-4FFE-821A-80E5639D764B}" type="presParOf" srcId="{6D86699C-FE86-4047-87D9-99A7FEA9EA24}" destId="{C0063738-6069-4AEF-991C-21D8E872B92C}" srcOrd="3" destOrd="0" presId="urn:microsoft.com/office/officeart/2009/3/layout/SubStepProcess"/>
    <dgm:cxn modelId="{F9A8E5B6-32F7-4F4A-9EFE-88BEE09D941A}" type="presParOf" srcId="{6D86699C-FE86-4047-87D9-99A7FEA9EA24}" destId="{7288F78F-52CE-4295-8EAB-5926416D9B64}" srcOrd="4" destOrd="0" presId="urn:microsoft.com/office/officeart/2009/3/layout/SubStepProcess"/>
    <dgm:cxn modelId="{56A1A8AB-F3D1-487D-8BC1-33B0F3BCE13A}" type="presParOf" srcId="{FC7E6A31-5733-4936-9646-20A1A520B8B6}" destId="{4D45E629-1B5C-4BE9-9CAD-BDCCE8AF0015}" srcOrd="3" destOrd="0" presId="urn:microsoft.com/office/officeart/2009/3/layout/SubStepProcess"/>
    <dgm:cxn modelId="{F252FE64-1D60-44D3-B2D2-736C02A65B0C}" type="presParOf" srcId="{FC7E6A31-5733-4936-9646-20A1A520B8B6}" destId="{21BE9B27-2B3C-4932-A401-CECBEE864424}" srcOrd="4" destOrd="0" presId="urn:microsoft.com/office/officeart/2009/3/layout/SubStepProcess"/>
    <dgm:cxn modelId="{BC389A6E-AB7F-4FD5-9631-3171AF6E72D4}" type="presParOf" srcId="{FC7E6A31-5733-4936-9646-20A1A520B8B6}" destId="{AB84B462-9292-4CF7-A970-9F3357F108B5}" srcOrd="5" destOrd="0" presId="urn:microsoft.com/office/officeart/2009/3/layout/SubStepProcess"/>
    <dgm:cxn modelId="{EE00E992-D9FB-4313-818C-EF0851500139}" type="presParOf" srcId="{AB84B462-9292-4CF7-A970-9F3357F108B5}" destId="{A346390C-9390-4F6A-A512-B2492494F66F}" srcOrd="0" destOrd="0" presId="urn:microsoft.com/office/officeart/2009/3/layout/SubStepProcess"/>
    <dgm:cxn modelId="{64BB0253-70A2-4142-BC79-29366FAC84F5}" type="presParOf" srcId="{AB84B462-9292-4CF7-A970-9F3357F108B5}" destId="{680756ED-84DD-4ED7-B861-3987DCD1AD4D}" srcOrd="1" destOrd="0" presId="urn:microsoft.com/office/officeart/2009/3/layout/SubStepProcess"/>
    <dgm:cxn modelId="{0812100C-6048-4ACB-BE18-A61D92840B51}" type="presParOf" srcId="{AB84B462-9292-4CF7-A970-9F3357F108B5}" destId="{7971A462-7329-44C2-94AA-0249B648B531}" srcOrd="2" destOrd="0" presId="urn:microsoft.com/office/officeart/2009/3/layout/SubStepProcess"/>
    <dgm:cxn modelId="{30999411-6438-4EBA-A140-BB74183A3F63}" type="presParOf" srcId="{AB84B462-9292-4CF7-A970-9F3357F108B5}" destId="{2063FABA-D07E-472B-AC5A-1BD0D08BB7D2}" srcOrd="3" destOrd="0" presId="urn:microsoft.com/office/officeart/2009/3/layout/SubStepProcess"/>
    <dgm:cxn modelId="{30F7D186-A907-49CD-92A3-F8F63444457A}" type="presParOf" srcId="{AB84B462-9292-4CF7-A970-9F3357F108B5}" destId="{AF0B295D-4489-4B04-8FD4-6379C9FE479E}" srcOrd="4" destOrd="0" presId="urn:microsoft.com/office/officeart/2009/3/layout/SubStepProcess"/>
    <dgm:cxn modelId="{119F4840-95B7-44AB-B32F-9C1AA2D3242C}" type="presParOf" srcId="{FC7E6A31-5733-4936-9646-20A1A520B8B6}" destId="{E3334BCD-778A-4FEB-9859-65C4EB102881}" srcOrd="6" destOrd="0" presId="urn:microsoft.com/office/officeart/2009/3/layout/SubStepProcess"/>
    <dgm:cxn modelId="{7037CE8E-912A-4BBA-8991-B1480C7EEABD}" type="presParOf" srcId="{FC7E6A31-5733-4936-9646-20A1A520B8B6}" destId="{04BA7657-F8BC-4C44-9D66-6C6EA81402AA}" srcOrd="7" destOrd="0" presId="urn:microsoft.com/office/officeart/2009/3/layout/SubStepProcess"/>
    <dgm:cxn modelId="{C2E6DACF-B04B-4758-95A5-43B5FDF3D345}" type="presParOf" srcId="{FC7E6A31-5733-4936-9646-20A1A520B8B6}" destId="{1CDDA33D-809E-4C33-BAE6-7E4E0CE1B924}" srcOrd="8" destOrd="0" presId="urn:microsoft.com/office/officeart/2009/3/layout/SubStepProcess"/>
    <dgm:cxn modelId="{592A8EAB-EA8B-4CCA-A5CC-8085EF12B1E1}" type="presParOf" srcId="{1CDDA33D-809E-4C33-BAE6-7E4E0CE1B924}" destId="{F6DC7B38-FEC9-48D1-9D6D-7F36A5255BDF}" srcOrd="0" destOrd="0" presId="urn:microsoft.com/office/officeart/2009/3/layout/SubStepProcess"/>
    <dgm:cxn modelId="{7748D1C6-D9E0-4F73-8269-CCA4253FEEFA}" type="presParOf" srcId="{1CDDA33D-809E-4C33-BAE6-7E4E0CE1B924}" destId="{DD4252B8-8749-4624-ACD3-319630602281}" srcOrd="1" destOrd="0" presId="urn:microsoft.com/office/officeart/2009/3/layout/SubStepProcess"/>
    <dgm:cxn modelId="{835F6A6F-E667-42E5-9679-5F07F1039DC7}" type="presParOf" srcId="{1CDDA33D-809E-4C33-BAE6-7E4E0CE1B924}" destId="{FADCB999-6FE7-4A79-AF2E-5F328735D837}" srcOrd="2" destOrd="0" presId="urn:microsoft.com/office/officeart/2009/3/layout/SubStepProcess"/>
    <dgm:cxn modelId="{80BF0406-F17C-4BD2-96C2-48535CB3DC06}" type="presParOf" srcId="{1CDDA33D-809E-4C33-BAE6-7E4E0CE1B924}" destId="{B3AA1110-BC75-4A1E-A10F-33F5E292C2A7}" srcOrd="3" destOrd="0" presId="urn:microsoft.com/office/officeart/2009/3/layout/SubStepProcess"/>
    <dgm:cxn modelId="{1938BBF5-7702-427E-B9DF-72A19B815C69}" type="presParOf" srcId="{1CDDA33D-809E-4C33-BAE6-7E4E0CE1B924}" destId="{A920EF24-326D-4A2E-ADED-46407A4E9B0C}" srcOrd="4" destOrd="0" presId="urn:microsoft.com/office/officeart/2009/3/layout/SubStepProcess"/>
    <dgm:cxn modelId="{844929ED-4EF2-418A-91A0-E39F6C28F8C9}" type="presParOf" srcId="{0FA212E3-7F89-46EE-B571-DBE5AD056591}" destId="{DFBDDFD5-E43D-44C0-A8C6-94B743D47845}" srcOrd="3" destOrd="0" presId="urn:microsoft.com/office/officeart/2009/3/layout/SubStepProcess"/>
    <dgm:cxn modelId="{FA77988E-9D35-47B8-A676-C6F3CDB3BC11}" type="presParOf" srcId="{0FA212E3-7F89-46EE-B571-DBE5AD056591}" destId="{00742C91-40B5-440A-BB5B-9FDFE9498397}"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674D0F0-53D0-4D02-A70A-82429895F65D}" type="doc">
      <dgm:prSet loTypeId="urn:microsoft.com/office/officeart/2005/8/layout/orgChart1" loCatId="hierarchy" qsTypeId="urn:microsoft.com/office/officeart/2005/8/quickstyle/simple4" qsCatId="simple" csTypeId="urn:microsoft.com/office/officeart/2005/8/colors/accent0_3" csCatId="mainScheme" phldr="1"/>
      <dgm:spPr/>
      <dgm:t>
        <a:bodyPr/>
        <a:lstStyle/>
        <a:p>
          <a:endParaRPr lang="ru-RU"/>
        </a:p>
      </dgm:t>
    </dgm:pt>
    <dgm:pt modelId="{4628DC71-FC6D-4DEC-9F84-F517C313BEE4}">
      <dgm:prSet phldrT="[Текст]"/>
      <dgm:spPr/>
      <dgm:t>
        <a:bodyPr/>
        <a:lstStyle/>
        <a:p>
          <a:r>
            <a:rPr lang="tg-Cyrl-TJ" dirty="0">
              <a:latin typeface="Times New Roman Tj" panose="02020603050405020304" pitchFamily="18" charset="-52"/>
            </a:rPr>
            <a:t>Шўрои миллии муқовимат ба коррупсияи Ҷумҳурии Тоҷикистон </a:t>
          </a:r>
          <a:endParaRPr lang="ru-RU" dirty="0"/>
        </a:p>
      </dgm:t>
    </dgm:pt>
    <dgm:pt modelId="{07F401AB-EC53-49A0-B6B0-CCBCA98D840D}" type="parTrans" cxnId="{A2B22FDD-780B-4F20-914A-AC304C437B4A}">
      <dgm:prSet/>
      <dgm:spPr/>
      <dgm:t>
        <a:bodyPr/>
        <a:lstStyle/>
        <a:p>
          <a:endParaRPr lang="ru-RU"/>
        </a:p>
      </dgm:t>
    </dgm:pt>
    <dgm:pt modelId="{6658D3A3-D3BC-4EC0-9435-DF658A6FCE1D}" type="sibTrans" cxnId="{A2B22FDD-780B-4F20-914A-AC304C437B4A}">
      <dgm:prSet/>
      <dgm:spPr/>
      <dgm:t>
        <a:bodyPr/>
        <a:lstStyle/>
        <a:p>
          <a:endParaRPr lang="ru-RU"/>
        </a:p>
      </dgm:t>
    </dgm:pt>
    <dgm:pt modelId="{7E9550AA-FAA1-4B50-BA04-421364A9A76F}">
      <dgm:prSet phldrT="[Текст]"/>
      <dgm:spPr/>
      <dgm:t>
        <a:bodyPr/>
        <a:lstStyle/>
        <a:p>
          <a:r>
            <a:rPr lang="tg-Cyrl-TJ" dirty="0">
              <a:latin typeface="Times New Roman Tj" panose="02020603050405020304" pitchFamily="18" charset="-52"/>
            </a:rPr>
            <a:t>Президенти Ҷумҳурии Тоҷикистон </a:t>
          </a:r>
          <a:endParaRPr lang="ru-RU" dirty="0"/>
        </a:p>
      </dgm:t>
    </dgm:pt>
    <dgm:pt modelId="{51E3F346-452B-4F8C-A638-9F56FBAF4F1F}" type="parTrans" cxnId="{23DE37C8-53D0-440B-9D33-289E212D7963}">
      <dgm:prSet/>
      <dgm:spPr/>
      <dgm:t>
        <a:bodyPr/>
        <a:lstStyle/>
        <a:p>
          <a:endParaRPr lang="ru-RU"/>
        </a:p>
      </dgm:t>
    </dgm:pt>
    <dgm:pt modelId="{619D983E-4BAF-40D4-AD89-6526D5CD72B3}" type="sibTrans" cxnId="{23DE37C8-53D0-440B-9D33-289E212D7963}">
      <dgm:prSet/>
      <dgm:spPr/>
      <dgm:t>
        <a:bodyPr/>
        <a:lstStyle/>
        <a:p>
          <a:endParaRPr lang="ru-RU"/>
        </a:p>
      </dgm:t>
    </dgm:pt>
    <dgm:pt modelId="{8EBCCB20-B608-4653-AB28-3AD7A1B08FF2}">
      <dgm:prSet phldrT="[Текст]" custT="1"/>
      <dgm:spPr/>
      <dgm:t>
        <a:bodyPr/>
        <a:lstStyle/>
        <a:p>
          <a:r>
            <a:rPr lang="tg-Cyrl-TJ" sz="1800" dirty="0">
              <a:latin typeface="Times New Roman Tj" panose="02020603050405020304" pitchFamily="18" charset="-52"/>
            </a:rPr>
            <a:t>Агентии назорати давлатии молиявӣ ва мубориза бо коррупсияи ҷумҳурии Тоҷикистон ҳамасола мониторинги маҷмўии ҷараёни иҷрои Стратегия ва Нақшаи чорабиниҳои амалисозии онро гузаронида, аз натичааш маълумот пешниҳод намояд</a:t>
          </a:r>
          <a:endParaRPr lang="ru-RU" sz="1800" dirty="0"/>
        </a:p>
      </dgm:t>
    </dgm:pt>
    <dgm:pt modelId="{5D48520F-929E-4580-AC5E-A75ABA867A9C}" type="parTrans" cxnId="{96A02210-A2EF-4CB9-8393-2455E152B489}">
      <dgm:prSet/>
      <dgm:spPr/>
      <dgm:t>
        <a:bodyPr/>
        <a:lstStyle/>
        <a:p>
          <a:endParaRPr lang="ru-RU"/>
        </a:p>
      </dgm:t>
    </dgm:pt>
    <dgm:pt modelId="{BC1BB6BC-736B-4F78-AF4C-5CEF6354E4F3}" type="sibTrans" cxnId="{96A02210-A2EF-4CB9-8393-2455E152B489}">
      <dgm:prSet/>
      <dgm:spPr/>
      <dgm:t>
        <a:bodyPr/>
        <a:lstStyle/>
        <a:p>
          <a:endParaRPr lang="ru-RU">
            <a:solidFill>
              <a:schemeClr val="tx1"/>
            </a:solidFill>
          </a:endParaRPr>
        </a:p>
      </dgm:t>
    </dgm:pt>
    <dgm:pt modelId="{5345261E-98DC-415A-9B74-CAA1D49CFE08}" type="pres">
      <dgm:prSet presAssocID="{F674D0F0-53D0-4D02-A70A-82429895F65D}" presName="hierChild1" presStyleCnt="0">
        <dgm:presLayoutVars>
          <dgm:orgChart val="1"/>
          <dgm:chPref val="1"/>
          <dgm:dir/>
          <dgm:animOne val="branch"/>
          <dgm:animLvl val="lvl"/>
          <dgm:resizeHandles/>
        </dgm:presLayoutVars>
      </dgm:prSet>
      <dgm:spPr/>
    </dgm:pt>
    <dgm:pt modelId="{C9D01B59-7878-4B69-861E-71E7D9976557}" type="pres">
      <dgm:prSet presAssocID="{8EBCCB20-B608-4653-AB28-3AD7A1B08FF2}" presName="hierRoot1" presStyleCnt="0">
        <dgm:presLayoutVars>
          <dgm:hierBranch/>
        </dgm:presLayoutVars>
      </dgm:prSet>
      <dgm:spPr/>
    </dgm:pt>
    <dgm:pt modelId="{5E40C0CF-FDAC-4E8B-84D9-2BA15FFED07B}" type="pres">
      <dgm:prSet presAssocID="{8EBCCB20-B608-4653-AB28-3AD7A1B08FF2}" presName="rootComposite1" presStyleCnt="0"/>
      <dgm:spPr/>
    </dgm:pt>
    <dgm:pt modelId="{E23DC739-5928-42C3-8AF2-067181BBD1D8}" type="pres">
      <dgm:prSet presAssocID="{8EBCCB20-B608-4653-AB28-3AD7A1B08FF2}" presName="rootText1" presStyleLbl="node0" presStyleIdx="0" presStyleCnt="1" custScaleX="179897" custScaleY="143512">
        <dgm:presLayoutVars>
          <dgm:chPref val="3"/>
        </dgm:presLayoutVars>
      </dgm:prSet>
      <dgm:spPr/>
    </dgm:pt>
    <dgm:pt modelId="{27822DC7-89DE-49A5-92FE-1E84D8042D77}" type="pres">
      <dgm:prSet presAssocID="{8EBCCB20-B608-4653-AB28-3AD7A1B08FF2}" presName="rootConnector1" presStyleLbl="node1" presStyleIdx="0" presStyleCnt="0"/>
      <dgm:spPr/>
    </dgm:pt>
    <dgm:pt modelId="{50917DC2-2D6B-430D-A588-46AD64B983D5}" type="pres">
      <dgm:prSet presAssocID="{8EBCCB20-B608-4653-AB28-3AD7A1B08FF2}" presName="hierChild2" presStyleCnt="0"/>
      <dgm:spPr/>
    </dgm:pt>
    <dgm:pt modelId="{B686ACDD-D46C-4230-BB9B-4D1EA515B3B0}" type="pres">
      <dgm:prSet presAssocID="{07F401AB-EC53-49A0-B6B0-CCBCA98D840D}" presName="Name35" presStyleLbl="parChTrans1D2" presStyleIdx="0" presStyleCnt="2"/>
      <dgm:spPr/>
    </dgm:pt>
    <dgm:pt modelId="{4FA843DE-05E4-4AC6-95EA-5434919F0681}" type="pres">
      <dgm:prSet presAssocID="{4628DC71-FC6D-4DEC-9F84-F517C313BEE4}" presName="hierRoot2" presStyleCnt="0">
        <dgm:presLayoutVars>
          <dgm:hierBranch val="init"/>
        </dgm:presLayoutVars>
      </dgm:prSet>
      <dgm:spPr/>
    </dgm:pt>
    <dgm:pt modelId="{6E571458-651B-40A1-8891-F055EE450906}" type="pres">
      <dgm:prSet presAssocID="{4628DC71-FC6D-4DEC-9F84-F517C313BEE4}" presName="rootComposite" presStyleCnt="0"/>
      <dgm:spPr/>
    </dgm:pt>
    <dgm:pt modelId="{96A8AD00-6130-411C-8C98-DAC0A01EDF51}" type="pres">
      <dgm:prSet presAssocID="{4628DC71-FC6D-4DEC-9F84-F517C313BEE4}" presName="rootText" presStyleLbl="node2" presStyleIdx="0" presStyleCnt="2">
        <dgm:presLayoutVars>
          <dgm:chPref val="3"/>
        </dgm:presLayoutVars>
      </dgm:prSet>
      <dgm:spPr/>
    </dgm:pt>
    <dgm:pt modelId="{FE94A33D-83FF-46C4-B9E4-E72EDEA3E72F}" type="pres">
      <dgm:prSet presAssocID="{4628DC71-FC6D-4DEC-9F84-F517C313BEE4}" presName="rootConnector" presStyleLbl="node2" presStyleIdx="0" presStyleCnt="2"/>
      <dgm:spPr/>
    </dgm:pt>
    <dgm:pt modelId="{62F7572C-88D2-4AD9-8786-0A0EADA92267}" type="pres">
      <dgm:prSet presAssocID="{4628DC71-FC6D-4DEC-9F84-F517C313BEE4}" presName="hierChild4" presStyleCnt="0"/>
      <dgm:spPr/>
    </dgm:pt>
    <dgm:pt modelId="{BD539A69-A091-4760-8129-2708E742444B}" type="pres">
      <dgm:prSet presAssocID="{4628DC71-FC6D-4DEC-9F84-F517C313BEE4}" presName="hierChild5" presStyleCnt="0"/>
      <dgm:spPr/>
    </dgm:pt>
    <dgm:pt modelId="{21F1CBD2-E48F-4AE8-A7A1-75613336072B}" type="pres">
      <dgm:prSet presAssocID="{51E3F346-452B-4F8C-A638-9F56FBAF4F1F}" presName="Name35" presStyleLbl="parChTrans1D2" presStyleIdx="1" presStyleCnt="2"/>
      <dgm:spPr/>
    </dgm:pt>
    <dgm:pt modelId="{CE4B1A56-7CFA-49A7-9460-6B26BE3C8429}" type="pres">
      <dgm:prSet presAssocID="{7E9550AA-FAA1-4B50-BA04-421364A9A76F}" presName="hierRoot2" presStyleCnt="0">
        <dgm:presLayoutVars>
          <dgm:hierBranch val="init"/>
        </dgm:presLayoutVars>
      </dgm:prSet>
      <dgm:spPr/>
    </dgm:pt>
    <dgm:pt modelId="{9E5E9A7E-89EB-4E52-A5F7-2A39FFD3D915}" type="pres">
      <dgm:prSet presAssocID="{7E9550AA-FAA1-4B50-BA04-421364A9A76F}" presName="rootComposite" presStyleCnt="0"/>
      <dgm:spPr/>
    </dgm:pt>
    <dgm:pt modelId="{F21573E0-E19D-47C3-AF16-A8CE98B65524}" type="pres">
      <dgm:prSet presAssocID="{7E9550AA-FAA1-4B50-BA04-421364A9A76F}" presName="rootText" presStyleLbl="node2" presStyleIdx="1" presStyleCnt="2">
        <dgm:presLayoutVars>
          <dgm:chPref val="3"/>
        </dgm:presLayoutVars>
      </dgm:prSet>
      <dgm:spPr/>
    </dgm:pt>
    <dgm:pt modelId="{EFBF0A10-CC1C-4FE1-A1EA-2EBAFBA696D2}" type="pres">
      <dgm:prSet presAssocID="{7E9550AA-FAA1-4B50-BA04-421364A9A76F}" presName="rootConnector" presStyleLbl="node2" presStyleIdx="1" presStyleCnt="2"/>
      <dgm:spPr/>
    </dgm:pt>
    <dgm:pt modelId="{830E778C-183E-45DC-BD9E-104BE8676234}" type="pres">
      <dgm:prSet presAssocID="{7E9550AA-FAA1-4B50-BA04-421364A9A76F}" presName="hierChild4" presStyleCnt="0"/>
      <dgm:spPr/>
    </dgm:pt>
    <dgm:pt modelId="{F00D635B-732A-483E-B443-36573F88B937}" type="pres">
      <dgm:prSet presAssocID="{7E9550AA-FAA1-4B50-BA04-421364A9A76F}" presName="hierChild5" presStyleCnt="0"/>
      <dgm:spPr/>
    </dgm:pt>
    <dgm:pt modelId="{D60E2FB9-416B-4C7E-9CF0-D9A256CD03B6}" type="pres">
      <dgm:prSet presAssocID="{8EBCCB20-B608-4653-AB28-3AD7A1B08FF2}" presName="hierChild3" presStyleCnt="0"/>
      <dgm:spPr/>
    </dgm:pt>
  </dgm:ptLst>
  <dgm:cxnLst>
    <dgm:cxn modelId="{FC417B09-DF2D-4E0B-AD0E-721AA015361B}" type="presOf" srcId="{8EBCCB20-B608-4653-AB28-3AD7A1B08FF2}" destId="{E23DC739-5928-42C3-8AF2-067181BBD1D8}" srcOrd="0" destOrd="0" presId="urn:microsoft.com/office/officeart/2005/8/layout/orgChart1"/>
    <dgm:cxn modelId="{96A02210-A2EF-4CB9-8393-2455E152B489}" srcId="{F674D0F0-53D0-4D02-A70A-82429895F65D}" destId="{8EBCCB20-B608-4653-AB28-3AD7A1B08FF2}" srcOrd="0" destOrd="0" parTransId="{5D48520F-929E-4580-AC5E-A75ABA867A9C}" sibTransId="{BC1BB6BC-736B-4F78-AF4C-5CEF6354E4F3}"/>
    <dgm:cxn modelId="{D4421E12-A75F-4B94-9B9F-7EE773EBC2BC}" type="presOf" srcId="{07F401AB-EC53-49A0-B6B0-CCBCA98D840D}" destId="{B686ACDD-D46C-4230-BB9B-4D1EA515B3B0}" srcOrd="0" destOrd="0" presId="urn:microsoft.com/office/officeart/2005/8/layout/orgChart1"/>
    <dgm:cxn modelId="{3D506921-B8CE-4001-B552-A3619DED5173}" type="presOf" srcId="{4628DC71-FC6D-4DEC-9F84-F517C313BEE4}" destId="{96A8AD00-6130-411C-8C98-DAC0A01EDF51}" srcOrd="0" destOrd="0" presId="urn:microsoft.com/office/officeart/2005/8/layout/orgChart1"/>
    <dgm:cxn modelId="{6E5D4E27-58F5-4A83-8451-3DB85C3B127F}" type="presOf" srcId="{8EBCCB20-B608-4653-AB28-3AD7A1B08FF2}" destId="{27822DC7-89DE-49A5-92FE-1E84D8042D77}" srcOrd="1" destOrd="0" presId="urn:microsoft.com/office/officeart/2005/8/layout/orgChart1"/>
    <dgm:cxn modelId="{EE32982A-17A3-47FA-BB86-E030C8E1D4DE}" type="presOf" srcId="{51E3F346-452B-4F8C-A638-9F56FBAF4F1F}" destId="{21F1CBD2-E48F-4AE8-A7A1-75613336072B}" srcOrd="0" destOrd="0" presId="urn:microsoft.com/office/officeart/2005/8/layout/orgChart1"/>
    <dgm:cxn modelId="{E6D2DC3C-255B-4CE9-B25A-8060A0824911}" type="presOf" srcId="{4628DC71-FC6D-4DEC-9F84-F517C313BEE4}" destId="{FE94A33D-83FF-46C4-B9E4-E72EDEA3E72F}" srcOrd="1" destOrd="0" presId="urn:microsoft.com/office/officeart/2005/8/layout/orgChart1"/>
    <dgm:cxn modelId="{B43F796C-BBF2-4011-8FA4-418795664308}" type="presOf" srcId="{F674D0F0-53D0-4D02-A70A-82429895F65D}" destId="{5345261E-98DC-415A-9B74-CAA1D49CFE08}" srcOrd="0" destOrd="0" presId="urn:microsoft.com/office/officeart/2005/8/layout/orgChart1"/>
    <dgm:cxn modelId="{93E10A87-0517-4745-9672-C5DDCDC79629}" type="presOf" srcId="{7E9550AA-FAA1-4B50-BA04-421364A9A76F}" destId="{F21573E0-E19D-47C3-AF16-A8CE98B65524}" srcOrd="0" destOrd="0" presId="urn:microsoft.com/office/officeart/2005/8/layout/orgChart1"/>
    <dgm:cxn modelId="{7E304190-B821-4955-9B50-108004FF7FD0}" type="presOf" srcId="{7E9550AA-FAA1-4B50-BA04-421364A9A76F}" destId="{EFBF0A10-CC1C-4FE1-A1EA-2EBAFBA696D2}" srcOrd="1" destOrd="0" presId="urn:microsoft.com/office/officeart/2005/8/layout/orgChart1"/>
    <dgm:cxn modelId="{23DE37C8-53D0-440B-9D33-289E212D7963}" srcId="{8EBCCB20-B608-4653-AB28-3AD7A1B08FF2}" destId="{7E9550AA-FAA1-4B50-BA04-421364A9A76F}" srcOrd="1" destOrd="0" parTransId="{51E3F346-452B-4F8C-A638-9F56FBAF4F1F}" sibTransId="{619D983E-4BAF-40D4-AD89-6526D5CD72B3}"/>
    <dgm:cxn modelId="{A2B22FDD-780B-4F20-914A-AC304C437B4A}" srcId="{8EBCCB20-B608-4653-AB28-3AD7A1B08FF2}" destId="{4628DC71-FC6D-4DEC-9F84-F517C313BEE4}" srcOrd="0" destOrd="0" parTransId="{07F401AB-EC53-49A0-B6B0-CCBCA98D840D}" sibTransId="{6658D3A3-D3BC-4EC0-9435-DF658A6FCE1D}"/>
    <dgm:cxn modelId="{B79A036C-B23A-4EE5-9CA1-7232D24C10D0}" type="presParOf" srcId="{5345261E-98DC-415A-9B74-CAA1D49CFE08}" destId="{C9D01B59-7878-4B69-861E-71E7D9976557}" srcOrd="0" destOrd="0" presId="urn:microsoft.com/office/officeart/2005/8/layout/orgChart1"/>
    <dgm:cxn modelId="{203654C7-528D-4657-B73C-D39DE07A8562}" type="presParOf" srcId="{C9D01B59-7878-4B69-861E-71E7D9976557}" destId="{5E40C0CF-FDAC-4E8B-84D9-2BA15FFED07B}" srcOrd="0" destOrd="0" presId="urn:microsoft.com/office/officeart/2005/8/layout/orgChart1"/>
    <dgm:cxn modelId="{6E9C85C6-D448-4B68-9FCA-DF0892D2D999}" type="presParOf" srcId="{5E40C0CF-FDAC-4E8B-84D9-2BA15FFED07B}" destId="{E23DC739-5928-42C3-8AF2-067181BBD1D8}" srcOrd="0" destOrd="0" presId="urn:microsoft.com/office/officeart/2005/8/layout/orgChart1"/>
    <dgm:cxn modelId="{31100EB2-4F33-4C93-B709-4F9996CC1622}" type="presParOf" srcId="{5E40C0CF-FDAC-4E8B-84D9-2BA15FFED07B}" destId="{27822DC7-89DE-49A5-92FE-1E84D8042D77}" srcOrd="1" destOrd="0" presId="urn:microsoft.com/office/officeart/2005/8/layout/orgChart1"/>
    <dgm:cxn modelId="{8C717077-9129-41E4-87F7-4C76C36ADB9B}" type="presParOf" srcId="{C9D01B59-7878-4B69-861E-71E7D9976557}" destId="{50917DC2-2D6B-430D-A588-46AD64B983D5}" srcOrd="1" destOrd="0" presId="urn:microsoft.com/office/officeart/2005/8/layout/orgChart1"/>
    <dgm:cxn modelId="{81F60EBD-9D9A-4587-B191-1D26B8FE99FC}" type="presParOf" srcId="{50917DC2-2D6B-430D-A588-46AD64B983D5}" destId="{B686ACDD-D46C-4230-BB9B-4D1EA515B3B0}" srcOrd="0" destOrd="0" presId="urn:microsoft.com/office/officeart/2005/8/layout/orgChart1"/>
    <dgm:cxn modelId="{9F0B7387-056A-4D86-89F4-0D21C705EAEF}" type="presParOf" srcId="{50917DC2-2D6B-430D-A588-46AD64B983D5}" destId="{4FA843DE-05E4-4AC6-95EA-5434919F0681}" srcOrd="1" destOrd="0" presId="urn:microsoft.com/office/officeart/2005/8/layout/orgChart1"/>
    <dgm:cxn modelId="{F64654BC-F534-4B83-8737-90B622D735A4}" type="presParOf" srcId="{4FA843DE-05E4-4AC6-95EA-5434919F0681}" destId="{6E571458-651B-40A1-8891-F055EE450906}" srcOrd="0" destOrd="0" presId="urn:microsoft.com/office/officeart/2005/8/layout/orgChart1"/>
    <dgm:cxn modelId="{DE77F017-A8F3-48C7-99DC-A149960DDA06}" type="presParOf" srcId="{6E571458-651B-40A1-8891-F055EE450906}" destId="{96A8AD00-6130-411C-8C98-DAC0A01EDF51}" srcOrd="0" destOrd="0" presId="urn:microsoft.com/office/officeart/2005/8/layout/orgChart1"/>
    <dgm:cxn modelId="{5F0D564F-0B2C-4376-9127-8940D60F6153}" type="presParOf" srcId="{6E571458-651B-40A1-8891-F055EE450906}" destId="{FE94A33D-83FF-46C4-B9E4-E72EDEA3E72F}" srcOrd="1" destOrd="0" presId="urn:microsoft.com/office/officeart/2005/8/layout/orgChart1"/>
    <dgm:cxn modelId="{62F94341-EA16-4B75-A9C7-24CB126EE711}" type="presParOf" srcId="{4FA843DE-05E4-4AC6-95EA-5434919F0681}" destId="{62F7572C-88D2-4AD9-8786-0A0EADA92267}" srcOrd="1" destOrd="0" presId="urn:microsoft.com/office/officeart/2005/8/layout/orgChart1"/>
    <dgm:cxn modelId="{01154B08-A39B-43C5-A0F6-B05EBBC137FE}" type="presParOf" srcId="{4FA843DE-05E4-4AC6-95EA-5434919F0681}" destId="{BD539A69-A091-4760-8129-2708E742444B}" srcOrd="2" destOrd="0" presId="urn:microsoft.com/office/officeart/2005/8/layout/orgChart1"/>
    <dgm:cxn modelId="{BCDF5838-7262-415D-9B32-54440E8ED34E}" type="presParOf" srcId="{50917DC2-2D6B-430D-A588-46AD64B983D5}" destId="{21F1CBD2-E48F-4AE8-A7A1-75613336072B}" srcOrd="2" destOrd="0" presId="urn:microsoft.com/office/officeart/2005/8/layout/orgChart1"/>
    <dgm:cxn modelId="{476E44AD-F24C-419B-BB33-5EE6C9BC3F66}" type="presParOf" srcId="{50917DC2-2D6B-430D-A588-46AD64B983D5}" destId="{CE4B1A56-7CFA-49A7-9460-6B26BE3C8429}" srcOrd="3" destOrd="0" presId="urn:microsoft.com/office/officeart/2005/8/layout/orgChart1"/>
    <dgm:cxn modelId="{0E5FFB21-CAD3-4FD7-9245-2EA00A4C561B}" type="presParOf" srcId="{CE4B1A56-7CFA-49A7-9460-6B26BE3C8429}" destId="{9E5E9A7E-89EB-4E52-A5F7-2A39FFD3D915}" srcOrd="0" destOrd="0" presId="urn:microsoft.com/office/officeart/2005/8/layout/orgChart1"/>
    <dgm:cxn modelId="{2DCC5506-AFF7-402F-871B-6FAB05A66A44}" type="presParOf" srcId="{9E5E9A7E-89EB-4E52-A5F7-2A39FFD3D915}" destId="{F21573E0-E19D-47C3-AF16-A8CE98B65524}" srcOrd="0" destOrd="0" presId="urn:microsoft.com/office/officeart/2005/8/layout/orgChart1"/>
    <dgm:cxn modelId="{864EB2AB-48F7-4D78-9F9A-9F9B69FA7585}" type="presParOf" srcId="{9E5E9A7E-89EB-4E52-A5F7-2A39FFD3D915}" destId="{EFBF0A10-CC1C-4FE1-A1EA-2EBAFBA696D2}" srcOrd="1" destOrd="0" presId="urn:microsoft.com/office/officeart/2005/8/layout/orgChart1"/>
    <dgm:cxn modelId="{0114BCCE-F9EA-416C-99B8-64E6485BC53F}" type="presParOf" srcId="{CE4B1A56-7CFA-49A7-9460-6B26BE3C8429}" destId="{830E778C-183E-45DC-BD9E-104BE8676234}" srcOrd="1" destOrd="0" presId="urn:microsoft.com/office/officeart/2005/8/layout/orgChart1"/>
    <dgm:cxn modelId="{F5154E4F-D094-4C54-9C96-DDA412C3817F}" type="presParOf" srcId="{CE4B1A56-7CFA-49A7-9460-6B26BE3C8429}" destId="{F00D635B-732A-483E-B443-36573F88B937}" srcOrd="2" destOrd="0" presId="urn:microsoft.com/office/officeart/2005/8/layout/orgChart1"/>
    <dgm:cxn modelId="{CEF122ED-3E9B-4997-A5F6-42E59217ACAC}" type="presParOf" srcId="{C9D01B59-7878-4B69-861E-71E7D9976557}" destId="{D60E2FB9-416B-4C7E-9CF0-D9A256CD03B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59B32D4-5ECF-4A39-967A-885997705C73}" type="doc">
      <dgm:prSet loTypeId="urn:microsoft.com/office/officeart/2005/8/layout/venn1" loCatId="relationship" qsTypeId="urn:microsoft.com/office/officeart/2005/8/quickstyle/simple4" qsCatId="simple" csTypeId="urn:microsoft.com/office/officeart/2005/8/colors/accent2_1" csCatId="accent2" phldr="1"/>
      <dgm:spPr/>
      <dgm:t>
        <a:bodyPr/>
        <a:lstStyle/>
        <a:p>
          <a:endParaRPr lang="ru-RU"/>
        </a:p>
      </dgm:t>
    </dgm:pt>
    <dgm:pt modelId="{22A4D581-83D6-42E5-BFF3-E1A6E54756C1}">
      <dgm:prSet custT="1"/>
      <dgm:spPr/>
      <dgm:t>
        <a:bodyPr/>
        <a:lstStyle/>
        <a:p>
          <a:pPr rtl="0"/>
          <a:r>
            <a:rPr lang="tg-Cyrl-TJ" sz="1400" b="0" i="0" dirty="0">
              <a:latin typeface="Times New Roman Tj" panose="02020603050405020304" pitchFamily="18" charset="-52"/>
            </a:rPr>
            <a:t>Таъмини иштироки фаъоли ҷомеаи шаҳрвандӣ</a:t>
          </a:r>
          <a:endParaRPr lang="ru-RU" sz="1400" dirty="0">
            <a:latin typeface="Times New Roman Tj" panose="02020603050405020304" pitchFamily="18" charset="-52"/>
          </a:endParaRPr>
        </a:p>
      </dgm:t>
    </dgm:pt>
    <dgm:pt modelId="{DFE0C906-8509-4A40-B5CE-0FBECE56B1D8}" type="parTrans" cxnId="{9D979E5F-4D44-44DF-9C59-BC48B9B46860}">
      <dgm:prSet/>
      <dgm:spPr/>
      <dgm:t>
        <a:bodyPr/>
        <a:lstStyle/>
        <a:p>
          <a:endParaRPr lang="ru-RU" sz="1200">
            <a:solidFill>
              <a:schemeClr val="tx1"/>
            </a:solidFill>
            <a:latin typeface="Times New Roman Tj" panose="02020603050405020304" pitchFamily="18" charset="-52"/>
          </a:endParaRPr>
        </a:p>
      </dgm:t>
    </dgm:pt>
    <dgm:pt modelId="{9651C5F9-D73A-4DDE-B502-2EA15A0659FD}" type="sibTrans" cxnId="{9D979E5F-4D44-44DF-9C59-BC48B9B46860}">
      <dgm:prSet/>
      <dgm:spPr/>
      <dgm:t>
        <a:bodyPr/>
        <a:lstStyle/>
        <a:p>
          <a:endParaRPr lang="ru-RU" sz="1200">
            <a:solidFill>
              <a:schemeClr val="tx1"/>
            </a:solidFill>
            <a:latin typeface="Times New Roman Tj" panose="02020603050405020304" pitchFamily="18" charset="-52"/>
          </a:endParaRPr>
        </a:p>
      </dgm:t>
    </dgm:pt>
    <dgm:pt modelId="{78183849-DD1F-465E-B011-9E328FF9E246}">
      <dgm:prSet custT="1"/>
      <dgm:spPr/>
      <dgm:t>
        <a:bodyPr/>
        <a:lstStyle/>
        <a:p>
          <a:pPr rtl="0"/>
          <a:r>
            <a:rPr lang="tg-Cyrl-TJ" sz="1400" b="0" i="0" dirty="0">
              <a:latin typeface="Times New Roman Tj" panose="02020603050405020304" pitchFamily="18" charset="-52"/>
            </a:rPr>
            <a:t>Иштироки иттиҳодияҳои ҷамъиятӣ </a:t>
          </a:r>
          <a:endParaRPr lang="ru-RU" sz="1400" dirty="0">
            <a:latin typeface="Times New Roman Tj" panose="02020603050405020304" pitchFamily="18" charset="-52"/>
          </a:endParaRPr>
        </a:p>
      </dgm:t>
    </dgm:pt>
    <dgm:pt modelId="{2675B88E-7CF6-40E7-B7B5-5E8A6EA67A45}" type="parTrans" cxnId="{FA0E4560-5271-4BF2-AB0F-7AFEB50DE597}">
      <dgm:prSet/>
      <dgm:spPr/>
      <dgm:t>
        <a:bodyPr/>
        <a:lstStyle/>
        <a:p>
          <a:endParaRPr lang="ru-RU" sz="1200">
            <a:solidFill>
              <a:schemeClr val="tx1"/>
            </a:solidFill>
            <a:latin typeface="Times New Roman Tj" panose="02020603050405020304" pitchFamily="18" charset="-52"/>
          </a:endParaRPr>
        </a:p>
      </dgm:t>
    </dgm:pt>
    <dgm:pt modelId="{4836E57D-E18A-4120-8C0B-A24B605D4443}" type="sibTrans" cxnId="{FA0E4560-5271-4BF2-AB0F-7AFEB50DE597}">
      <dgm:prSet/>
      <dgm:spPr/>
      <dgm:t>
        <a:bodyPr/>
        <a:lstStyle/>
        <a:p>
          <a:endParaRPr lang="ru-RU" sz="1200">
            <a:solidFill>
              <a:schemeClr val="tx1"/>
            </a:solidFill>
            <a:latin typeface="Times New Roman Tj" panose="02020603050405020304" pitchFamily="18" charset="-52"/>
          </a:endParaRPr>
        </a:p>
      </dgm:t>
    </dgm:pt>
    <dgm:pt modelId="{CB91912E-0F9B-476B-969C-81273391289A}">
      <dgm:prSet custT="1"/>
      <dgm:spPr/>
      <dgm:t>
        <a:bodyPr/>
        <a:lstStyle/>
        <a:p>
          <a:pPr rtl="0"/>
          <a:r>
            <a:rPr lang="tg-Cyrl-TJ" sz="1400" b="0" i="0" dirty="0">
              <a:latin typeface="Times New Roman Tj" panose="02020603050405020304" pitchFamily="18" charset="-52"/>
            </a:rPr>
            <a:t>Бахши соҳибкорӣ дар раванди муқовимат ба коррупсия</a:t>
          </a:r>
          <a:endParaRPr lang="ru-RU" sz="1400" dirty="0">
            <a:latin typeface="Times New Roman Tj" panose="02020603050405020304" pitchFamily="18" charset="-52"/>
          </a:endParaRPr>
        </a:p>
      </dgm:t>
    </dgm:pt>
    <dgm:pt modelId="{A661A44B-BACF-486F-B21D-DC48B1D0649E}" type="parTrans" cxnId="{27660610-98FE-4441-AE5D-DBA03FD29C6E}">
      <dgm:prSet/>
      <dgm:spPr/>
      <dgm:t>
        <a:bodyPr/>
        <a:lstStyle/>
        <a:p>
          <a:endParaRPr lang="ru-RU" sz="1200">
            <a:solidFill>
              <a:schemeClr val="tx1"/>
            </a:solidFill>
            <a:latin typeface="Times New Roman Tj" panose="02020603050405020304" pitchFamily="18" charset="-52"/>
          </a:endParaRPr>
        </a:p>
      </dgm:t>
    </dgm:pt>
    <dgm:pt modelId="{478DA433-F424-4177-9EE5-683B583E1F76}" type="sibTrans" cxnId="{27660610-98FE-4441-AE5D-DBA03FD29C6E}">
      <dgm:prSet/>
      <dgm:spPr/>
      <dgm:t>
        <a:bodyPr/>
        <a:lstStyle/>
        <a:p>
          <a:endParaRPr lang="ru-RU" sz="1200">
            <a:solidFill>
              <a:schemeClr val="tx1"/>
            </a:solidFill>
            <a:latin typeface="Times New Roman Tj" panose="02020603050405020304" pitchFamily="18" charset="-52"/>
          </a:endParaRPr>
        </a:p>
      </dgm:t>
    </dgm:pt>
    <dgm:pt modelId="{B7FFB804-0EA0-4D7E-A5EA-8827E598E7C2}">
      <dgm:prSet custT="1"/>
      <dgm:spPr/>
      <dgm:t>
        <a:bodyPr/>
        <a:lstStyle/>
        <a:p>
          <a:pPr rtl="0"/>
          <a:r>
            <a:rPr lang="tg-Cyrl-TJ" sz="1400" b="0" i="0" dirty="0">
              <a:latin typeface="Times New Roman Tj" panose="02020603050405020304" pitchFamily="18" charset="-52"/>
            </a:rPr>
            <a:t>Ба вуҷуд овардани фазои оштинопазирӣ ба коррупсия</a:t>
          </a:r>
          <a:endParaRPr lang="ru-RU" sz="1400" dirty="0">
            <a:latin typeface="Times New Roman Tj" panose="02020603050405020304" pitchFamily="18" charset="-52"/>
          </a:endParaRPr>
        </a:p>
      </dgm:t>
    </dgm:pt>
    <dgm:pt modelId="{E6C775B4-79EE-42B6-9289-98376A9FF562}" type="parTrans" cxnId="{64E00811-ADA2-4666-B035-76F4B730B0EA}">
      <dgm:prSet/>
      <dgm:spPr/>
      <dgm:t>
        <a:bodyPr/>
        <a:lstStyle/>
        <a:p>
          <a:endParaRPr lang="ru-RU" sz="1200">
            <a:solidFill>
              <a:schemeClr val="tx1"/>
            </a:solidFill>
            <a:latin typeface="Times New Roman Tj" panose="02020603050405020304" pitchFamily="18" charset="-52"/>
          </a:endParaRPr>
        </a:p>
      </dgm:t>
    </dgm:pt>
    <dgm:pt modelId="{C73881F7-3091-436B-A42B-325F9D8BF8A4}" type="sibTrans" cxnId="{64E00811-ADA2-4666-B035-76F4B730B0EA}">
      <dgm:prSet/>
      <dgm:spPr/>
      <dgm:t>
        <a:bodyPr/>
        <a:lstStyle/>
        <a:p>
          <a:endParaRPr lang="ru-RU" sz="1200">
            <a:solidFill>
              <a:schemeClr val="tx1"/>
            </a:solidFill>
            <a:latin typeface="Times New Roman Tj" panose="02020603050405020304" pitchFamily="18" charset="-52"/>
          </a:endParaRPr>
        </a:p>
      </dgm:t>
    </dgm:pt>
    <dgm:pt modelId="{730CEB3E-1C1E-43AC-B867-5858FC3ECBD4}">
      <dgm:prSet custT="1"/>
      <dgm:spPr/>
      <dgm:t>
        <a:bodyPr/>
        <a:lstStyle/>
        <a:p>
          <a:pPr rtl="0"/>
          <a:r>
            <a:rPr lang="tg-Cyrl-TJ" sz="1400" b="0" i="0" dirty="0">
              <a:latin typeface="Times New Roman Tj" panose="02020603050405020304" pitchFamily="18" charset="-52"/>
            </a:rPr>
            <a:t> Ташаккули ҷаҳонбинии зиддикоррупсионӣ дар ҷомеа</a:t>
          </a:r>
          <a:endParaRPr lang="ru-RU" sz="1400" dirty="0">
            <a:latin typeface="Times New Roman Tj" panose="02020603050405020304" pitchFamily="18" charset="-52"/>
          </a:endParaRPr>
        </a:p>
      </dgm:t>
    </dgm:pt>
    <dgm:pt modelId="{291A64EA-A6D5-4C37-A17E-CEB96CE48EFC}" type="parTrans" cxnId="{DEF13C7F-2ACC-4978-9CFD-C0D55773186C}">
      <dgm:prSet/>
      <dgm:spPr/>
      <dgm:t>
        <a:bodyPr/>
        <a:lstStyle/>
        <a:p>
          <a:endParaRPr lang="ru-RU" sz="1200">
            <a:solidFill>
              <a:schemeClr val="tx1"/>
            </a:solidFill>
            <a:latin typeface="Times New Roman Tj" panose="02020603050405020304" pitchFamily="18" charset="-52"/>
          </a:endParaRPr>
        </a:p>
      </dgm:t>
    </dgm:pt>
    <dgm:pt modelId="{A79ACC24-F902-49B3-9C30-641B21E10245}" type="sibTrans" cxnId="{DEF13C7F-2ACC-4978-9CFD-C0D55773186C}">
      <dgm:prSet/>
      <dgm:spPr/>
      <dgm:t>
        <a:bodyPr/>
        <a:lstStyle/>
        <a:p>
          <a:endParaRPr lang="ru-RU" sz="1200">
            <a:solidFill>
              <a:schemeClr val="tx1"/>
            </a:solidFill>
            <a:latin typeface="Times New Roman Tj" panose="02020603050405020304" pitchFamily="18" charset="-52"/>
          </a:endParaRPr>
        </a:p>
      </dgm:t>
    </dgm:pt>
    <dgm:pt modelId="{F14BE4D7-C4FC-4F07-BCCC-627A02D53274}">
      <dgm:prSet custT="1"/>
      <dgm:spPr/>
      <dgm:t>
        <a:bodyPr/>
        <a:lstStyle/>
        <a:p>
          <a:pPr algn="ctr" rtl="0"/>
          <a:r>
            <a:rPr lang="tg-Cyrl-TJ" sz="1200" b="0" i="0" dirty="0">
              <a:latin typeface="Times New Roman Tj" panose="02020603050405020304" pitchFamily="18" charset="-52"/>
            </a:rPr>
            <a:t>Сари вақт ва босифат ба анҷом расонидани тафтиши ҷиноятҳои коррупсионӣ </a:t>
          </a:r>
          <a:endParaRPr lang="ru-RU" sz="1200" dirty="0">
            <a:latin typeface="Times New Roman Tj" panose="02020603050405020304" pitchFamily="18" charset="-52"/>
          </a:endParaRPr>
        </a:p>
      </dgm:t>
    </dgm:pt>
    <dgm:pt modelId="{21DBA268-FD91-401A-A50D-61AD8A254DC2}" type="parTrans" cxnId="{A32E1AEE-F07C-4BE7-B94C-BA8659EC2AAA}">
      <dgm:prSet/>
      <dgm:spPr/>
      <dgm:t>
        <a:bodyPr/>
        <a:lstStyle/>
        <a:p>
          <a:endParaRPr lang="ru-RU" sz="1200">
            <a:solidFill>
              <a:schemeClr val="tx1"/>
            </a:solidFill>
            <a:latin typeface="Times New Roman Tj" panose="02020603050405020304" pitchFamily="18" charset="-52"/>
          </a:endParaRPr>
        </a:p>
      </dgm:t>
    </dgm:pt>
    <dgm:pt modelId="{9B8C7459-5375-4587-BB45-8A57BF3E4511}" type="sibTrans" cxnId="{A32E1AEE-F07C-4BE7-B94C-BA8659EC2AAA}">
      <dgm:prSet/>
      <dgm:spPr/>
      <dgm:t>
        <a:bodyPr/>
        <a:lstStyle/>
        <a:p>
          <a:endParaRPr lang="ru-RU" sz="1200">
            <a:solidFill>
              <a:schemeClr val="tx1"/>
            </a:solidFill>
            <a:latin typeface="Times New Roman Tj" panose="02020603050405020304" pitchFamily="18" charset="-52"/>
          </a:endParaRPr>
        </a:p>
      </dgm:t>
    </dgm:pt>
    <dgm:pt modelId="{BDB5CD61-CD88-486B-B9F3-051854B2D1AC}">
      <dgm:prSet custT="1"/>
      <dgm:spPr/>
      <dgm:t>
        <a:bodyPr/>
        <a:lstStyle/>
        <a:p>
          <a:pPr rtl="0"/>
          <a:r>
            <a:rPr lang="tg-Cyrl-TJ" sz="1050" b="0" i="0" dirty="0">
              <a:latin typeface="Times New Roman Tj" panose="02020603050405020304" pitchFamily="18" charset="-52"/>
            </a:rPr>
            <a:t>Баланд бардоштани маърифати ҳуқуқии шаҳрвандон бо мақсади таъмини эҳтиром ва риояи талаботи конунгузории амалкунанда дар самти муқовимат ба коррупсия</a:t>
          </a:r>
          <a:endParaRPr lang="ru-RU" sz="1400" dirty="0">
            <a:latin typeface="Times New Roman Tj" panose="02020603050405020304" pitchFamily="18" charset="-52"/>
          </a:endParaRPr>
        </a:p>
      </dgm:t>
    </dgm:pt>
    <dgm:pt modelId="{5F2C028E-CEA9-41E0-BBAC-EDA373575C6D}" type="parTrans" cxnId="{47460291-E062-40B7-838A-949770818C35}">
      <dgm:prSet/>
      <dgm:spPr/>
      <dgm:t>
        <a:bodyPr/>
        <a:lstStyle/>
        <a:p>
          <a:endParaRPr lang="ru-RU">
            <a:solidFill>
              <a:schemeClr val="tx1"/>
            </a:solidFill>
          </a:endParaRPr>
        </a:p>
      </dgm:t>
    </dgm:pt>
    <dgm:pt modelId="{12C70751-27FC-4532-957B-53E51ECBE46C}" type="sibTrans" cxnId="{47460291-E062-40B7-838A-949770818C35}">
      <dgm:prSet/>
      <dgm:spPr/>
      <dgm:t>
        <a:bodyPr/>
        <a:lstStyle/>
        <a:p>
          <a:endParaRPr lang="ru-RU">
            <a:solidFill>
              <a:schemeClr val="tx1"/>
            </a:solidFill>
          </a:endParaRPr>
        </a:p>
      </dgm:t>
    </dgm:pt>
    <dgm:pt modelId="{B1895B7F-94B1-4B39-9618-B029CB09B5C6}" type="pres">
      <dgm:prSet presAssocID="{859B32D4-5ECF-4A39-967A-885997705C73}" presName="compositeShape" presStyleCnt="0">
        <dgm:presLayoutVars>
          <dgm:chMax val="7"/>
          <dgm:dir/>
          <dgm:resizeHandles val="exact"/>
        </dgm:presLayoutVars>
      </dgm:prSet>
      <dgm:spPr/>
    </dgm:pt>
    <dgm:pt modelId="{4F4452AC-4B71-4416-82E8-A72937A08E86}" type="pres">
      <dgm:prSet presAssocID="{22A4D581-83D6-42E5-BFF3-E1A6E54756C1}" presName="circ1" presStyleLbl="vennNode1" presStyleIdx="0" presStyleCnt="7"/>
      <dgm:spPr/>
    </dgm:pt>
    <dgm:pt modelId="{C966A201-3C38-48C6-AB18-8315294D524F}" type="pres">
      <dgm:prSet presAssocID="{22A4D581-83D6-42E5-BFF3-E1A6E54756C1}" presName="circ1Tx" presStyleLbl="revTx" presStyleIdx="0" presStyleCnt="0">
        <dgm:presLayoutVars>
          <dgm:chMax val="0"/>
          <dgm:chPref val="0"/>
          <dgm:bulletEnabled val="1"/>
        </dgm:presLayoutVars>
      </dgm:prSet>
      <dgm:spPr/>
    </dgm:pt>
    <dgm:pt modelId="{5C791E04-2892-43E9-9E91-C0A6F4FDBE7E}" type="pres">
      <dgm:prSet presAssocID="{78183849-DD1F-465E-B011-9E328FF9E246}" presName="circ2" presStyleLbl="vennNode1" presStyleIdx="1" presStyleCnt="7"/>
      <dgm:spPr/>
    </dgm:pt>
    <dgm:pt modelId="{DF748155-2443-4A37-BA05-1E5ED1EC1AC3}" type="pres">
      <dgm:prSet presAssocID="{78183849-DD1F-465E-B011-9E328FF9E246}" presName="circ2Tx" presStyleLbl="revTx" presStyleIdx="0" presStyleCnt="0">
        <dgm:presLayoutVars>
          <dgm:chMax val="0"/>
          <dgm:chPref val="0"/>
          <dgm:bulletEnabled val="1"/>
        </dgm:presLayoutVars>
      </dgm:prSet>
      <dgm:spPr/>
    </dgm:pt>
    <dgm:pt modelId="{75F659EC-8908-4E41-952F-C7922B85561F}" type="pres">
      <dgm:prSet presAssocID="{CB91912E-0F9B-476B-969C-81273391289A}" presName="circ3" presStyleLbl="vennNode1" presStyleIdx="2" presStyleCnt="7"/>
      <dgm:spPr/>
    </dgm:pt>
    <dgm:pt modelId="{4618762C-31F4-498C-A04D-C69E8AB18288}" type="pres">
      <dgm:prSet presAssocID="{CB91912E-0F9B-476B-969C-81273391289A}" presName="circ3Tx" presStyleLbl="revTx" presStyleIdx="0" presStyleCnt="0">
        <dgm:presLayoutVars>
          <dgm:chMax val="0"/>
          <dgm:chPref val="0"/>
          <dgm:bulletEnabled val="1"/>
        </dgm:presLayoutVars>
      </dgm:prSet>
      <dgm:spPr/>
    </dgm:pt>
    <dgm:pt modelId="{EF14D6E3-ECE0-4415-AF2D-979569A8C61C}" type="pres">
      <dgm:prSet presAssocID="{B7FFB804-0EA0-4D7E-A5EA-8827E598E7C2}" presName="circ4" presStyleLbl="vennNode1" presStyleIdx="3" presStyleCnt="7"/>
      <dgm:spPr/>
    </dgm:pt>
    <dgm:pt modelId="{49AE5856-2EE0-49FF-94B9-9AB73EDA5976}" type="pres">
      <dgm:prSet presAssocID="{B7FFB804-0EA0-4D7E-A5EA-8827E598E7C2}" presName="circ4Tx" presStyleLbl="revTx" presStyleIdx="0" presStyleCnt="0">
        <dgm:presLayoutVars>
          <dgm:chMax val="0"/>
          <dgm:chPref val="0"/>
          <dgm:bulletEnabled val="1"/>
        </dgm:presLayoutVars>
      </dgm:prSet>
      <dgm:spPr/>
    </dgm:pt>
    <dgm:pt modelId="{D8FC1EE9-B157-40E1-9E76-EA12AB5653DF}" type="pres">
      <dgm:prSet presAssocID="{730CEB3E-1C1E-43AC-B867-5858FC3ECBD4}" presName="circ5" presStyleLbl="vennNode1" presStyleIdx="4" presStyleCnt="7"/>
      <dgm:spPr/>
    </dgm:pt>
    <dgm:pt modelId="{824D6A84-22A2-4D5F-805F-C0C6A076451A}" type="pres">
      <dgm:prSet presAssocID="{730CEB3E-1C1E-43AC-B867-5858FC3ECBD4}" presName="circ5Tx" presStyleLbl="revTx" presStyleIdx="0" presStyleCnt="0">
        <dgm:presLayoutVars>
          <dgm:chMax val="0"/>
          <dgm:chPref val="0"/>
          <dgm:bulletEnabled val="1"/>
        </dgm:presLayoutVars>
      </dgm:prSet>
      <dgm:spPr/>
    </dgm:pt>
    <dgm:pt modelId="{6DD7C6E1-E645-4F7A-BAA3-0786BAA9AE3A}" type="pres">
      <dgm:prSet presAssocID="{BDB5CD61-CD88-486B-B9F3-051854B2D1AC}" presName="circ6" presStyleLbl="vennNode1" presStyleIdx="5" presStyleCnt="7"/>
      <dgm:spPr/>
    </dgm:pt>
    <dgm:pt modelId="{177DB406-9087-47F3-89DF-F2DF3FA8C914}" type="pres">
      <dgm:prSet presAssocID="{BDB5CD61-CD88-486B-B9F3-051854B2D1AC}" presName="circ6Tx" presStyleLbl="revTx" presStyleIdx="0" presStyleCnt="0">
        <dgm:presLayoutVars>
          <dgm:chMax val="0"/>
          <dgm:chPref val="0"/>
          <dgm:bulletEnabled val="1"/>
        </dgm:presLayoutVars>
      </dgm:prSet>
      <dgm:spPr/>
    </dgm:pt>
    <dgm:pt modelId="{A5BA6470-43FD-4DB4-A62B-5D3CDF6D77CD}" type="pres">
      <dgm:prSet presAssocID="{F14BE4D7-C4FC-4F07-BCCC-627A02D53274}" presName="circ7" presStyleLbl="vennNode1" presStyleIdx="6" presStyleCnt="7" custLinFactNeighborY="-572"/>
      <dgm:spPr/>
    </dgm:pt>
    <dgm:pt modelId="{535238F4-7F06-44DA-9A7C-94E758A76194}" type="pres">
      <dgm:prSet presAssocID="{F14BE4D7-C4FC-4F07-BCCC-627A02D53274}" presName="circ7Tx" presStyleLbl="revTx" presStyleIdx="0" presStyleCnt="0">
        <dgm:presLayoutVars>
          <dgm:chMax val="0"/>
          <dgm:chPref val="0"/>
          <dgm:bulletEnabled val="1"/>
        </dgm:presLayoutVars>
      </dgm:prSet>
      <dgm:spPr/>
    </dgm:pt>
  </dgm:ptLst>
  <dgm:cxnLst>
    <dgm:cxn modelId="{27660610-98FE-4441-AE5D-DBA03FD29C6E}" srcId="{859B32D4-5ECF-4A39-967A-885997705C73}" destId="{CB91912E-0F9B-476B-969C-81273391289A}" srcOrd="2" destOrd="0" parTransId="{A661A44B-BACF-486F-B21D-DC48B1D0649E}" sibTransId="{478DA433-F424-4177-9EE5-683B583E1F76}"/>
    <dgm:cxn modelId="{64E00811-ADA2-4666-B035-76F4B730B0EA}" srcId="{859B32D4-5ECF-4A39-967A-885997705C73}" destId="{B7FFB804-0EA0-4D7E-A5EA-8827E598E7C2}" srcOrd="3" destOrd="0" parTransId="{E6C775B4-79EE-42B6-9289-98376A9FF562}" sibTransId="{C73881F7-3091-436B-A42B-325F9D8BF8A4}"/>
    <dgm:cxn modelId="{0F092015-DCA6-48EE-B8F2-BE87D9CDBDBE}" type="presOf" srcId="{BDB5CD61-CD88-486B-B9F3-051854B2D1AC}" destId="{177DB406-9087-47F3-89DF-F2DF3FA8C914}" srcOrd="0" destOrd="0" presId="urn:microsoft.com/office/officeart/2005/8/layout/venn1"/>
    <dgm:cxn modelId="{A0342915-C548-4BC5-80AA-3D600B203D0C}" type="presOf" srcId="{F14BE4D7-C4FC-4F07-BCCC-627A02D53274}" destId="{535238F4-7F06-44DA-9A7C-94E758A76194}" srcOrd="0" destOrd="0" presId="urn:microsoft.com/office/officeart/2005/8/layout/venn1"/>
    <dgm:cxn modelId="{9D0C423B-3D27-4409-83AA-1A125FE5492B}" type="presOf" srcId="{859B32D4-5ECF-4A39-967A-885997705C73}" destId="{B1895B7F-94B1-4B39-9618-B029CB09B5C6}" srcOrd="0" destOrd="0" presId="urn:microsoft.com/office/officeart/2005/8/layout/venn1"/>
    <dgm:cxn modelId="{F2B9623B-CFD8-4DBB-AB38-BF7CC4E7DF2D}" type="presOf" srcId="{22A4D581-83D6-42E5-BFF3-E1A6E54756C1}" destId="{C966A201-3C38-48C6-AB18-8315294D524F}" srcOrd="0" destOrd="0" presId="urn:microsoft.com/office/officeart/2005/8/layout/venn1"/>
    <dgm:cxn modelId="{9D979E5F-4D44-44DF-9C59-BC48B9B46860}" srcId="{859B32D4-5ECF-4A39-967A-885997705C73}" destId="{22A4D581-83D6-42E5-BFF3-E1A6E54756C1}" srcOrd="0" destOrd="0" parTransId="{DFE0C906-8509-4A40-B5CE-0FBECE56B1D8}" sibTransId="{9651C5F9-D73A-4DDE-B502-2EA15A0659FD}"/>
    <dgm:cxn modelId="{FA0E4560-5271-4BF2-AB0F-7AFEB50DE597}" srcId="{859B32D4-5ECF-4A39-967A-885997705C73}" destId="{78183849-DD1F-465E-B011-9E328FF9E246}" srcOrd="1" destOrd="0" parTransId="{2675B88E-7CF6-40E7-B7B5-5E8A6EA67A45}" sibTransId="{4836E57D-E18A-4120-8C0B-A24B605D4443}"/>
    <dgm:cxn modelId="{DEF13C7F-2ACC-4978-9CFD-C0D55773186C}" srcId="{859B32D4-5ECF-4A39-967A-885997705C73}" destId="{730CEB3E-1C1E-43AC-B867-5858FC3ECBD4}" srcOrd="4" destOrd="0" parTransId="{291A64EA-A6D5-4C37-A17E-CEB96CE48EFC}" sibTransId="{A79ACC24-F902-49B3-9C30-641B21E10245}"/>
    <dgm:cxn modelId="{28EF637F-CA59-48B9-A18C-4B57E78A6668}" type="presOf" srcId="{730CEB3E-1C1E-43AC-B867-5858FC3ECBD4}" destId="{824D6A84-22A2-4D5F-805F-C0C6A076451A}" srcOrd="0" destOrd="0" presId="urn:microsoft.com/office/officeart/2005/8/layout/venn1"/>
    <dgm:cxn modelId="{43C0DA82-6FA3-4B3C-8F81-B6013037CDF9}" type="presOf" srcId="{78183849-DD1F-465E-B011-9E328FF9E246}" destId="{DF748155-2443-4A37-BA05-1E5ED1EC1AC3}" srcOrd="0" destOrd="0" presId="urn:microsoft.com/office/officeart/2005/8/layout/venn1"/>
    <dgm:cxn modelId="{47460291-E062-40B7-838A-949770818C35}" srcId="{859B32D4-5ECF-4A39-967A-885997705C73}" destId="{BDB5CD61-CD88-486B-B9F3-051854B2D1AC}" srcOrd="5" destOrd="0" parTransId="{5F2C028E-CEA9-41E0-BBAC-EDA373575C6D}" sibTransId="{12C70751-27FC-4532-957B-53E51ECBE46C}"/>
    <dgm:cxn modelId="{0B63B6BC-8F20-414D-A945-68D3513E4A31}" type="presOf" srcId="{B7FFB804-0EA0-4D7E-A5EA-8827E598E7C2}" destId="{49AE5856-2EE0-49FF-94B9-9AB73EDA5976}" srcOrd="0" destOrd="0" presId="urn:microsoft.com/office/officeart/2005/8/layout/venn1"/>
    <dgm:cxn modelId="{A32E1AEE-F07C-4BE7-B94C-BA8659EC2AAA}" srcId="{859B32D4-5ECF-4A39-967A-885997705C73}" destId="{F14BE4D7-C4FC-4F07-BCCC-627A02D53274}" srcOrd="6" destOrd="0" parTransId="{21DBA268-FD91-401A-A50D-61AD8A254DC2}" sibTransId="{9B8C7459-5375-4587-BB45-8A57BF3E4511}"/>
    <dgm:cxn modelId="{CE6FEFF5-EE1A-4CD4-9D4D-869E87A6BC07}" type="presOf" srcId="{CB91912E-0F9B-476B-969C-81273391289A}" destId="{4618762C-31F4-498C-A04D-C69E8AB18288}" srcOrd="0" destOrd="0" presId="urn:microsoft.com/office/officeart/2005/8/layout/venn1"/>
    <dgm:cxn modelId="{04CC2C45-E686-45D9-8FDB-A7197C2D6130}" type="presParOf" srcId="{B1895B7F-94B1-4B39-9618-B029CB09B5C6}" destId="{4F4452AC-4B71-4416-82E8-A72937A08E86}" srcOrd="0" destOrd="0" presId="urn:microsoft.com/office/officeart/2005/8/layout/venn1"/>
    <dgm:cxn modelId="{4D0DDF15-3FEF-41E1-A155-753B124EB4A0}" type="presParOf" srcId="{B1895B7F-94B1-4B39-9618-B029CB09B5C6}" destId="{C966A201-3C38-48C6-AB18-8315294D524F}" srcOrd="1" destOrd="0" presId="urn:microsoft.com/office/officeart/2005/8/layout/venn1"/>
    <dgm:cxn modelId="{B847172E-51A8-4F67-81F1-18FF3F92433F}" type="presParOf" srcId="{B1895B7F-94B1-4B39-9618-B029CB09B5C6}" destId="{5C791E04-2892-43E9-9E91-C0A6F4FDBE7E}" srcOrd="2" destOrd="0" presId="urn:microsoft.com/office/officeart/2005/8/layout/venn1"/>
    <dgm:cxn modelId="{41A59905-7E59-4FBF-AF07-72369FBF53C6}" type="presParOf" srcId="{B1895B7F-94B1-4B39-9618-B029CB09B5C6}" destId="{DF748155-2443-4A37-BA05-1E5ED1EC1AC3}" srcOrd="3" destOrd="0" presId="urn:microsoft.com/office/officeart/2005/8/layout/venn1"/>
    <dgm:cxn modelId="{176A5715-F763-4774-87CC-D58E5011D4C7}" type="presParOf" srcId="{B1895B7F-94B1-4B39-9618-B029CB09B5C6}" destId="{75F659EC-8908-4E41-952F-C7922B85561F}" srcOrd="4" destOrd="0" presId="urn:microsoft.com/office/officeart/2005/8/layout/venn1"/>
    <dgm:cxn modelId="{EE86CB65-D0FF-4435-B9C9-C86EF9782784}" type="presParOf" srcId="{B1895B7F-94B1-4B39-9618-B029CB09B5C6}" destId="{4618762C-31F4-498C-A04D-C69E8AB18288}" srcOrd="5" destOrd="0" presId="urn:microsoft.com/office/officeart/2005/8/layout/venn1"/>
    <dgm:cxn modelId="{44EF0345-7EC8-4D2C-A841-D180986CD403}" type="presParOf" srcId="{B1895B7F-94B1-4B39-9618-B029CB09B5C6}" destId="{EF14D6E3-ECE0-4415-AF2D-979569A8C61C}" srcOrd="6" destOrd="0" presId="urn:microsoft.com/office/officeart/2005/8/layout/venn1"/>
    <dgm:cxn modelId="{BC32BC09-7F32-4A4A-B0F9-D6F4B5BA0F63}" type="presParOf" srcId="{B1895B7F-94B1-4B39-9618-B029CB09B5C6}" destId="{49AE5856-2EE0-49FF-94B9-9AB73EDA5976}" srcOrd="7" destOrd="0" presId="urn:microsoft.com/office/officeart/2005/8/layout/venn1"/>
    <dgm:cxn modelId="{9F378FF6-EE81-4657-9288-8202DF174833}" type="presParOf" srcId="{B1895B7F-94B1-4B39-9618-B029CB09B5C6}" destId="{D8FC1EE9-B157-40E1-9E76-EA12AB5653DF}" srcOrd="8" destOrd="0" presId="urn:microsoft.com/office/officeart/2005/8/layout/venn1"/>
    <dgm:cxn modelId="{632CC70B-468D-4B2F-BF07-CE51588207D0}" type="presParOf" srcId="{B1895B7F-94B1-4B39-9618-B029CB09B5C6}" destId="{824D6A84-22A2-4D5F-805F-C0C6A076451A}" srcOrd="9" destOrd="0" presId="urn:microsoft.com/office/officeart/2005/8/layout/venn1"/>
    <dgm:cxn modelId="{752D2CA6-334A-4457-91CA-CC5F7F80DF44}" type="presParOf" srcId="{B1895B7F-94B1-4B39-9618-B029CB09B5C6}" destId="{6DD7C6E1-E645-4F7A-BAA3-0786BAA9AE3A}" srcOrd="10" destOrd="0" presId="urn:microsoft.com/office/officeart/2005/8/layout/venn1"/>
    <dgm:cxn modelId="{EB9B003F-3F36-4757-BBBE-20236773ADDC}" type="presParOf" srcId="{B1895B7F-94B1-4B39-9618-B029CB09B5C6}" destId="{177DB406-9087-47F3-89DF-F2DF3FA8C914}" srcOrd="11" destOrd="0" presId="urn:microsoft.com/office/officeart/2005/8/layout/venn1"/>
    <dgm:cxn modelId="{DD8813D7-A757-44C5-8560-B407F6DE4CD9}" type="presParOf" srcId="{B1895B7F-94B1-4B39-9618-B029CB09B5C6}" destId="{A5BA6470-43FD-4DB4-A62B-5D3CDF6D77CD}" srcOrd="12" destOrd="0" presId="urn:microsoft.com/office/officeart/2005/8/layout/venn1"/>
    <dgm:cxn modelId="{29381122-D742-4553-B6FC-4E3603FBD2D9}" type="presParOf" srcId="{B1895B7F-94B1-4B39-9618-B029CB09B5C6}" destId="{535238F4-7F06-44DA-9A7C-94E758A76194}" srcOrd="13"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098E4B-9D45-47BD-8121-4B70DED847F6}"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ru-RU"/>
        </a:p>
      </dgm:t>
    </dgm:pt>
    <dgm:pt modelId="{AFFA1E5A-7A64-40DF-9F1C-B9A0C525C3F3}">
      <dgm:prSet/>
      <dgm:spPr/>
      <dgm:t>
        <a:bodyPr/>
        <a:lstStyle/>
        <a:p>
          <a:r>
            <a:rPr lang="tg-Cyrl-TJ" dirty="0">
              <a:solidFill>
                <a:srgbClr val="000000"/>
              </a:solidFill>
              <a:latin typeface="Times New Roman Tj" panose="02020603050405020304" pitchFamily="18" charset="-52"/>
            </a:rPr>
            <a:t>аз 89 банди Нақшаи чорабиниҳои татбиқи Стратегия </a:t>
          </a:r>
          <a:endParaRPr lang="ru-RU" dirty="0">
            <a:solidFill>
              <a:srgbClr val="000000"/>
            </a:solidFill>
            <a:latin typeface="Times New Roman Tj" panose="02020603050405020304" pitchFamily="18" charset="-52"/>
          </a:endParaRPr>
        </a:p>
      </dgm:t>
    </dgm:pt>
    <dgm:pt modelId="{4EA25C86-79C5-475F-B317-802EC6A635FC}" type="parTrans" cxnId="{8B3801B9-757F-46BB-9882-878BC8B02B10}">
      <dgm:prSet/>
      <dgm:spPr/>
      <dgm:t>
        <a:bodyPr/>
        <a:lstStyle/>
        <a:p>
          <a:endParaRPr lang="ru-RU"/>
        </a:p>
      </dgm:t>
    </dgm:pt>
    <dgm:pt modelId="{8502E4E7-2379-43B8-B2F7-6C6D6CD1A03D}" type="sibTrans" cxnId="{8B3801B9-757F-46BB-9882-878BC8B02B10}">
      <dgm:prSet/>
      <dgm:spPr/>
      <dgm:t>
        <a:bodyPr/>
        <a:lstStyle/>
        <a:p>
          <a:endParaRPr lang="ru-RU"/>
        </a:p>
      </dgm:t>
    </dgm:pt>
    <dgm:pt modelId="{1F4B3264-F939-4469-87F9-7B02E0C234CE}" type="pres">
      <dgm:prSet presAssocID="{C6098E4B-9D45-47BD-8121-4B70DED847F6}" presName="Name0" presStyleCnt="0">
        <dgm:presLayoutVars>
          <dgm:dir/>
          <dgm:animOne val="branch"/>
          <dgm:animLvl val="lvl"/>
        </dgm:presLayoutVars>
      </dgm:prSet>
      <dgm:spPr/>
    </dgm:pt>
    <dgm:pt modelId="{6BDB00DB-1AA2-467D-9FF7-878D540318DB}" type="pres">
      <dgm:prSet presAssocID="{AFFA1E5A-7A64-40DF-9F1C-B9A0C525C3F3}" presName="chaos" presStyleCnt="0"/>
      <dgm:spPr/>
    </dgm:pt>
    <dgm:pt modelId="{2820C58D-855E-4D03-AD07-27AF9024863C}" type="pres">
      <dgm:prSet presAssocID="{AFFA1E5A-7A64-40DF-9F1C-B9A0C525C3F3}" presName="parTx1" presStyleLbl="revTx" presStyleIdx="0" presStyleCnt="1"/>
      <dgm:spPr/>
    </dgm:pt>
    <dgm:pt modelId="{EBDB8AE6-2213-4BED-A3FD-93C22614F5BE}" type="pres">
      <dgm:prSet presAssocID="{AFFA1E5A-7A64-40DF-9F1C-B9A0C525C3F3}" presName="c1" presStyleLbl="node1" presStyleIdx="0" presStyleCnt="18"/>
      <dgm:spPr/>
    </dgm:pt>
    <dgm:pt modelId="{FCA6F4DE-746C-4141-8A68-1B3752DB7EB9}" type="pres">
      <dgm:prSet presAssocID="{AFFA1E5A-7A64-40DF-9F1C-B9A0C525C3F3}" presName="c2" presStyleLbl="node1" presStyleIdx="1" presStyleCnt="18"/>
      <dgm:spPr/>
    </dgm:pt>
    <dgm:pt modelId="{42DD0DDF-7F05-4294-99D3-EC4F6419857F}" type="pres">
      <dgm:prSet presAssocID="{AFFA1E5A-7A64-40DF-9F1C-B9A0C525C3F3}" presName="c3" presStyleLbl="node1" presStyleIdx="2" presStyleCnt="18"/>
      <dgm:spPr/>
    </dgm:pt>
    <dgm:pt modelId="{7FDFAAAC-B3DF-4DE9-9D06-8F85673287DA}" type="pres">
      <dgm:prSet presAssocID="{AFFA1E5A-7A64-40DF-9F1C-B9A0C525C3F3}" presName="c4" presStyleLbl="node1" presStyleIdx="3" presStyleCnt="18"/>
      <dgm:spPr/>
    </dgm:pt>
    <dgm:pt modelId="{62705D90-F42A-4076-B245-65AE737160FB}" type="pres">
      <dgm:prSet presAssocID="{AFFA1E5A-7A64-40DF-9F1C-B9A0C525C3F3}" presName="c5" presStyleLbl="node1" presStyleIdx="4" presStyleCnt="18"/>
      <dgm:spPr/>
    </dgm:pt>
    <dgm:pt modelId="{2E68ABCE-8163-4439-8E63-34B2B7F78517}" type="pres">
      <dgm:prSet presAssocID="{AFFA1E5A-7A64-40DF-9F1C-B9A0C525C3F3}" presName="c6" presStyleLbl="node1" presStyleIdx="5" presStyleCnt="18"/>
      <dgm:spPr/>
    </dgm:pt>
    <dgm:pt modelId="{4F87C907-D582-419C-820F-819D33DCF0E3}" type="pres">
      <dgm:prSet presAssocID="{AFFA1E5A-7A64-40DF-9F1C-B9A0C525C3F3}" presName="c7" presStyleLbl="node1" presStyleIdx="6" presStyleCnt="18"/>
      <dgm:spPr/>
    </dgm:pt>
    <dgm:pt modelId="{5771A661-549C-4867-A070-AE0629642BCB}" type="pres">
      <dgm:prSet presAssocID="{AFFA1E5A-7A64-40DF-9F1C-B9A0C525C3F3}" presName="c8" presStyleLbl="node1" presStyleIdx="7" presStyleCnt="18"/>
      <dgm:spPr/>
    </dgm:pt>
    <dgm:pt modelId="{455837CB-DA40-43D4-B2BB-15D94A737E58}" type="pres">
      <dgm:prSet presAssocID="{AFFA1E5A-7A64-40DF-9F1C-B9A0C525C3F3}" presName="c9" presStyleLbl="node1" presStyleIdx="8" presStyleCnt="18" custLinFactNeighborX="43339" custLinFactNeighborY="-19699"/>
      <dgm:spPr/>
    </dgm:pt>
    <dgm:pt modelId="{A1166E25-8586-4FFE-89C0-D8BC8224F9C7}" type="pres">
      <dgm:prSet presAssocID="{AFFA1E5A-7A64-40DF-9F1C-B9A0C525C3F3}" presName="c10" presStyleLbl="node1" presStyleIdx="9" presStyleCnt="18"/>
      <dgm:spPr/>
    </dgm:pt>
    <dgm:pt modelId="{CE929526-F920-4A53-A11D-C44BDB3AD487}" type="pres">
      <dgm:prSet presAssocID="{AFFA1E5A-7A64-40DF-9F1C-B9A0C525C3F3}" presName="c11" presStyleLbl="node1" presStyleIdx="10" presStyleCnt="18"/>
      <dgm:spPr/>
    </dgm:pt>
    <dgm:pt modelId="{662D9F05-148C-4C48-A8F1-C8EABD29006C}" type="pres">
      <dgm:prSet presAssocID="{AFFA1E5A-7A64-40DF-9F1C-B9A0C525C3F3}" presName="c12" presStyleLbl="node1" presStyleIdx="11" presStyleCnt="18"/>
      <dgm:spPr/>
    </dgm:pt>
    <dgm:pt modelId="{3A35C5D2-5BC6-4749-93DF-009FDEBB5C1C}" type="pres">
      <dgm:prSet presAssocID="{AFFA1E5A-7A64-40DF-9F1C-B9A0C525C3F3}" presName="c13" presStyleLbl="node1" presStyleIdx="12" presStyleCnt="18"/>
      <dgm:spPr/>
    </dgm:pt>
    <dgm:pt modelId="{847F5130-F4F7-4C53-8A27-667B6C4B5121}" type="pres">
      <dgm:prSet presAssocID="{AFFA1E5A-7A64-40DF-9F1C-B9A0C525C3F3}" presName="c14" presStyleLbl="node1" presStyleIdx="13" presStyleCnt="18"/>
      <dgm:spPr/>
    </dgm:pt>
    <dgm:pt modelId="{D8248E2B-F7FE-48FC-8EC2-674C45BC9E34}" type="pres">
      <dgm:prSet presAssocID="{AFFA1E5A-7A64-40DF-9F1C-B9A0C525C3F3}" presName="c15" presStyleLbl="node1" presStyleIdx="14" presStyleCnt="18"/>
      <dgm:spPr/>
    </dgm:pt>
    <dgm:pt modelId="{400E5F51-4B98-479E-8004-2A2D03428EA6}" type="pres">
      <dgm:prSet presAssocID="{AFFA1E5A-7A64-40DF-9F1C-B9A0C525C3F3}" presName="c16" presStyleLbl="node1" presStyleIdx="15" presStyleCnt="18"/>
      <dgm:spPr/>
    </dgm:pt>
    <dgm:pt modelId="{3729B207-0372-4503-9A5E-43B334057F48}" type="pres">
      <dgm:prSet presAssocID="{AFFA1E5A-7A64-40DF-9F1C-B9A0C525C3F3}" presName="c17" presStyleLbl="node1" presStyleIdx="16" presStyleCnt="18"/>
      <dgm:spPr/>
    </dgm:pt>
    <dgm:pt modelId="{487A157C-E49A-424C-A532-7A2C70843752}" type="pres">
      <dgm:prSet presAssocID="{AFFA1E5A-7A64-40DF-9F1C-B9A0C525C3F3}" presName="c18" presStyleLbl="node1" presStyleIdx="17" presStyleCnt="18"/>
      <dgm:spPr/>
    </dgm:pt>
  </dgm:ptLst>
  <dgm:cxnLst>
    <dgm:cxn modelId="{8B3801B9-757F-46BB-9882-878BC8B02B10}" srcId="{C6098E4B-9D45-47BD-8121-4B70DED847F6}" destId="{AFFA1E5A-7A64-40DF-9F1C-B9A0C525C3F3}" srcOrd="0" destOrd="0" parTransId="{4EA25C86-79C5-475F-B317-802EC6A635FC}" sibTransId="{8502E4E7-2379-43B8-B2F7-6C6D6CD1A03D}"/>
    <dgm:cxn modelId="{103E45CC-07DC-4B01-8A99-4851E59F8075}" type="presOf" srcId="{C6098E4B-9D45-47BD-8121-4B70DED847F6}" destId="{1F4B3264-F939-4469-87F9-7B02E0C234CE}" srcOrd="0" destOrd="0" presId="urn:microsoft.com/office/officeart/2009/3/layout/RandomtoResultProcess"/>
    <dgm:cxn modelId="{83F63CD5-F9C5-414D-B623-8B039A2EB09F}" type="presOf" srcId="{AFFA1E5A-7A64-40DF-9F1C-B9A0C525C3F3}" destId="{2820C58D-855E-4D03-AD07-27AF9024863C}" srcOrd="0" destOrd="0" presId="urn:microsoft.com/office/officeart/2009/3/layout/RandomtoResultProcess"/>
    <dgm:cxn modelId="{5D50032E-CCB8-4B97-BE14-18748F7CF4C0}" type="presParOf" srcId="{1F4B3264-F939-4469-87F9-7B02E0C234CE}" destId="{6BDB00DB-1AA2-467D-9FF7-878D540318DB}" srcOrd="0" destOrd="0" presId="urn:microsoft.com/office/officeart/2009/3/layout/RandomtoResultProcess"/>
    <dgm:cxn modelId="{7EF1F2AA-5FA8-4F34-A4C8-7CA91209B0A4}" type="presParOf" srcId="{6BDB00DB-1AA2-467D-9FF7-878D540318DB}" destId="{2820C58D-855E-4D03-AD07-27AF9024863C}" srcOrd="0" destOrd="0" presId="urn:microsoft.com/office/officeart/2009/3/layout/RandomtoResultProcess"/>
    <dgm:cxn modelId="{CE933C2C-8AB3-482D-AC8F-0A1292C4A076}" type="presParOf" srcId="{6BDB00DB-1AA2-467D-9FF7-878D540318DB}" destId="{EBDB8AE6-2213-4BED-A3FD-93C22614F5BE}" srcOrd="1" destOrd="0" presId="urn:microsoft.com/office/officeart/2009/3/layout/RandomtoResultProcess"/>
    <dgm:cxn modelId="{2C346DA3-8EB5-4B0F-B623-8D3A2F829638}" type="presParOf" srcId="{6BDB00DB-1AA2-467D-9FF7-878D540318DB}" destId="{FCA6F4DE-746C-4141-8A68-1B3752DB7EB9}" srcOrd="2" destOrd="0" presId="urn:microsoft.com/office/officeart/2009/3/layout/RandomtoResultProcess"/>
    <dgm:cxn modelId="{0A0F9E68-3EED-4D30-9991-6983EB58999C}" type="presParOf" srcId="{6BDB00DB-1AA2-467D-9FF7-878D540318DB}" destId="{42DD0DDF-7F05-4294-99D3-EC4F6419857F}" srcOrd="3" destOrd="0" presId="urn:microsoft.com/office/officeart/2009/3/layout/RandomtoResultProcess"/>
    <dgm:cxn modelId="{52925FC6-9BA7-48B9-BE2B-C020DA567317}" type="presParOf" srcId="{6BDB00DB-1AA2-467D-9FF7-878D540318DB}" destId="{7FDFAAAC-B3DF-4DE9-9D06-8F85673287DA}" srcOrd="4" destOrd="0" presId="urn:microsoft.com/office/officeart/2009/3/layout/RandomtoResultProcess"/>
    <dgm:cxn modelId="{30B7EB36-E4FE-4779-9937-FE85D4C8BB07}" type="presParOf" srcId="{6BDB00DB-1AA2-467D-9FF7-878D540318DB}" destId="{62705D90-F42A-4076-B245-65AE737160FB}" srcOrd="5" destOrd="0" presId="urn:microsoft.com/office/officeart/2009/3/layout/RandomtoResultProcess"/>
    <dgm:cxn modelId="{4CB339BB-CD2D-47F5-9D75-8A13F3289C35}" type="presParOf" srcId="{6BDB00DB-1AA2-467D-9FF7-878D540318DB}" destId="{2E68ABCE-8163-4439-8E63-34B2B7F78517}" srcOrd="6" destOrd="0" presId="urn:microsoft.com/office/officeart/2009/3/layout/RandomtoResultProcess"/>
    <dgm:cxn modelId="{0CE7AFF6-2B65-44D1-BC0A-18D3E5DE5A9F}" type="presParOf" srcId="{6BDB00DB-1AA2-467D-9FF7-878D540318DB}" destId="{4F87C907-D582-419C-820F-819D33DCF0E3}" srcOrd="7" destOrd="0" presId="urn:microsoft.com/office/officeart/2009/3/layout/RandomtoResultProcess"/>
    <dgm:cxn modelId="{4473ACED-10FE-4E85-BE05-CF3C80E8F796}" type="presParOf" srcId="{6BDB00DB-1AA2-467D-9FF7-878D540318DB}" destId="{5771A661-549C-4867-A070-AE0629642BCB}" srcOrd="8" destOrd="0" presId="urn:microsoft.com/office/officeart/2009/3/layout/RandomtoResultProcess"/>
    <dgm:cxn modelId="{E1DB43FB-B6B5-4DEA-AADF-5B99AEF4460E}" type="presParOf" srcId="{6BDB00DB-1AA2-467D-9FF7-878D540318DB}" destId="{455837CB-DA40-43D4-B2BB-15D94A737E58}" srcOrd="9" destOrd="0" presId="urn:microsoft.com/office/officeart/2009/3/layout/RandomtoResultProcess"/>
    <dgm:cxn modelId="{AB305D81-853D-4EE3-92C9-7A4A7982C5ED}" type="presParOf" srcId="{6BDB00DB-1AA2-467D-9FF7-878D540318DB}" destId="{A1166E25-8586-4FFE-89C0-D8BC8224F9C7}" srcOrd="10" destOrd="0" presId="urn:microsoft.com/office/officeart/2009/3/layout/RandomtoResultProcess"/>
    <dgm:cxn modelId="{B6755673-0E36-4526-A586-E0489741E72E}" type="presParOf" srcId="{6BDB00DB-1AA2-467D-9FF7-878D540318DB}" destId="{CE929526-F920-4A53-A11D-C44BDB3AD487}" srcOrd="11" destOrd="0" presId="urn:microsoft.com/office/officeart/2009/3/layout/RandomtoResultProcess"/>
    <dgm:cxn modelId="{FC5A7B90-9EF3-4EA7-A6C9-EEA13BE71093}" type="presParOf" srcId="{6BDB00DB-1AA2-467D-9FF7-878D540318DB}" destId="{662D9F05-148C-4C48-A8F1-C8EABD29006C}" srcOrd="12" destOrd="0" presId="urn:microsoft.com/office/officeart/2009/3/layout/RandomtoResultProcess"/>
    <dgm:cxn modelId="{7C78EA14-5754-433C-9C54-F06DA5644440}" type="presParOf" srcId="{6BDB00DB-1AA2-467D-9FF7-878D540318DB}" destId="{3A35C5D2-5BC6-4749-93DF-009FDEBB5C1C}" srcOrd="13" destOrd="0" presId="urn:microsoft.com/office/officeart/2009/3/layout/RandomtoResultProcess"/>
    <dgm:cxn modelId="{6C3E32EB-BF3A-48B5-AC14-A635DD2BFDE1}" type="presParOf" srcId="{6BDB00DB-1AA2-467D-9FF7-878D540318DB}" destId="{847F5130-F4F7-4C53-8A27-667B6C4B5121}" srcOrd="14" destOrd="0" presId="urn:microsoft.com/office/officeart/2009/3/layout/RandomtoResultProcess"/>
    <dgm:cxn modelId="{080FAF0C-46B5-43EC-852E-5C0E1D121826}" type="presParOf" srcId="{6BDB00DB-1AA2-467D-9FF7-878D540318DB}" destId="{D8248E2B-F7FE-48FC-8EC2-674C45BC9E34}" srcOrd="15" destOrd="0" presId="urn:microsoft.com/office/officeart/2009/3/layout/RandomtoResultProcess"/>
    <dgm:cxn modelId="{2FC0F32D-AB36-47F8-9312-0134AA656BE0}" type="presParOf" srcId="{6BDB00DB-1AA2-467D-9FF7-878D540318DB}" destId="{400E5F51-4B98-479E-8004-2A2D03428EA6}" srcOrd="16" destOrd="0" presId="urn:microsoft.com/office/officeart/2009/3/layout/RandomtoResultProcess"/>
    <dgm:cxn modelId="{6F4880A1-0651-44D6-8A91-A247777CB891}" type="presParOf" srcId="{6BDB00DB-1AA2-467D-9FF7-878D540318DB}" destId="{3729B207-0372-4503-9A5E-43B334057F48}" srcOrd="17" destOrd="0" presId="urn:microsoft.com/office/officeart/2009/3/layout/RandomtoResultProcess"/>
    <dgm:cxn modelId="{7271BC64-A556-458E-9738-CCD5B0C91242}" type="presParOf" srcId="{6BDB00DB-1AA2-467D-9FF7-878D540318DB}" destId="{487A157C-E49A-424C-A532-7A2C70843752}" srcOrd="18"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0D204A-3F7E-4007-8F61-E2D9E37B690A}" type="doc">
      <dgm:prSet loTypeId="urn:microsoft.com/office/officeart/2009/3/layout/SubStepProcess" loCatId="process" qsTypeId="urn:microsoft.com/office/officeart/2005/8/quickstyle/3d1" qsCatId="3D" csTypeId="urn:microsoft.com/office/officeart/2005/8/colors/colorful4" csCatId="colorful" phldr="1"/>
      <dgm:spPr/>
      <dgm:t>
        <a:bodyPr/>
        <a:lstStyle/>
        <a:p>
          <a:endParaRPr lang="ru-RU"/>
        </a:p>
      </dgm:t>
    </dgm:pt>
    <dgm:pt modelId="{23D465DA-3A20-4911-9F7A-BF81A7C3A06D}">
      <dgm:prSet phldrT="[Текст]" custT="1"/>
      <dgm:spPr/>
      <dgm:t>
        <a:bodyPr/>
        <a:lstStyle/>
        <a:p>
          <a:r>
            <a:rPr lang="tg-Cyrl-TJ" sz="2000" dirty="0">
              <a:solidFill>
                <a:schemeClr val="bg1"/>
              </a:solidFill>
              <a:latin typeface="Times New Roman Tj" panose="02020603050405020304" pitchFamily="18" charset="-52"/>
            </a:rPr>
            <a:t>Асосёбии чорабиниҳои дар Стратегия пешбинишуда </a:t>
          </a:r>
          <a:endParaRPr lang="ru-RU" sz="2000" dirty="0">
            <a:solidFill>
              <a:schemeClr val="bg1"/>
            </a:solidFill>
            <a:latin typeface="Times New Roman Tj" panose="02020603050405020304" pitchFamily="18" charset="-52"/>
          </a:endParaRPr>
        </a:p>
      </dgm:t>
    </dgm:pt>
    <dgm:pt modelId="{A89EC8E4-F8A7-4867-843A-4A6BF7E94FA6}" type="parTrans" cxnId="{D0BF4FAA-D9A2-48A2-85B8-7393B4FC8D3A}">
      <dgm:prSet/>
      <dgm:spPr/>
      <dgm:t>
        <a:bodyPr/>
        <a:lstStyle/>
        <a:p>
          <a:endParaRPr lang="ru-RU"/>
        </a:p>
      </dgm:t>
    </dgm:pt>
    <dgm:pt modelId="{0CD203E9-627F-421A-AA4E-6A9F36B18218}" type="sibTrans" cxnId="{D0BF4FAA-D9A2-48A2-85B8-7393B4FC8D3A}">
      <dgm:prSet/>
      <dgm:spPr/>
      <dgm:t>
        <a:bodyPr/>
        <a:lstStyle/>
        <a:p>
          <a:endParaRPr lang="ru-RU"/>
        </a:p>
      </dgm:t>
    </dgm:pt>
    <dgm:pt modelId="{73AE220C-8FFC-45BA-885B-D7830A122884}">
      <dgm:prSet phldrT="[Текст]" custT="1"/>
      <dgm:spPr/>
      <dgm:t>
        <a:bodyPr/>
        <a:lstStyle/>
        <a:p>
          <a:r>
            <a:rPr lang="tg-Cyrl-TJ" sz="1600" dirty="0">
              <a:solidFill>
                <a:schemeClr val="tx1">
                  <a:lumMod val="50000"/>
                </a:schemeClr>
              </a:solidFill>
              <a:latin typeface="Times New Roman Tj" panose="02020603050405020304" pitchFamily="18" charset="-52"/>
            </a:rPr>
            <a:t>натиҷаҳои тадқиқотҳои илмию амалияи муқовимат ба коррупсия</a:t>
          </a:r>
          <a:endParaRPr lang="ru-RU" sz="1600" dirty="0">
            <a:solidFill>
              <a:schemeClr val="tx1">
                <a:lumMod val="50000"/>
              </a:schemeClr>
            </a:solidFill>
            <a:latin typeface="Times New Roman Tj" panose="02020603050405020304" pitchFamily="18" charset="-52"/>
          </a:endParaRPr>
        </a:p>
      </dgm:t>
    </dgm:pt>
    <dgm:pt modelId="{C4EC13E6-2331-4489-81E3-99C3089E8C62}" type="parTrans" cxnId="{FFAFB862-5314-4938-A8D3-B43583D5C161}">
      <dgm:prSet/>
      <dgm:spPr/>
      <dgm:t>
        <a:bodyPr/>
        <a:lstStyle/>
        <a:p>
          <a:endParaRPr lang="ru-RU"/>
        </a:p>
      </dgm:t>
    </dgm:pt>
    <dgm:pt modelId="{69048CE2-37C3-46CB-A698-E136CD0A746E}" type="sibTrans" cxnId="{FFAFB862-5314-4938-A8D3-B43583D5C161}">
      <dgm:prSet/>
      <dgm:spPr/>
      <dgm:t>
        <a:bodyPr/>
        <a:lstStyle/>
        <a:p>
          <a:endParaRPr lang="ru-RU"/>
        </a:p>
      </dgm:t>
    </dgm:pt>
    <dgm:pt modelId="{0F7E9B45-6174-4FA9-A065-F292B51C3408}">
      <dgm:prSet phldrT="[Текст]" custT="1"/>
      <dgm:spPr/>
      <dgm:t>
        <a:bodyPr/>
        <a:lstStyle/>
        <a:p>
          <a:r>
            <a:rPr lang="tg-Cyrl-TJ" sz="1600" dirty="0">
              <a:solidFill>
                <a:schemeClr val="tx1">
                  <a:lumMod val="50000"/>
                </a:schemeClr>
              </a:solidFill>
              <a:latin typeface="Times New Roman Tj" panose="02020603050405020304" pitchFamily="18" charset="-52"/>
            </a:rPr>
            <a:t>меъёр ва принсипҳои қонунгузории миллӣ</a:t>
          </a:r>
          <a:endParaRPr lang="ru-RU" sz="1600" dirty="0">
            <a:solidFill>
              <a:schemeClr val="tx1">
                <a:lumMod val="50000"/>
              </a:schemeClr>
            </a:solidFill>
            <a:latin typeface="Times New Roman Tj" panose="02020603050405020304" pitchFamily="18" charset="-52"/>
          </a:endParaRPr>
        </a:p>
      </dgm:t>
    </dgm:pt>
    <dgm:pt modelId="{B18C3220-F062-4A6F-9DB7-A822DF8220F1}" type="parTrans" cxnId="{888EC03C-3332-4C23-AEB4-A12F5238FDBA}">
      <dgm:prSet/>
      <dgm:spPr/>
      <dgm:t>
        <a:bodyPr/>
        <a:lstStyle/>
        <a:p>
          <a:endParaRPr lang="ru-RU"/>
        </a:p>
      </dgm:t>
    </dgm:pt>
    <dgm:pt modelId="{774759D9-F83C-49AF-AD77-46D52B36CA34}" type="sibTrans" cxnId="{888EC03C-3332-4C23-AEB4-A12F5238FDBA}">
      <dgm:prSet/>
      <dgm:spPr/>
      <dgm:t>
        <a:bodyPr/>
        <a:lstStyle/>
        <a:p>
          <a:endParaRPr lang="ru-RU"/>
        </a:p>
      </dgm:t>
    </dgm:pt>
    <dgm:pt modelId="{64338432-EE3E-462C-B91C-C24026DA3FBD}">
      <dgm:prSet phldrT="[Текст]" custT="1"/>
      <dgm:spPr/>
      <dgm:t>
        <a:bodyPr/>
        <a:lstStyle/>
        <a:p>
          <a:r>
            <a:rPr lang="tg-Cyrl-TJ" sz="1600" dirty="0">
              <a:solidFill>
                <a:schemeClr val="tx1">
                  <a:lumMod val="50000"/>
                </a:schemeClr>
              </a:solidFill>
              <a:latin typeface="Times New Roman Tj" panose="02020603050405020304" pitchFamily="18" charset="-52"/>
            </a:rPr>
            <a:t>ҳуқуқи байналмилалӣ</a:t>
          </a:r>
          <a:endParaRPr lang="ru-RU" sz="1600" dirty="0">
            <a:solidFill>
              <a:schemeClr val="tx1">
                <a:lumMod val="50000"/>
              </a:schemeClr>
            </a:solidFill>
            <a:latin typeface="Times New Roman Tj" panose="02020603050405020304" pitchFamily="18" charset="-52"/>
          </a:endParaRPr>
        </a:p>
      </dgm:t>
    </dgm:pt>
    <dgm:pt modelId="{FD0A1EE4-A888-48A7-A46F-47519CDA73AC}" type="parTrans" cxnId="{213FDE6F-B412-4FDA-99F5-C7ADA945E7EE}">
      <dgm:prSet/>
      <dgm:spPr/>
      <dgm:t>
        <a:bodyPr/>
        <a:lstStyle/>
        <a:p>
          <a:endParaRPr lang="ru-RU"/>
        </a:p>
      </dgm:t>
    </dgm:pt>
    <dgm:pt modelId="{468A3A3F-D808-423F-AEC1-EB005954F6C8}" type="sibTrans" cxnId="{213FDE6F-B412-4FDA-99F5-C7ADA945E7EE}">
      <dgm:prSet/>
      <dgm:spPr/>
      <dgm:t>
        <a:bodyPr/>
        <a:lstStyle/>
        <a:p>
          <a:endParaRPr lang="ru-RU"/>
        </a:p>
      </dgm:t>
    </dgm:pt>
    <dgm:pt modelId="{F164FB71-6D6E-463C-8631-11F1A6B0535B}">
      <dgm:prSet phldrT="[Текст]" custT="1"/>
      <dgm:spPr/>
      <dgm:t>
        <a:bodyPr/>
        <a:lstStyle/>
        <a:p>
          <a:r>
            <a:rPr lang="tg-Cyrl-TJ" sz="1600" dirty="0">
              <a:solidFill>
                <a:schemeClr val="tx1">
                  <a:lumMod val="50000"/>
                </a:schemeClr>
              </a:solidFill>
              <a:latin typeface="Times New Roman Tj" panose="02020603050405020304" pitchFamily="18" charset="-52"/>
            </a:rPr>
            <a:t>таҳлили вазъи ҷинояткорӣ ва пешгўии раванди он</a:t>
          </a:r>
          <a:endParaRPr lang="ru-RU" sz="1600" dirty="0">
            <a:solidFill>
              <a:schemeClr val="tx1">
                <a:lumMod val="50000"/>
              </a:schemeClr>
            </a:solidFill>
            <a:latin typeface="Times New Roman Tj" panose="02020603050405020304" pitchFamily="18" charset="-52"/>
          </a:endParaRPr>
        </a:p>
      </dgm:t>
    </dgm:pt>
    <dgm:pt modelId="{816F1B1E-3963-4EB0-8C14-13BA3D69B014}" type="parTrans" cxnId="{785590E9-A8AA-4034-B59A-2C4188BC60CA}">
      <dgm:prSet/>
      <dgm:spPr/>
      <dgm:t>
        <a:bodyPr/>
        <a:lstStyle/>
        <a:p>
          <a:endParaRPr lang="ru-RU"/>
        </a:p>
      </dgm:t>
    </dgm:pt>
    <dgm:pt modelId="{2A4F5D8A-A9BB-496D-804C-CC4604964C56}" type="sibTrans" cxnId="{785590E9-A8AA-4034-B59A-2C4188BC60CA}">
      <dgm:prSet/>
      <dgm:spPr/>
      <dgm:t>
        <a:bodyPr/>
        <a:lstStyle/>
        <a:p>
          <a:endParaRPr lang="ru-RU"/>
        </a:p>
      </dgm:t>
    </dgm:pt>
    <dgm:pt modelId="{44F001B4-8823-4547-AA6C-D8DE01E0B3D7}">
      <dgm:prSet custT="1"/>
      <dgm:spPr/>
      <dgm:t>
        <a:bodyPr/>
        <a:lstStyle/>
        <a:p>
          <a:r>
            <a:rPr lang="tg-Cyrl-TJ" sz="1600" dirty="0">
              <a:solidFill>
                <a:schemeClr val="tx1">
                  <a:lumMod val="50000"/>
                </a:schemeClr>
              </a:solidFill>
              <a:latin typeface="Times New Roman Tj" panose="02020603050405020304" pitchFamily="18" charset="-52"/>
            </a:rPr>
            <a:t>таҷрибаи амалҳои муштарак, ки аз ҷониби коршиносони байналмилалӣ, намояндагони мақомоти давлатӣ ва ҷомеаи шаҳрвандӣ пешниҳод шудаанд</a:t>
          </a:r>
          <a:endParaRPr lang="ru-RU" sz="1600" dirty="0">
            <a:solidFill>
              <a:schemeClr val="tx1">
                <a:lumMod val="50000"/>
              </a:schemeClr>
            </a:solidFill>
            <a:latin typeface="Times New Roman Tj" panose="02020603050405020304" pitchFamily="18" charset="-52"/>
          </a:endParaRPr>
        </a:p>
      </dgm:t>
    </dgm:pt>
    <dgm:pt modelId="{C8B3F4AD-84D3-4B2F-9FA4-1A180C61F6DB}" type="parTrans" cxnId="{8F8F7292-F588-416A-9F2E-10C2B695AF0A}">
      <dgm:prSet/>
      <dgm:spPr/>
      <dgm:t>
        <a:bodyPr/>
        <a:lstStyle/>
        <a:p>
          <a:endParaRPr lang="ru-RU"/>
        </a:p>
      </dgm:t>
    </dgm:pt>
    <dgm:pt modelId="{99FA9A08-6879-41B7-A373-20BF44739F1C}" type="sibTrans" cxnId="{8F8F7292-F588-416A-9F2E-10C2B695AF0A}">
      <dgm:prSet/>
      <dgm:spPr/>
      <dgm:t>
        <a:bodyPr/>
        <a:lstStyle/>
        <a:p>
          <a:endParaRPr lang="ru-RU"/>
        </a:p>
      </dgm:t>
    </dgm:pt>
    <dgm:pt modelId="{37A6A743-F48C-4A72-B8FF-3D8EEBD95D4B}" type="pres">
      <dgm:prSet presAssocID="{890D204A-3F7E-4007-8F61-E2D9E37B690A}" presName="Name0" presStyleCnt="0">
        <dgm:presLayoutVars>
          <dgm:chMax val="7"/>
          <dgm:dir/>
          <dgm:animOne val="branch"/>
        </dgm:presLayoutVars>
      </dgm:prSet>
      <dgm:spPr/>
    </dgm:pt>
    <dgm:pt modelId="{5D2CFC82-B76F-4CA4-9E5B-0BC938BB041A}" type="pres">
      <dgm:prSet presAssocID="{23D465DA-3A20-4911-9F7A-BF81A7C3A06D}" presName="parTx1" presStyleLbl="node1" presStyleIdx="0" presStyleCnt="1"/>
      <dgm:spPr/>
    </dgm:pt>
    <dgm:pt modelId="{25528593-8ACB-4799-A9E5-BD8204B83F3C}" type="pres">
      <dgm:prSet presAssocID="{23D465DA-3A20-4911-9F7A-BF81A7C3A06D}" presName="spPre1" presStyleCnt="0"/>
      <dgm:spPr/>
    </dgm:pt>
    <dgm:pt modelId="{23A9DA36-025E-4329-AD65-92B9F5239A8D}" type="pres">
      <dgm:prSet presAssocID="{23D465DA-3A20-4911-9F7A-BF81A7C3A06D}" presName="chLin1" presStyleCnt="0"/>
      <dgm:spPr/>
    </dgm:pt>
    <dgm:pt modelId="{027C7508-765F-4AB8-A1D2-1A67F1C3BEAA}" type="pres">
      <dgm:prSet presAssocID="{C4EC13E6-2331-4489-81E3-99C3089E8C62}" presName="Name11" presStyleLbl="parChTrans1D1" presStyleIdx="0" presStyleCnt="10"/>
      <dgm:spPr/>
    </dgm:pt>
    <dgm:pt modelId="{6F68A765-D609-4467-BDC7-12CAF2AF89B9}" type="pres">
      <dgm:prSet presAssocID="{73AE220C-8FFC-45BA-885B-D7830A122884}" presName="txAndLines1" presStyleCnt="0"/>
      <dgm:spPr/>
    </dgm:pt>
    <dgm:pt modelId="{73ADF22A-4998-45FB-A2A0-4B21397D8E7C}" type="pres">
      <dgm:prSet presAssocID="{73AE220C-8FFC-45BA-885B-D7830A122884}" presName="anchor1" presStyleCnt="0"/>
      <dgm:spPr/>
    </dgm:pt>
    <dgm:pt modelId="{C73E59F6-20CE-4BA8-BE23-64D55B57AB60}" type="pres">
      <dgm:prSet presAssocID="{73AE220C-8FFC-45BA-885B-D7830A122884}" presName="backup1" presStyleCnt="0"/>
      <dgm:spPr/>
    </dgm:pt>
    <dgm:pt modelId="{3383ACAB-6894-4A93-8F40-A0BAB0F6D1D3}" type="pres">
      <dgm:prSet presAssocID="{73AE220C-8FFC-45BA-885B-D7830A122884}" presName="preLine1" presStyleLbl="parChTrans1D1" presStyleIdx="1" presStyleCnt="10"/>
      <dgm:spPr/>
    </dgm:pt>
    <dgm:pt modelId="{33600CA5-637C-4D1F-88CE-56BB10BF66AF}" type="pres">
      <dgm:prSet presAssocID="{73AE220C-8FFC-45BA-885B-D7830A122884}" presName="desTx1" presStyleLbl="revTx" presStyleIdx="0" presStyleCnt="0">
        <dgm:presLayoutVars>
          <dgm:bulletEnabled val="1"/>
        </dgm:presLayoutVars>
      </dgm:prSet>
      <dgm:spPr/>
    </dgm:pt>
    <dgm:pt modelId="{322C91F5-033A-43F0-89DB-D49C55580784}" type="pres">
      <dgm:prSet presAssocID="{B18C3220-F062-4A6F-9DB7-A822DF8220F1}" presName="Name11" presStyleLbl="parChTrans1D1" presStyleIdx="2" presStyleCnt="10"/>
      <dgm:spPr/>
    </dgm:pt>
    <dgm:pt modelId="{7A8FFE60-53CA-4666-A8F7-81787C0800CF}" type="pres">
      <dgm:prSet presAssocID="{0F7E9B45-6174-4FA9-A065-F292B51C3408}" presName="txAndLines1" presStyleCnt="0"/>
      <dgm:spPr/>
    </dgm:pt>
    <dgm:pt modelId="{ABBA4BA3-E754-4642-8E51-80EFEC840D0E}" type="pres">
      <dgm:prSet presAssocID="{0F7E9B45-6174-4FA9-A065-F292B51C3408}" presName="anchor1" presStyleCnt="0"/>
      <dgm:spPr/>
    </dgm:pt>
    <dgm:pt modelId="{6DFACE30-1370-4C18-A343-29AAD1A1C449}" type="pres">
      <dgm:prSet presAssocID="{0F7E9B45-6174-4FA9-A065-F292B51C3408}" presName="backup1" presStyleCnt="0"/>
      <dgm:spPr/>
    </dgm:pt>
    <dgm:pt modelId="{DED75356-2C3D-4B66-B118-779460B18120}" type="pres">
      <dgm:prSet presAssocID="{0F7E9B45-6174-4FA9-A065-F292B51C3408}" presName="preLine1" presStyleLbl="parChTrans1D1" presStyleIdx="3" presStyleCnt="10"/>
      <dgm:spPr/>
    </dgm:pt>
    <dgm:pt modelId="{49892237-9CD3-4DD3-82F3-97B7F004A922}" type="pres">
      <dgm:prSet presAssocID="{0F7E9B45-6174-4FA9-A065-F292B51C3408}" presName="desTx1" presStyleLbl="revTx" presStyleIdx="0" presStyleCnt="0">
        <dgm:presLayoutVars>
          <dgm:bulletEnabled val="1"/>
        </dgm:presLayoutVars>
      </dgm:prSet>
      <dgm:spPr/>
    </dgm:pt>
    <dgm:pt modelId="{ACD24726-96FE-404A-93F5-C8A531DCC66B}" type="pres">
      <dgm:prSet presAssocID="{FD0A1EE4-A888-48A7-A46F-47519CDA73AC}" presName="Name11" presStyleLbl="parChTrans1D1" presStyleIdx="4" presStyleCnt="10"/>
      <dgm:spPr/>
    </dgm:pt>
    <dgm:pt modelId="{37FF03AF-7560-42FA-94AF-EB0D2929A2AE}" type="pres">
      <dgm:prSet presAssocID="{64338432-EE3E-462C-B91C-C24026DA3FBD}" presName="txAndLines1" presStyleCnt="0"/>
      <dgm:spPr/>
    </dgm:pt>
    <dgm:pt modelId="{012D7FB8-ABC9-4BCD-BCA1-71E3B1E8EC5A}" type="pres">
      <dgm:prSet presAssocID="{64338432-EE3E-462C-B91C-C24026DA3FBD}" presName="anchor1" presStyleCnt="0"/>
      <dgm:spPr/>
    </dgm:pt>
    <dgm:pt modelId="{00D19A8C-6E30-40D7-A869-ECCC503CF8EA}" type="pres">
      <dgm:prSet presAssocID="{64338432-EE3E-462C-B91C-C24026DA3FBD}" presName="backup1" presStyleCnt="0"/>
      <dgm:spPr/>
    </dgm:pt>
    <dgm:pt modelId="{B87B6536-FBF3-49DE-A5AC-8EF94EEA0455}" type="pres">
      <dgm:prSet presAssocID="{64338432-EE3E-462C-B91C-C24026DA3FBD}" presName="preLine1" presStyleLbl="parChTrans1D1" presStyleIdx="5" presStyleCnt="10"/>
      <dgm:spPr/>
    </dgm:pt>
    <dgm:pt modelId="{88504C63-6099-468D-A0ED-4250E9635CA8}" type="pres">
      <dgm:prSet presAssocID="{64338432-EE3E-462C-B91C-C24026DA3FBD}" presName="desTx1" presStyleLbl="revTx" presStyleIdx="0" presStyleCnt="0">
        <dgm:presLayoutVars>
          <dgm:bulletEnabled val="1"/>
        </dgm:presLayoutVars>
      </dgm:prSet>
      <dgm:spPr/>
    </dgm:pt>
    <dgm:pt modelId="{B50493B6-8A3B-4D03-A746-14F33A95F8F9}" type="pres">
      <dgm:prSet presAssocID="{816F1B1E-3963-4EB0-8C14-13BA3D69B014}" presName="Name11" presStyleLbl="parChTrans1D1" presStyleIdx="6" presStyleCnt="10"/>
      <dgm:spPr/>
    </dgm:pt>
    <dgm:pt modelId="{254EEE03-AF8B-41B8-AF3C-0B88F619F927}" type="pres">
      <dgm:prSet presAssocID="{F164FB71-6D6E-463C-8631-11F1A6B0535B}" presName="txAndLines1" presStyleCnt="0"/>
      <dgm:spPr/>
    </dgm:pt>
    <dgm:pt modelId="{27B53C21-1766-4352-9B5B-F2B4DE25B1C5}" type="pres">
      <dgm:prSet presAssocID="{F164FB71-6D6E-463C-8631-11F1A6B0535B}" presName="anchor1" presStyleCnt="0"/>
      <dgm:spPr/>
    </dgm:pt>
    <dgm:pt modelId="{F28F3D08-9850-46BE-BBBE-5E25416DF592}" type="pres">
      <dgm:prSet presAssocID="{F164FB71-6D6E-463C-8631-11F1A6B0535B}" presName="backup1" presStyleCnt="0"/>
      <dgm:spPr/>
    </dgm:pt>
    <dgm:pt modelId="{65EF5B26-C52B-4618-9574-C6E3589C82BA}" type="pres">
      <dgm:prSet presAssocID="{F164FB71-6D6E-463C-8631-11F1A6B0535B}" presName="preLine1" presStyleLbl="parChTrans1D1" presStyleIdx="7" presStyleCnt="10"/>
      <dgm:spPr/>
    </dgm:pt>
    <dgm:pt modelId="{0008CC0E-C90A-45CF-B190-B550466E8719}" type="pres">
      <dgm:prSet presAssocID="{F164FB71-6D6E-463C-8631-11F1A6B0535B}" presName="desTx1" presStyleLbl="revTx" presStyleIdx="0" presStyleCnt="0">
        <dgm:presLayoutVars>
          <dgm:bulletEnabled val="1"/>
        </dgm:presLayoutVars>
      </dgm:prSet>
      <dgm:spPr/>
    </dgm:pt>
    <dgm:pt modelId="{E2892E0F-BB03-4736-81F3-B269C4C0FA0E}" type="pres">
      <dgm:prSet presAssocID="{C8B3F4AD-84D3-4B2F-9FA4-1A180C61F6DB}" presName="Name11" presStyleLbl="parChTrans1D1" presStyleIdx="8" presStyleCnt="10"/>
      <dgm:spPr/>
    </dgm:pt>
    <dgm:pt modelId="{E8BE8C0E-92F4-4C85-AF23-FCD352625A3D}" type="pres">
      <dgm:prSet presAssocID="{44F001B4-8823-4547-AA6C-D8DE01E0B3D7}" presName="txAndLines1" presStyleCnt="0"/>
      <dgm:spPr/>
    </dgm:pt>
    <dgm:pt modelId="{A0085C07-8F9F-430A-B26F-B7457B3358B3}" type="pres">
      <dgm:prSet presAssocID="{44F001B4-8823-4547-AA6C-D8DE01E0B3D7}" presName="anchor1" presStyleCnt="0"/>
      <dgm:spPr/>
    </dgm:pt>
    <dgm:pt modelId="{CD4A053E-D5DD-41A2-B683-5A6C41666428}" type="pres">
      <dgm:prSet presAssocID="{44F001B4-8823-4547-AA6C-D8DE01E0B3D7}" presName="backup1" presStyleCnt="0"/>
      <dgm:spPr/>
    </dgm:pt>
    <dgm:pt modelId="{4BBFEC97-EE70-4F7C-A521-D5CB22D62079}" type="pres">
      <dgm:prSet presAssocID="{44F001B4-8823-4547-AA6C-D8DE01E0B3D7}" presName="preLine1" presStyleLbl="parChTrans1D1" presStyleIdx="9" presStyleCnt="10"/>
      <dgm:spPr/>
    </dgm:pt>
    <dgm:pt modelId="{F81898E3-B6C7-43AA-8B34-7D34AA18C818}" type="pres">
      <dgm:prSet presAssocID="{44F001B4-8823-4547-AA6C-D8DE01E0B3D7}" presName="desTx1" presStyleLbl="revTx" presStyleIdx="0" presStyleCnt="0">
        <dgm:presLayoutVars>
          <dgm:bulletEnabled val="1"/>
        </dgm:presLayoutVars>
      </dgm:prSet>
      <dgm:spPr/>
    </dgm:pt>
  </dgm:ptLst>
  <dgm:cxnLst>
    <dgm:cxn modelId="{888EC03C-3332-4C23-AEB4-A12F5238FDBA}" srcId="{23D465DA-3A20-4911-9F7A-BF81A7C3A06D}" destId="{0F7E9B45-6174-4FA9-A065-F292B51C3408}" srcOrd="1" destOrd="0" parTransId="{B18C3220-F062-4A6F-9DB7-A822DF8220F1}" sibTransId="{774759D9-F83C-49AF-AD77-46D52B36CA34}"/>
    <dgm:cxn modelId="{FFAFB862-5314-4938-A8D3-B43583D5C161}" srcId="{23D465DA-3A20-4911-9F7A-BF81A7C3A06D}" destId="{73AE220C-8FFC-45BA-885B-D7830A122884}" srcOrd="0" destOrd="0" parTransId="{C4EC13E6-2331-4489-81E3-99C3089E8C62}" sibTransId="{69048CE2-37C3-46CB-A698-E136CD0A746E}"/>
    <dgm:cxn modelId="{213FDE6F-B412-4FDA-99F5-C7ADA945E7EE}" srcId="{23D465DA-3A20-4911-9F7A-BF81A7C3A06D}" destId="{64338432-EE3E-462C-B91C-C24026DA3FBD}" srcOrd="2" destOrd="0" parTransId="{FD0A1EE4-A888-48A7-A46F-47519CDA73AC}" sibTransId="{468A3A3F-D808-423F-AEC1-EB005954F6C8}"/>
    <dgm:cxn modelId="{B3957752-A469-4C95-9DCB-0062E2793202}" type="presOf" srcId="{F164FB71-6D6E-463C-8631-11F1A6B0535B}" destId="{0008CC0E-C90A-45CF-B190-B550466E8719}" srcOrd="0" destOrd="0" presId="urn:microsoft.com/office/officeart/2009/3/layout/SubStepProcess"/>
    <dgm:cxn modelId="{E6681577-1D0F-4B92-920F-7C577AA2EBCA}" type="presOf" srcId="{890D204A-3F7E-4007-8F61-E2D9E37B690A}" destId="{37A6A743-F48C-4A72-B8FF-3D8EEBD95D4B}" srcOrd="0" destOrd="0" presId="urn:microsoft.com/office/officeart/2009/3/layout/SubStepProcess"/>
    <dgm:cxn modelId="{1601C07F-A7FC-4FD9-B76A-4050703EC380}" type="presOf" srcId="{73AE220C-8FFC-45BA-885B-D7830A122884}" destId="{33600CA5-637C-4D1F-88CE-56BB10BF66AF}" srcOrd="0" destOrd="0" presId="urn:microsoft.com/office/officeart/2009/3/layout/SubStepProcess"/>
    <dgm:cxn modelId="{8F8F7292-F588-416A-9F2E-10C2B695AF0A}" srcId="{23D465DA-3A20-4911-9F7A-BF81A7C3A06D}" destId="{44F001B4-8823-4547-AA6C-D8DE01E0B3D7}" srcOrd="4" destOrd="0" parTransId="{C8B3F4AD-84D3-4B2F-9FA4-1A180C61F6DB}" sibTransId="{99FA9A08-6879-41B7-A373-20BF44739F1C}"/>
    <dgm:cxn modelId="{D0BF4FAA-D9A2-48A2-85B8-7393B4FC8D3A}" srcId="{890D204A-3F7E-4007-8F61-E2D9E37B690A}" destId="{23D465DA-3A20-4911-9F7A-BF81A7C3A06D}" srcOrd="0" destOrd="0" parTransId="{A89EC8E4-F8A7-4867-843A-4A6BF7E94FA6}" sibTransId="{0CD203E9-627F-421A-AA4E-6A9F36B18218}"/>
    <dgm:cxn modelId="{FD38DED1-AA03-4736-A1F8-92E168DC9DF5}" type="presOf" srcId="{44F001B4-8823-4547-AA6C-D8DE01E0B3D7}" destId="{F81898E3-B6C7-43AA-8B34-7D34AA18C818}" srcOrd="0" destOrd="0" presId="urn:microsoft.com/office/officeart/2009/3/layout/SubStepProcess"/>
    <dgm:cxn modelId="{785590E9-A8AA-4034-B59A-2C4188BC60CA}" srcId="{23D465DA-3A20-4911-9F7A-BF81A7C3A06D}" destId="{F164FB71-6D6E-463C-8631-11F1A6B0535B}" srcOrd="3" destOrd="0" parTransId="{816F1B1E-3963-4EB0-8C14-13BA3D69B014}" sibTransId="{2A4F5D8A-A9BB-496D-804C-CC4604964C56}"/>
    <dgm:cxn modelId="{81301EF1-E6BA-416D-ACE1-2996F00D38A3}" type="presOf" srcId="{23D465DA-3A20-4911-9F7A-BF81A7C3A06D}" destId="{5D2CFC82-B76F-4CA4-9E5B-0BC938BB041A}" srcOrd="0" destOrd="0" presId="urn:microsoft.com/office/officeart/2009/3/layout/SubStepProcess"/>
    <dgm:cxn modelId="{DE93E9F6-AE16-41BB-A5AF-0BACCEF8942E}" type="presOf" srcId="{0F7E9B45-6174-4FA9-A065-F292B51C3408}" destId="{49892237-9CD3-4DD3-82F3-97B7F004A922}" srcOrd="0" destOrd="0" presId="urn:microsoft.com/office/officeart/2009/3/layout/SubStepProcess"/>
    <dgm:cxn modelId="{15AEA6F8-F889-467B-B8B6-D098F837CDF3}" type="presOf" srcId="{64338432-EE3E-462C-B91C-C24026DA3FBD}" destId="{88504C63-6099-468D-A0ED-4250E9635CA8}" srcOrd="0" destOrd="0" presId="urn:microsoft.com/office/officeart/2009/3/layout/SubStepProcess"/>
    <dgm:cxn modelId="{C9E9CC2D-535C-41CC-A731-7FDC37AFA77E}" type="presParOf" srcId="{37A6A743-F48C-4A72-B8FF-3D8EEBD95D4B}" destId="{5D2CFC82-B76F-4CA4-9E5B-0BC938BB041A}" srcOrd="0" destOrd="0" presId="urn:microsoft.com/office/officeart/2009/3/layout/SubStepProcess"/>
    <dgm:cxn modelId="{376A5A39-9B2D-441B-A353-520BEC9B46CC}" type="presParOf" srcId="{37A6A743-F48C-4A72-B8FF-3D8EEBD95D4B}" destId="{25528593-8ACB-4799-A9E5-BD8204B83F3C}" srcOrd="1" destOrd="0" presId="urn:microsoft.com/office/officeart/2009/3/layout/SubStepProcess"/>
    <dgm:cxn modelId="{A1AC3ABE-25D2-439C-953D-21220FF17DD9}" type="presParOf" srcId="{37A6A743-F48C-4A72-B8FF-3D8EEBD95D4B}" destId="{23A9DA36-025E-4329-AD65-92B9F5239A8D}" srcOrd="2" destOrd="0" presId="urn:microsoft.com/office/officeart/2009/3/layout/SubStepProcess"/>
    <dgm:cxn modelId="{421BE142-FC7F-4AFC-BDAC-5FE69DC23088}" type="presParOf" srcId="{23A9DA36-025E-4329-AD65-92B9F5239A8D}" destId="{027C7508-765F-4AB8-A1D2-1A67F1C3BEAA}" srcOrd="0" destOrd="0" presId="urn:microsoft.com/office/officeart/2009/3/layout/SubStepProcess"/>
    <dgm:cxn modelId="{E46267B1-C62B-49FF-A1C9-04DC950BF2C6}" type="presParOf" srcId="{23A9DA36-025E-4329-AD65-92B9F5239A8D}" destId="{6F68A765-D609-4467-BDC7-12CAF2AF89B9}" srcOrd="1" destOrd="0" presId="urn:microsoft.com/office/officeart/2009/3/layout/SubStepProcess"/>
    <dgm:cxn modelId="{B551109A-4C73-4726-B2B6-37532F0B0936}" type="presParOf" srcId="{6F68A765-D609-4467-BDC7-12CAF2AF89B9}" destId="{73ADF22A-4998-45FB-A2A0-4B21397D8E7C}" srcOrd="0" destOrd="0" presId="urn:microsoft.com/office/officeart/2009/3/layout/SubStepProcess"/>
    <dgm:cxn modelId="{B103E822-2BB7-440E-A0B3-6B238862DD70}" type="presParOf" srcId="{6F68A765-D609-4467-BDC7-12CAF2AF89B9}" destId="{C73E59F6-20CE-4BA8-BE23-64D55B57AB60}" srcOrd="1" destOrd="0" presId="urn:microsoft.com/office/officeart/2009/3/layout/SubStepProcess"/>
    <dgm:cxn modelId="{310CC063-902B-4B3A-B68A-582DD360BEDD}" type="presParOf" srcId="{6F68A765-D609-4467-BDC7-12CAF2AF89B9}" destId="{3383ACAB-6894-4A93-8F40-A0BAB0F6D1D3}" srcOrd="2" destOrd="0" presId="urn:microsoft.com/office/officeart/2009/3/layout/SubStepProcess"/>
    <dgm:cxn modelId="{BF866C04-F0EE-449D-9CC1-04ACB03731B1}" type="presParOf" srcId="{6F68A765-D609-4467-BDC7-12CAF2AF89B9}" destId="{33600CA5-637C-4D1F-88CE-56BB10BF66AF}" srcOrd="3" destOrd="0" presId="urn:microsoft.com/office/officeart/2009/3/layout/SubStepProcess"/>
    <dgm:cxn modelId="{8D05BC4F-2351-4C9F-B237-B59B1DC1B2FE}" type="presParOf" srcId="{23A9DA36-025E-4329-AD65-92B9F5239A8D}" destId="{322C91F5-033A-43F0-89DB-D49C55580784}" srcOrd="2" destOrd="0" presId="urn:microsoft.com/office/officeart/2009/3/layout/SubStepProcess"/>
    <dgm:cxn modelId="{38ED8F64-9813-4262-A76E-D16D2CEC8E42}" type="presParOf" srcId="{23A9DA36-025E-4329-AD65-92B9F5239A8D}" destId="{7A8FFE60-53CA-4666-A8F7-81787C0800CF}" srcOrd="3" destOrd="0" presId="urn:microsoft.com/office/officeart/2009/3/layout/SubStepProcess"/>
    <dgm:cxn modelId="{DDD8C6FC-D318-4275-94C4-E652C50EC372}" type="presParOf" srcId="{7A8FFE60-53CA-4666-A8F7-81787C0800CF}" destId="{ABBA4BA3-E754-4642-8E51-80EFEC840D0E}" srcOrd="0" destOrd="0" presId="urn:microsoft.com/office/officeart/2009/3/layout/SubStepProcess"/>
    <dgm:cxn modelId="{58125514-E0BB-4127-A451-35BE6DB4CA5C}" type="presParOf" srcId="{7A8FFE60-53CA-4666-A8F7-81787C0800CF}" destId="{6DFACE30-1370-4C18-A343-29AAD1A1C449}" srcOrd="1" destOrd="0" presId="urn:microsoft.com/office/officeart/2009/3/layout/SubStepProcess"/>
    <dgm:cxn modelId="{DF7C3003-A589-4683-A754-953E84926565}" type="presParOf" srcId="{7A8FFE60-53CA-4666-A8F7-81787C0800CF}" destId="{DED75356-2C3D-4B66-B118-779460B18120}" srcOrd="2" destOrd="0" presId="urn:microsoft.com/office/officeart/2009/3/layout/SubStepProcess"/>
    <dgm:cxn modelId="{271C7320-F2F3-4C80-90FD-D5E3861F1C1C}" type="presParOf" srcId="{7A8FFE60-53CA-4666-A8F7-81787C0800CF}" destId="{49892237-9CD3-4DD3-82F3-97B7F004A922}" srcOrd="3" destOrd="0" presId="urn:microsoft.com/office/officeart/2009/3/layout/SubStepProcess"/>
    <dgm:cxn modelId="{04ED53CD-250E-4BA4-9434-B6DA24333D88}" type="presParOf" srcId="{23A9DA36-025E-4329-AD65-92B9F5239A8D}" destId="{ACD24726-96FE-404A-93F5-C8A531DCC66B}" srcOrd="4" destOrd="0" presId="urn:microsoft.com/office/officeart/2009/3/layout/SubStepProcess"/>
    <dgm:cxn modelId="{B215BF53-6F54-4A6C-9CBE-17BF3ADC4D7F}" type="presParOf" srcId="{23A9DA36-025E-4329-AD65-92B9F5239A8D}" destId="{37FF03AF-7560-42FA-94AF-EB0D2929A2AE}" srcOrd="5" destOrd="0" presId="urn:microsoft.com/office/officeart/2009/3/layout/SubStepProcess"/>
    <dgm:cxn modelId="{BBCEA107-3EFE-40C8-BDBC-A985B8DFC021}" type="presParOf" srcId="{37FF03AF-7560-42FA-94AF-EB0D2929A2AE}" destId="{012D7FB8-ABC9-4BCD-BCA1-71E3B1E8EC5A}" srcOrd="0" destOrd="0" presId="urn:microsoft.com/office/officeart/2009/3/layout/SubStepProcess"/>
    <dgm:cxn modelId="{AF3C79CB-BDC5-4DF3-BDA6-36124311445D}" type="presParOf" srcId="{37FF03AF-7560-42FA-94AF-EB0D2929A2AE}" destId="{00D19A8C-6E30-40D7-A869-ECCC503CF8EA}" srcOrd="1" destOrd="0" presId="urn:microsoft.com/office/officeart/2009/3/layout/SubStepProcess"/>
    <dgm:cxn modelId="{DF9B0FC5-289A-4031-937B-E74ADD3EC50A}" type="presParOf" srcId="{37FF03AF-7560-42FA-94AF-EB0D2929A2AE}" destId="{B87B6536-FBF3-49DE-A5AC-8EF94EEA0455}" srcOrd="2" destOrd="0" presId="urn:microsoft.com/office/officeart/2009/3/layout/SubStepProcess"/>
    <dgm:cxn modelId="{D3C65C28-1E53-4B2C-943E-C1394DBBEC83}" type="presParOf" srcId="{37FF03AF-7560-42FA-94AF-EB0D2929A2AE}" destId="{88504C63-6099-468D-A0ED-4250E9635CA8}" srcOrd="3" destOrd="0" presId="urn:microsoft.com/office/officeart/2009/3/layout/SubStepProcess"/>
    <dgm:cxn modelId="{2C11B471-9F70-475D-AD91-6B4DCA15C8D1}" type="presParOf" srcId="{23A9DA36-025E-4329-AD65-92B9F5239A8D}" destId="{B50493B6-8A3B-4D03-A746-14F33A95F8F9}" srcOrd="6" destOrd="0" presId="urn:microsoft.com/office/officeart/2009/3/layout/SubStepProcess"/>
    <dgm:cxn modelId="{7F6B44A0-8915-44E9-B9B0-29084E715155}" type="presParOf" srcId="{23A9DA36-025E-4329-AD65-92B9F5239A8D}" destId="{254EEE03-AF8B-41B8-AF3C-0B88F619F927}" srcOrd="7" destOrd="0" presId="urn:microsoft.com/office/officeart/2009/3/layout/SubStepProcess"/>
    <dgm:cxn modelId="{4B0D4488-B85E-486C-A746-3A748BB268AF}" type="presParOf" srcId="{254EEE03-AF8B-41B8-AF3C-0B88F619F927}" destId="{27B53C21-1766-4352-9B5B-F2B4DE25B1C5}" srcOrd="0" destOrd="0" presId="urn:microsoft.com/office/officeart/2009/3/layout/SubStepProcess"/>
    <dgm:cxn modelId="{52F5F74B-750C-4406-981B-A4C9300AEAE6}" type="presParOf" srcId="{254EEE03-AF8B-41B8-AF3C-0B88F619F927}" destId="{F28F3D08-9850-46BE-BBBE-5E25416DF592}" srcOrd="1" destOrd="0" presId="urn:microsoft.com/office/officeart/2009/3/layout/SubStepProcess"/>
    <dgm:cxn modelId="{E8110CD4-6399-4F3D-B19B-A6B04B779B8D}" type="presParOf" srcId="{254EEE03-AF8B-41B8-AF3C-0B88F619F927}" destId="{65EF5B26-C52B-4618-9574-C6E3589C82BA}" srcOrd="2" destOrd="0" presId="urn:microsoft.com/office/officeart/2009/3/layout/SubStepProcess"/>
    <dgm:cxn modelId="{813692EE-30B9-479E-9710-E21091774C82}" type="presParOf" srcId="{254EEE03-AF8B-41B8-AF3C-0B88F619F927}" destId="{0008CC0E-C90A-45CF-B190-B550466E8719}" srcOrd="3" destOrd="0" presId="urn:microsoft.com/office/officeart/2009/3/layout/SubStepProcess"/>
    <dgm:cxn modelId="{7031EBE8-BB38-4D20-80B8-D9A84B517935}" type="presParOf" srcId="{23A9DA36-025E-4329-AD65-92B9F5239A8D}" destId="{E2892E0F-BB03-4736-81F3-B269C4C0FA0E}" srcOrd="8" destOrd="0" presId="urn:microsoft.com/office/officeart/2009/3/layout/SubStepProcess"/>
    <dgm:cxn modelId="{006DD316-2A21-44DA-B3CD-F50B572DE2A8}" type="presParOf" srcId="{23A9DA36-025E-4329-AD65-92B9F5239A8D}" destId="{E8BE8C0E-92F4-4C85-AF23-FCD352625A3D}" srcOrd="9" destOrd="0" presId="urn:microsoft.com/office/officeart/2009/3/layout/SubStepProcess"/>
    <dgm:cxn modelId="{EF723E6A-4CFE-400C-88C1-BC7AB68766FA}" type="presParOf" srcId="{E8BE8C0E-92F4-4C85-AF23-FCD352625A3D}" destId="{A0085C07-8F9F-430A-B26F-B7457B3358B3}" srcOrd="0" destOrd="0" presId="urn:microsoft.com/office/officeart/2009/3/layout/SubStepProcess"/>
    <dgm:cxn modelId="{8C13208F-9DEE-4D01-80F2-43C00FFCFF4A}" type="presParOf" srcId="{E8BE8C0E-92F4-4C85-AF23-FCD352625A3D}" destId="{CD4A053E-D5DD-41A2-B683-5A6C41666428}" srcOrd="1" destOrd="0" presId="urn:microsoft.com/office/officeart/2009/3/layout/SubStepProcess"/>
    <dgm:cxn modelId="{B00FBD12-225A-469E-A7A4-EEEEDC32D13A}" type="presParOf" srcId="{E8BE8C0E-92F4-4C85-AF23-FCD352625A3D}" destId="{4BBFEC97-EE70-4F7C-A521-D5CB22D62079}" srcOrd="2" destOrd="0" presId="urn:microsoft.com/office/officeart/2009/3/layout/SubStepProcess"/>
    <dgm:cxn modelId="{D1BFF724-BCE9-40F2-91B4-B3F618742241}" type="presParOf" srcId="{E8BE8C0E-92F4-4C85-AF23-FCD352625A3D}" destId="{F81898E3-B6C7-43AA-8B34-7D34AA18C818}" srcOrd="3" destOrd="0" presId="urn:microsoft.com/office/officeart/2009/3/layout/SubStepProcess"/>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53D7B9C-E1ED-4598-9B66-2B1D2C80D3A5}" type="doc">
      <dgm:prSet loTypeId="urn:microsoft.com/office/officeart/2005/8/layout/hierarchy2" loCatId="hierarchy" qsTypeId="urn:microsoft.com/office/officeart/2005/8/quickstyle/3d1" qsCatId="3D" csTypeId="urn:microsoft.com/office/officeart/2005/8/colors/accent3_2" csCatId="accent3" phldr="1"/>
      <dgm:spPr/>
      <dgm:t>
        <a:bodyPr/>
        <a:lstStyle/>
        <a:p>
          <a:endParaRPr lang="ru-RU"/>
        </a:p>
      </dgm:t>
    </dgm:pt>
    <dgm:pt modelId="{E8915C97-D1C7-4D78-8116-164C2025A467}">
      <dgm:prSet/>
      <dgm:spPr/>
      <dgm:t>
        <a:bodyPr/>
        <a:lstStyle/>
        <a:p>
          <a:r>
            <a:rPr lang="tg-Cyrl-TJ" dirty="0">
              <a:latin typeface="Times New Roman Tj" panose="02020603050405020304" pitchFamily="18" charset="-52"/>
            </a:rPr>
            <a:t>Мухлати амалишавии Стратегияи давлатии муқовимат ба коррупсия дар Ҷумҳурии Тоҷикистон барои давраи то соли 2030</a:t>
          </a:r>
          <a:endParaRPr lang="ru-RU" dirty="0"/>
        </a:p>
      </dgm:t>
    </dgm:pt>
    <dgm:pt modelId="{A576BCD6-484C-4084-80B2-58709B7477B1}" type="parTrans" cxnId="{002B65B2-5E51-4793-9B63-A135D14496D5}">
      <dgm:prSet/>
      <dgm:spPr/>
      <dgm:t>
        <a:bodyPr/>
        <a:lstStyle/>
        <a:p>
          <a:endParaRPr lang="ru-RU"/>
        </a:p>
      </dgm:t>
    </dgm:pt>
    <dgm:pt modelId="{73E15AC3-76FD-4A16-9B3F-8F6533AA4B6F}" type="sibTrans" cxnId="{002B65B2-5E51-4793-9B63-A135D14496D5}">
      <dgm:prSet/>
      <dgm:spPr/>
      <dgm:t>
        <a:bodyPr/>
        <a:lstStyle/>
        <a:p>
          <a:endParaRPr lang="ru-RU"/>
        </a:p>
      </dgm:t>
    </dgm:pt>
    <dgm:pt modelId="{9B386CF4-A253-46C4-9E82-7A3D3533AE8E}">
      <dgm:prSet phldrT="[Текст]"/>
      <dgm:spPr/>
      <dgm:t>
        <a:bodyPr/>
        <a:lstStyle/>
        <a:p>
          <a:r>
            <a:rPr lang="tg-Cyrl-TJ" dirty="0">
              <a:latin typeface="Times New Roman Tj" panose="02020603050405020304" pitchFamily="18" charset="-52"/>
            </a:rPr>
            <a:t>марҳилаи якум барои солҳои 2021-2025</a:t>
          </a:r>
          <a:endParaRPr lang="ru-RU" dirty="0">
            <a:latin typeface="Times New Roman Tj" panose="02020603050405020304" pitchFamily="18" charset="-52"/>
          </a:endParaRPr>
        </a:p>
      </dgm:t>
    </dgm:pt>
    <dgm:pt modelId="{0DBB8481-855E-45E3-B802-018EBC908790}" type="sibTrans" cxnId="{49601095-0B49-4AD0-9C98-A5EFB19BAE78}">
      <dgm:prSet/>
      <dgm:spPr/>
      <dgm:t>
        <a:bodyPr/>
        <a:lstStyle/>
        <a:p>
          <a:endParaRPr lang="ru-RU">
            <a:latin typeface="Times New Roman Tj" panose="02020603050405020304" pitchFamily="18" charset="-52"/>
          </a:endParaRPr>
        </a:p>
      </dgm:t>
    </dgm:pt>
    <dgm:pt modelId="{0DB06CDB-2B55-4766-84AC-98AC02677581}" type="parTrans" cxnId="{49601095-0B49-4AD0-9C98-A5EFB19BAE78}">
      <dgm:prSet/>
      <dgm:spPr/>
      <dgm:t>
        <a:bodyPr/>
        <a:lstStyle/>
        <a:p>
          <a:endParaRPr lang="ru-RU">
            <a:latin typeface="Times New Roman Tj" panose="02020603050405020304" pitchFamily="18" charset="-52"/>
          </a:endParaRPr>
        </a:p>
      </dgm:t>
    </dgm:pt>
    <dgm:pt modelId="{1AFE8D8B-A6EE-4843-B74D-88425F598B56}">
      <dgm:prSet phldrT="[Текст]" custT="1"/>
      <dgm:spPr/>
      <dgm:t>
        <a:bodyPr/>
        <a:lstStyle/>
        <a:p>
          <a:r>
            <a:rPr lang="tg-Cyrl-TJ" sz="1800" dirty="0">
              <a:latin typeface="Times New Roman Tj" panose="02020603050405020304" pitchFamily="18" charset="-52"/>
            </a:rPr>
            <a:t>Нақшаи чорабиниҳои амалисозии Стратегияи давлатии муқовимат ба коррупсия дар Ҷумҳурии Тоҷикистон ба ду марҳилаи панҷсола</a:t>
          </a:r>
          <a:endParaRPr lang="ru-RU" sz="1800" dirty="0">
            <a:latin typeface="Times New Roman Tj" panose="02020603050405020304" pitchFamily="18" charset="-52"/>
          </a:endParaRPr>
        </a:p>
      </dgm:t>
    </dgm:pt>
    <dgm:pt modelId="{F3875240-A7C0-4A01-B226-98FA6F5FB7FE}" type="sibTrans" cxnId="{169C4691-7627-4475-92A5-44B9ABED4D73}">
      <dgm:prSet/>
      <dgm:spPr/>
      <dgm:t>
        <a:bodyPr/>
        <a:lstStyle/>
        <a:p>
          <a:endParaRPr lang="ru-RU">
            <a:latin typeface="Times New Roman Tj" panose="02020603050405020304" pitchFamily="18" charset="-52"/>
          </a:endParaRPr>
        </a:p>
      </dgm:t>
    </dgm:pt>
    <dgm:pt modelId="{019D70EC-80EB-4DAA-84F2-E761E6C39A56}" type="parTrans" cxnId="{169C4691-7627-4475-92A5-44B9ABED4D73}">
      <dgm:prSet/>
      <dgm:spPr/>
      <dgm:t>
        <a:bodyPr/>
        <a:lstStyle/>
        <a:p>
          <a:endParaRPr lang="ru-RU">
            <a:latin typeface="Times New Roman Tj" panose="02020603050405020304" pitchFamily="18" charset="-52"/>
          </a:endParaRPr>
        </a:p>
      </dgm:t>
    </dgm:pt>
    <dgm:pt modelId="{197B6A13-4E67-47C0-9033-E30BFB9533ED}">
      <dgm:prSet/>
      <dgm:spPr/>
      <dgm:t>
        <a:bodyPr/>
        <a:lstStyle/>
        <a:p>
          <a:r>
            <a:rPr lang="tg-Cyrl-TJ" dirty="0">
              <a:latin typeface="Times New Roman Tj" panose="02020603050405020304" pitchFamily="18" charset="-52"/>
            </a:rPr>
            <a:t>марҳилаи дуюм, ки он дар панҷсолаи дуюм бояд тасдиқ гардад</a:t>
          </a:r>
          <a:endParaRPr lang="ru-RU" dirty="0"/>
        </a:p>
      </dgm:t>
    </dgm:pt>
    <dgm:pt modelId="{890DA371-8C12-42BF-B9CD-C9F0FAF3E15F}" type="parTrans" cxnId="{EB8A0C0D-AC35-46B3-861D-F0E20888D460}">
      <dgm:prSet/>
      <dgm:spPr/>
      <dgm:t>
        <a:bodyPr/>
        <a:lstStyle/>
        <a:p>
          <a:endParaRPr lang="ru-RU"/>
        </a:p>
      </dgm:t>
    </dgm:pt>
    <dgm:pt modelId="{47F36C80-C0A7-4C02-B602-DB5F25F45452}" type="sibTrans" cxnId="{EB8A0C0D-AC35-46B3-861D-F0E20888D460}">
      <dgm:prSet/>
      <dgm:spPr/>
      <dgm:t>
        <a:bodyPr/>
        <a:lstStyle/>
        <a:p>
          <a:endParaRPr lang="ru-RU"/>
        </a:p>
      </dgm:t>
    </dgm:pt>
    <dgm:pt modelId="{D9EF1B65-5A82-4601-A36A-8E1C755CFF9A}" type="pres">
      <dgm:prSet presAssocID="{D53D7B9C-E1ED-4598-9B66-2B1D2C80D3A5}" presName="diagram" presStyleCnt="0">
        <dgm:presLayoutVars>
          <dgm:chPref val="1"/>
          <dgm:dir/>
          <dgm:animOne val="branch"/>
          <dgm:animLvl val="lvl"/>
          <dgm:resizeHandles val="exact"/>
        </dgm:presLayoutVars>
      </dgm:prSet>
      <dgm:spPr/>
    </dgm:pt>
    <dgm:pt modelId="{6ABD02FD-07D4-4C87-9215-59338229A95C}" type="pres">
      <dgm:prSet presAssocID="{E8915C97-D1C7-4D78-8116-164C2025A467}" presName="root1" presStyleCnt="0"/>
      <dgm:spPr/>
    </dgm:pt>
    <dgm:pt modelId="{98DC6946-85A3-43D0-BBA8-5EADA3C853C1}" type="pres">
      <dgm:prSet presAssocID="{E8915C97-D1C7-4D78-8116-164C2025A467}" presName="LevelOneTextNode" presStyleLbl="node0" presStyleIdx="0" presStyleCnt="1" custScaleY="227658" custLinFactNeighborX="10953" custLinFactNeighborY="-3383">
        <dgm:presLayoutVars>
          <dgm:chPref val="3"/>
        </dgm:presLayoutVars>
      </dgm:prSet>
      <dgm:spPr/>
    </dgm:pt>
    <dgm:pt modelId="{F33E257B-B419-4B34-A739-EECBE4003CE5}" type="pres">
      <dgm:prSet presAssocID="{E8915C97-D1C7-4D78-8116-164C2025A467}" presName="level2hierChild" presStyleCnt="0"/>
      <dgm:spPr/>
    </dgm:pt>
    <dgm:pt modelId="{F69E6E9B-9427-4C62-A367-900B9BFBF596}" type="pres">
      <dgm:prSet presAssocID="{019D70EC-80EB-4DAA-84F2-E761E6C39A56}" presName="conn2-1" presStyleLbl="parChTrans1D2" presStyleIdx="0" presStyleCnt="1"/>
      <dgm:spPr/>
    </dgm:pt>
    <dgm:pt modelId="{B206448C-9341-4AE0-8415-6D1EF73B7748}" type="pres">
      <dgm:prSet presAssocID="{019D70EC-80EB-4DAA-84F2-E761E6C39A56}" presName="connTx" presStyleLbl="parChTrans1D2" presStyleIdx="0" presStyleCnt="1"/>
      <dgm:spPr/>
    </dgm:pt>
    <dgm:pt modelId="{8660712E-81DD-4B31-BD17-699888374668}" type="pres">
      <dgm:prSet presAssocID="{1AFE8D8B-A6EE-4843-B74D-88425F598B56}" presName="root2" presStyleCnt="0"/>
      <dgm:spPr/>
    </dgm:pt>
    <dgm:pt modelId="{AB7EEA52-6FA3-44D0-9A6E-2D5FCDAD25BF}" type="pres">
      <dgm:prSet presAssocID="{1AFE8D8B-A6EE-4843-B74D-88425F598B56}" presName="LevelTwoTextNode" presStyleLbl="node2" presStyleIdx="0" presStyleCnt="1" custScaleY="144676">
        <dgm:presLayoutVars>
          <dgm:chPref val="3"/>
        </dgm:presLayoutVars>
      </dgm:prSet>
      <dgm:spPr/>
    </dgm:pt>
    <dgm:pt modelId="{3EB00371-5DD6-4118-A9A5-B002D961A376}" type="pres">
      <dgm:prSet presAssocID="{1AFE8D8B-A6EE-4843-B74D-88425F598B56}" presName="level3hierChild" presStyleCnt="0"/>
      <dgm:spPr/>
    </dgm:pt>
    <dgm:pt modelId="{F9C0D33A-9F92-4F78-87EE-75B7024B0E46}" type="pres">
      <dgm:prSet presAssocID="{0DB06CDB-2B55-4766-84AC-98AC02677581}" presName="conn2-1" presStyleLbl="parChTrans1D3" presStyleIdx="0" presStyleCnt="2"/>
      <dgm:spPr/>
    </dgm:pt>
    <dgm:pt modelId="{E9A4497F-F011-480D-B353-136E86E247A1}" type="pres">
      <dgm:prSet presAssocID="{0DB06CDB-2B55-4766-84AC-98AC02677581}" presName="connTx" presStyleLbl="parChTrans1D3" presStyleIdx="0" presStyleCnt="2"/>
      <dgm:spPr/>
    </dgm:pt>
    <dgm:pt modelId="{75E4FC1B-6B3B-4D14-BEBA-DCCC857C4717}" type="pres">
      <dgm:prSet presAssocID="{9B386CF4-A253-46C4-9E82-7A3D3533AE8E}" presName="root2" presStyleCnt="0"/>
      <dgm:spPr/>
    </dgm:pt>
    <dgm:pt modelId="{533CB589-2495-4CAB-A6D3-98E906853F10}" type="pres">
      <dgm:prSet presAssocID="{9B386CF4-A253-46C4-9E82-7A3D3533AE8E}" presName="LevelTwoTextNode" presStyleLbl="node3" presStyleIdx="0" presStyleCnt="2">
        <dgm:presLayoutVars>
          <dgm:chPref val="3"/>
        </dgm:presLayoutVars>
      </dgm:prSet>
      <dgm:spPr/>
    </dgm:pt>
    <dgm:pt modelId="{50766BD4-AC20-4958-BB38-6D4C14E90E00}" type="pres">
      <dgm:prSet presAssocID="{9B386CF4-A253-46C4-9E82-7A3D3533AE8E}" presName="level3hierChild" presStyleCnt="0"/>
      <dgm:spPr/>
    </dgm:pt>
    <dgm:pt modelId="{EDE991DC-0EFE-41AE-9CEE-858C63B0A9A2}" type="pres">
      <dgm:prSet presAssocID="{890DA371-8C12-42BF-B9CD-C9F0FAF3E15F}" presName="conn2-1" presStyleLbl="parChTrans1D3" presStyleIdx="1" presStyleCnt="2"/>
      <dgm:spPr/>
    </dgm:pt>
    <dgm:pt modelId="{A0265B4F-B9B6-47DF-B186-12CDC395DDF6}" type="pres">
      <dgm:prSet presAssocID="{890DA371-8C12-42BF-B9CD-C9F0FAF3E15F}" presName="connTx" presStyleLbl="parChTrans1D3" presStyleIdx="1" presStyleCnt="2"/>
      <dgm:spPr/>
    </dgm:pt>
    <dgm:pt modelId="{89CFB6B1-10FC-4A7E-8785-351707710CF2}" type="pres">
      <dgm:prSet presAssocID="{197B6A13-4E67-47C0-9033-E30BFB9533ED}" presName="root2" presStyleCnt="0"/>
      <dgm:spPr/>
    </dgm:pt>
    <dgm:pt modelId="{3A9092F3-347E-491F-956D-16B1AEC7D96D}" type="pres">
      <dgm:prSet presAssocID="{197B6A13-4E67-47C0-9033-E30BFB9533ED}" presName="LevelTwoTextNode" presStyleLbl="node3" presStyleIdx="1" presStyleCnt="2">
        <dgm:presLayoutVars>
          <dgm:chPref val="3"/>
        </dgm:presLayoutVars>
      </dgm:prSet>
      <dgm:spPr/>
    </dgm:pt>
    <dgm:pt modelId="{8A821363-CB6E-423B-BAC4-F0C020830C1A}" type="pres">
      <dgm:prSet presAssocID="{197B6A13-4E67-47C0-9033-E30BFB9533ED}" presName="level3hierChild" presStyleCnt="0"/>
      <dgm:spPr/>
    </dgm:pt>
  </dgm:ptLst>
  <dgm:cxnLst>
    <dgm:cxn modelId="{EB8A0C0D-AC35-46B3-861D-F0E20888D460}" srcId="{1AFE8D8B-A6EE-4843-B74D-88425F598B56}" destId="{197B6A13-4E67-47C0-9033-E30BFB9533ED}" srcOrd="1" destOrd="0" parTransId="{890DA371-8C12-42BF-B9CD-C9F0FAF3E15F}" sibTransId="{47F36C80-C0A7-4C02-B602-DB5F25F45452}"/>
    <dgm:cxn modelId="{D7701E1D-72DE-49ED-BE0B-DE7B572C9FE8}" type="presOf" srcId="{E8915C97-D1C7-4D78-8116-164C2025A467}" destId="{98DC6946-85A3-43D0-BBA8-5EADA3C853C1}" srcOrd="0" destOrd="0" presId="urn:microsoft.com/office/officeart/2005/8/layout/hierarchy2"/>
    <dgm:cxn modelId="{4CE85B3C-3372-43AB-B6D6-B79C5A6D1211}" type="presOf" srcId="{019D70EC-80EB-4DAA-84F2-E761E6C39A56}" destId="{F69E6E9B-9427-4C62-A367-900B9BFBF596}" srcOrd="0" destOrd="0" presId="urn:microsoft.com/office/officeart/2005/8/layout/hierarchy2"/>
    <dgm:cxn modelId="{852FAB79-36BA-44A5-8BFF-F660855242FC}" type="presOf" srcId="{197B6A13-4E67-47C0-9033-E30BFB9533ED}" destId="{3A9092F3-347E-491F-956D-16B1AEC7D96D}" srcOrd="0" destOrd="0" presId="urn:microsoft.com/office/officeart/2005/8/layout/hierarchy2"/>
    <dgm:cxn modelId="{4EFD908D-0BC2-4E75-B640-E51FAEC4B3D3}" type="presOf" srcId="{890DA371-8C12-42BF-B9CD-C9F0FAF3E15F}" destId="{EDE991DC-0EFE-41AE-9CEE-858C63B0A9A2}" srcOrd="0" destOrd="0" presId="urn:microsoft.com/office/officeart/2005/8/layout/hierarchy2"/>
    <dgm:cxn modelId="{169C4691-7627-4475-92A5-44B9ABED4D73}" srcId="{E8915C97-D1C7-4D78-8116-164C2025A467}" destId="{1AFE8D8B-A6EE-4843-B74D-88425F598B56}" srcOrd="0" destOrd="0" parTransId="{019D70EC-80EB-4DAA-84F2-E761E6C39A56}" sibTransId="{F3875240-A7C0-4A01-B226-98FA6F5FB7FE}"/>
    <dgm:cxn modelId="{49601095-0B49-4AD0-9C98-A5EFB19BAE78}" srcId="{1AFE8D8B-A6EE-4843-B74D-88425F598B56}" destId="{9B386CF4-A253-46C4-9E82-7A3D3533AE8E}" srcOrd="0" destOrd="0" parTransId="{0DB06CDB-2B55-4766-84AC-98AC02677581}" sibTransId="{0DBB8481-855E-45E3-B802-018EBC908790}"/>
    <dgm:cxn modelId="{002B65B2-5E51-4793-9B63-A135D14496D5}" srcId="{D53D7B9C-E1ED-4598-9B66-2B1D2C80D3A5}" destId="{E8915C97-D1C7-4D78-8116-164C2025A467}" srcOrd="0" destOrd="0" parTransId="{A576BCD6-484C-4084-80B2-58709B7477B1}" sibTransId="{73E15AC3-76FD-4A16-9B3F-8F6533AA4B6F}"/>
    <dgm:cxn modelId="{833312B5-89F3-4B20-AE7E-51CB4A2E57CC}" type="presOf" srcId="{1AFE8D8B-A6EE-4843-B74D-88425F598B56}" destId="{AB7EEA52-6FA3-44D0-9A6E-2D5FCDAD25BF}" srcOrd="0" destOrd="0" presId="urn:microsoft.com/office/officeart/2005/8/layout/hierarchy2"/>
    <dgm:cxn modelId="{110C97BE-FBB3-4652-9EEC-EC5B64EB0177}" type="presOf" srcId="{9B386CF4-A253-46C4-9E82-7A3D3533AE8E}" destId="{533CB589-2495-4CAB-A6D3-98E906853F10}" srcOrd="0" destOrd="0" presId="urn:microsoft.com/office/officeart/2005/8/layout/hierarchy2"/>
    <dgm:cxn modelId="{3B9D4FC4-DB02-4AF7-959C-755AD9E85FE6}" type="presOf" srcId="{0DB06CDB-2B55-4766-84AC-98AC02677581}" destId="{F9C0D33A-9F92-4F78-87EE-75B7024B0E46}" srcOrd="0" destOrd="0" presId="urn:microsoft.com/office/officeart/2005/8/layout/hierarchy2"/>
    <dgm:cxn modelId="{C9830CC5-0EBB-44DD-BAFB-B7CD330A7C27}" type="presOf" srcId="{D53D7B9C-E1ED-4598-9B66-2B1D2C80D3A5}" destId="{D9EF1B65-5A82-4601-A36A-8E1C755CFF9A}" srcOrd="0" destOrd="0" presId="urn:microsoft.com/office/officeart/2005/8/layout/hierarchy2"/>
    <dgm:cxn modelId="{D1E664D9-E350-4688-9083-FE08100D995D}" type="presOf" srcId="{890DA371-8C12-42BF-B9CD-C9F0FAF3E15F}" destId="{A0265B4F-B9B6-47DF-B186-12CDC395DDF6}" srcOrd="1" destOrd="0" presId="urn:microsoft.com/office/officeart/2005/8/layout/hierarchy2"/>
    <dgm:cxn modelId="{400A40F0-ADAB-40A0-BC45-D5D3E4407DB7}" type="presOf" srcId="{019D70EC-80EB-4DAA-84F2-E761E6C39A56}" destId="{B206448C-9341-4AE0-8415-6D1EF73B7748}" srcOrd="1" destOrd="0" presId="urn:microsoft.com/office/officeart/2005/8/layout/hierarchy2"/>
    <dgm:cxn modelId="{EB564CF8-9E3A-4179-88EB-B7C568B70759}" type="presOf" srcId="{0DB06CDB-2B55-4766-84AC-98AC02677581}" destId="{E9A4497F-F011-480D-B353-136E86E247A1}" srcOrd="1" destOrd="0" presId="urn:microsoft.com/office/officeart/2005/8/layout/hierarchy2"/>
    <dgm:cxn modelId="{6F309303-B4A5-4204-A178-3ABF457EE33B}" type="presParOf" srcId="{D9EF1B65-5A82-4601-A36A-8E1C755CFF9A}" destId="{6ABD02FD-07D4-4C87-9215-59338229A95C}" srcOrd="0" destOrd="0" presId="urn:microsoft.com/office/officeart/2005/8/layout/hierarchy2"/>
    <dgm:cxn modelId="{40E5F48A-B726-4678-9B0F-E5B03A73B7B9}" type="presParOf" srcId="{6ABD02FD-07D4-4C87-9215-59338229A95C}" destId="{98DC6946-85A3-43D0-BBA8-5EADA3C853C1}" srcOrd="0" destOrd="0" presId="urn:microsoft.com/office/officeart/2005/8/layout/hierarchy2"/>
    <dgm:cxn modelId="{535DC243-344C-4D23-908D-5ED46A66F4B8}" type="presParOf" srcId="{6ABD02FD-07D4-4C87-9215-59338229A95C}" destId="{F33E257B-B419-4B34-A739-EECBE4003CE5}" srcOrd="1" destOrd="0" presId="urn:microsoft.com/office/officeart/2005/8/layout/hierarchy2"/>
    <dgm:cxn modelId="{C3F48008-3E8D-4BCD-9FC7-FED9AB74D6A2}" type="presParOf" srcId="{F33E257B-B419-4B34-A739-EECBE4003CE5}" destId="{F69E6E9B-9427-4C62-A367-900B9BFBF596}" srcOrd="0" destOrd="0" presId="urn:microsoft.com/office/officeart/2005/8/layout/hierarchy2"/>
    <dgm:cxn modelId="{6FA1C272-F649-4CD9-A802-600B3903D529}" type="presParOf" srcId="{F69E6E9B-9427-4C62-A367-900B9BFBF596}" destId="{B206448C-9341-4AE0-8415-6D1EF73B7748}" srcOrd="0" destOrd="0" presId="urn:microsoft.com/office/officeart/2005/8/layout/hierarchy2"/>
    <dgm:cxn modelId="{90A1C234-EBFB-48A0-A763-6955C606EC0B}" type="presParOf" srcId="{F33E257B-B419-4B34-A739-EECBE4003CE5}" destId="{8660712E-81DD-4B31-BD17-699888374668}" srcOrd="1" destOrd="0" presId="urn:microsoft.com/office/officeart/2005/8/layout/hierarchy2"/>
    <dgm:cxn modelId="{3D33EC2C-64EB-40F1-B930-4F76B1AE51C8}" type="presParOf" srcId="{8660712E-81DD-4B31-BD17-699888374668}" destId="{AB7EEA52-6FA3-44D0-9A6E-2D5FCDAD25BF}" srcOrd="0" destOrd="0" presId="urn:microsoft.com/office/officeart/2005/8/layout/hierarchy2"/>
    <dgm:cxn modelId="{349E499D-5A52-4D07-8550-4E1ECF444A56}" type="presParOf" srcId="{8660712E-81DD-4B31-BD17-699888374668}" destId="{3EB00371-5DD6-4118-A9A5-B002D961A376}" srcOrd="1" destOrd="0" presId="urn:microsoft.com/office/officeart/2005/8/layout/hierarchy2"/>
    <dgm:cxn modelId="{D21623E2-E0C1-4452-A2C6-56F45BED25F3}" type="presParOf" srcId="{3EB00371-5DD6-4118-A9A5-B002D961A376}" destId="{F9C0D33A-9F92-4F78-87EE-75B7024B0E46}" srcOrd="0" destOrd="0" presId="urn:microsoft.com/office/officeart/2005/8/layout/hierarchy2"/>
    <dgm:cxn modelId="{26868CFC-A590-49A0-B654-D9498600C6C0}" type="presParOf" srcId="{F9C0D33A-9F92-4F78-87EE-75B7024B0E46}" destId="{E9A4497F-F011-480D-B353-136E86E247A1}" srcOrd="0" destOrd="0" presId="urn:microsoft.com/office/officeart/2005/8/layout/hierarchy2"/>
    <dgm:cxn modelId="{C5DE2872-405A-4241-A057-904345C8432C}" type="presParOf" srcId="{3EB00371-5DD6-4118-A9A5-B002D961A376}" destId="{75E4FC1B-6B3B-4D14-BEBA-DCCC857C4717}" srcOrd="1" destOrd="0" presId="urn:microsoft.com/office/officeart/2005/8/layout/hierarchy2"/>
    <dgm:cxn modelId="{DB8260FE-CA1D-4805-BAA5-4D25B9A68D20}" type="presParOf" srcId="{75E4FC1B-6B3B-4D14-BEBA-DCCC857C4717}" destId="{533CB589-2495-4CAB-A6D3-98E906853F10}" srcOrd="0" destOrd="0" presId="urn:microsoft.com/office/officeart/2005/8/layout/hierarchy2"/>
    <dgm:cxn modelId="{DC190501-6285-4873-BBBB-E1DBF0D2FA47}" type="presParOf" srcId="{75E4FC1B-6B3B-4D14-BEBA-DCCC857C4717}" destId="{50766BD4-AC20-4958-BB38-6D4C14E90E00}" srcOrd="1" destOrd="0" presId="urn:microsoft.com/office/officeart/2005/8/layout/hierarchy2"/>
    <dgm:cxn modelId="{66BE9C31-76BB-4B47-AA71-05A8D6427D5F}" type="presParOf" srcId="{3EB00371-5DD6-4118-A9A5-B002D961A376}" destId="{EDE991DC-0EFE-41AE-9CEE-858C63B0A9A2}" srcOrd="2" destOrd="0" presId="urn:microsoft.com/office/officeart/2005/8/layout/hierarchy2"/>
    <dgm:cxn modelId="{FBA7037D-92C6-4B53-A193-D54A6B675003}" type="presParOf" srcId="{EDE991DC-0EFE-41AE-9CEE-858C63B0A9A2}" destId="{A0265B4F-B9B6-47DF-B186-12CDC395DDF6}" srcOrd="0" destOrd="0" presId="urn:microsoft.com/office/officeart/2005/8/layout/hierarchy2"/>
    <dgm:cxn modelId="{EDC5B0AC-B936-4539-AFF7-E9BFB3598B3F}" type="presParOf" srcId="{3EB00371-5DD6-4118-A9A5-B002D961A376}" destId="{89CFB6B1-10FC-4A7E-8785-351707710CF2}" srcOrd="3" destOrd="0" presId="urn:microsoft.com/office/officeart/2005/8/layout/hierarchy2"/>
    <dgm:cxn modelId="{31D1BEA0-6637-48EC-8543-170651CDB36B}" type="presParOf" srcId="{89CFB6B1-10FC-4A7E-8785-351707710CF2}" destId="{3A9092F3-347E-491F-956D-16B1AEC7D96D}" srcOrd="0" destOrd="0" presId="urn:microsoft.com/office/officeart/2005/8/layout/hierarchy2"/>
    <dgm:cxn modelId="{0CB17DDA-03B2-4CF7-9887-AFCE8753C2D9}" type="presParOf" srcId="{89CFB6B1-10FC-4A7E-8785-351707710CF2}" destId="{8A821363-CB6E-423B-BAC4-F0C020830C1A}"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0FC2AC7-CF3A-4453-B6FF-AE229A5E84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2DEA5980-BF67-4C7E-81C6-340145B4408F}">
      <dgm:prSet phldrT="[Текст]" custT="1"/>
      <dgm:spPr/>
      <dgm:t>
        <a:bodyPr/>
        <a:lstStyle/>
        <a:p>
          <a:r>
            <a:rPr lang="ru-RU" sz="2400" dirty="0" err="1">
              <a:latin typeface="Times New Roman Tj" panose="02020603050405020304" pitchFamily="18" charset="-52"/>
            </a:rPr>
            <a:t>Барномаи</a:t>
          </a:r>
          <a:r>
            <a:rPr lang="ru-RU" sz="2400" dirty="0">
              <a:latin typeface="Times New Roman Tj" panose="02020603050405020304" pitchFamily="18" charset="-52"/>
            </a:rPr>
            <a:t> Стратегия аз 5 боб </a:t>
          </a:r>
          <a:r>
            <a:rPr lang="ru-RU" sz="2400" dirty="0" err="1">
              <a:latin typeface="Times New Roman Tj" panose="02020603050405020304" pitchFamily="18" charset="-52"/>
            </a:rPr>
            <a:t>ва</a:t>
          </a:r>
          <a:r>
            <a:rPr lang="ru-RU" sz="2400" dirty="0">
              <a:latin typeface="Times New Roman Tj" panose="02020603050405020304" pitchFamily="18" charset="-52"/>
            </a:rPr>
            <a:t> 195 банд </a:t>
          </a:r>
          <a:r>
            <a:rPr lang="ru-RU" sz="2400" dirty="0" err="1">
              <a:latin typeface="Times New Roman Tj" panose="02020603050405020304" pitchFamily="18" charset="-52"/>
            </a:rPr>
            <a:t>иборат</a:t>
          </a:r>
          <a:r>
            <a:rPr lang="ru-RU" sz="2400" dirty="0">
              <a:latin typeface="Times New Roman Tj" panose="02020603050405020304" pitchFamily="18" charset="-52"/>
            </a:rPr>
            <a:t> </a:t>
          </a:r>
          <a:r>
            <a:rPr lang="ru-RU" sz="2400" dirty="0" err="1">
              <a:latin typeface="Times New Roman Tj" panose="02020603050405020304" pitchFamily="18" charset="-52"/>
            </a:rPr>
            <a:t>аст</a:t>
          </a:r>
          <a:endParaRPr lang="ru-RU" sz="2400" dirty="0">
            <a:latin typeface="Times New Roman Tj" panose="02020603050405020304" pitchFamily="18" charset="-52"/>
          </a:endParaRPr>
        </a:p>
      </dgm:t>
    </dgm:pt>
    <dgm:pt modelId="{400B86A2-4EFA-4964-AB36-AE37F8887B77}" type="parTrans" cxnId="{4BD40160-0C2C-46B5-A391-CEC8D1D99097}">
      <dgm:prSet/>
      <dgm:spPr/>
      <dgm:t>
        <a:bodyPr/>
        <a:lstStyle/>
        <a:p>
          <a:endParaRPr lang="ru-RU">
            <a:latin typeface="Times New Roman Tj" panose="02020603050405020304" pitchFamily="18" charset="-52"/>
          </a:endParaRPr>
        </a:p>
      </dgm:t>
    </dgm:pt>
    <dgm:pt modelId="{9A9889ED-3606-4AEA-83EB-CE6E2EA22D0D}" type="sibTrans" cxnId="{4BD40160-0C2C-46B5-A391-CEC8D1D99097}">
      <dgm:prSet/>
      <dgm:spPr/>
      <dgm:t>
        <a:bodyPr/>
        <a:lstStyle/>
        <a:p>
          <a:endParaRPr lang="ru-RU">
            <a:latin typeface="Times New Roman Tj" panose="02020603050405020304" pitchFamily="18" charset="-52"/>
          </a:endParaRPr>
        </a:p>
      </dgm:t>
    </dgm:pt>
    <dgm:pt modelId="{C8AC9DBD-1560-4A76-8DD7-9AB4488776AF}">
      <dgm:prSet phldrT="[Текст]"/>
      <dgm:spPr/>
      <dgm:t>
        <a:bodyPr/>
        <a:lstStyle/>
        <a:p>
          <a:r>
            <a:rPr lang="tg-Cyrl-TJ" dirty="0">
              <a:latin typeface="Times New Roman Tj" panose="02020603050405020304" pitchFamily="18" charset="-52"/>
            </a:rPr>
            <a:t>БОБИ 1. МУқАРРАРОТИ УМУМӣ </a:t>
          </a:r>
          <a:endParaRPr lang="ru-RU" dirty="0">
            <a:latin typeface="Times New Roman Tj" panose="02020603050405020304" pitchFamily="18" charset="-52"/>
          </a:endParaRPr>
        </a:p>
      </dgm:t>
    </dgm:pt>
    <dgm:pt modelId="{4E26AF45-A139-4262-98AA-6C6A74DA7AC3}" type="parTrans" cxnId="{96906E57-5A8A-4E29-AFC1-42F504222A15}">
      <dgm:prSet/>
      <dgm:spPr/>
      <dgm:t>
        <a:bodyPr/>
        <a:lstStyle/>
        <a:p>
          <a:endParaRPr lang="ru-RU">
            <a:latin typeface="Times New Roman Tj" panose="02020603050405020304" pitchFamily="18" charset="-52"/>
          </a:endParaRPr>
        </a:p>
      </dgm:t>
    </dgm:pt>
    <dgm:pt modelId="{A50D52C7-10A3-4C80-B40C-94F74F4C162B}" type="sibTrans" cxnId="{96906E57-5A8A-4E29-AFC1-42F504222A15}">
      <dgm:prSet/>
      <dgm:spPr/>
      <dgm:t>
        <a:bodyPr/>
        <a:lstStyle/>
        <a:p>
          <a:endParaRPr lang="ru-RU">
            <a:latin typeface="Times New Roman Tj" panose="02020603050405020304" pitchFamily="18" charset="-52"/>
          </a:endParaRPr>
        </a:p>
      </dgm:t>
    </dgm:pt>
    <dgm:pt modelId="{A8B4A62C-84AC-4544-83D5-4A276BBB7FA3}">
      <dgm:prSet phldrT="[Текст]"/>
      <dgm:spPr/>
      <dgm:t>
        <a:bodyPr/>
        <a:lstStyle/>
        <a:p>
          <a:r>
            <a:rPr lang="ru-RU" dirty="0">
              <a:latin typeface="Times New Roman Tj" panose="02020603050405020304" pitchFamily="18" charset="-52"/>
            </a:rPr>
            <a:t>Аз 1 то 11 банд</a:t>
          </a:r>
        </a:p>
      </dgm:t>
    </dgm:pt>
    <dgm:pt modelId="{D4CCF7D4-962C-4CB9-A929-2956251A171A}" type="parTrans" cxnId="{290FEF74-E550-4CF1-BFC2-A5B63DC31BBE}">
      <dgm:prSet/>
      <dgm:spPr/>
      <dgm:t>
        <a:bodyPr/>
        <a:lstStyle/>
        <a:p>
          <a:endParaRPr lang="ru-RU">
            <a:latin typeface="Times New Roman Tj" panose="02020603050405020304" pitchFamily="18" charset="-52"/>
          </a:endParaRPr>
        </a:p>
      </dgm:t>
    </dgm:pt>
    <dgm:pt modelId="{7FF8F24B-36E7-4EFC-84A8-270F67E6ACAF}" type="sibTrans" cxnId="{290FEF74-E550-4CF1-BFC2-A5B63DC31BBE}">
      <dgm:prSet/>
      <dgm:spPr/>
      <dgm:t>
        <a:bodyPr/>
        <a:lstStyle/>
        <a:p>
          <a:endParaRPr lang="ru-RU">
            <a:latin typeface="Times New Roman Tj" panose="02020603050405020304" pitchFamily="18" charset="-52"/>
          </a:endParaRPr>
        </a:p>
      </dgm:t>
    </dgm:pt>
    <dgm:pt modelId="{680804CD-8212-4DB7-8D10-1FCF754B9EA5}">
      <dgm:prSet phldrT="[Текст]"/>
      <dgm:spPr/>
      <dgm:t>
        <a:bodyPr/>
        <a:lstStyle/>
        <a:p>
          <a:r>
            <a:rPr lang="tg-Cyrl-TJ" dirty="0">
              <a:latin typeface="Times New Roman Tj" panose="02020603050405020304" pitchFamily="18" charset="-52"/>
            </a:rPr>
            <a:t>БОБИ 2. МАқСАД, ВАЗИФА ВА ПРИНСИПҳОИ ТАТБИқИ СТРАТЕГИЯ</a:t>
          </a:r>
          <a:endParaRPr lang="ru-RU" dirty="0">
            <a:latin typeface="Times New Roman Tj" panose="02020603050405020304" pitchFamily="18" charset="-52"/>
          </a:endParaRPr>
        </a:p>
      </dgm:t>
    </dgm:pt>
    <dgm:pt modelId="{D82388DA-3FDF-4B21-9FB1-A506FBA3DA29}" type="parTrans" cxnId="{58C50DE7-7922-4505-A832-2E82FC39E90F}">
      <dgm:prSet/>
      <dgm:spPr/>
      <dgm:t>
        <a:bodyPr/>
        <a:lstStyle/>
        <a:p>
          <a:endParaRPr lang="ru-RU">
            <a:latin typeface="Times New Roman Tj" panose="02020603050405020304" pitchFamily="18" charset="-52"/>
          </a:endParaRPr>
        </a:p>
      </dgm:t>
    </dgm:pt>
    <dgm:pt modelId="{11D41D1C-D04C-40C1-8A86-A43D7DF71F24}" type="sibTrans" cxnId="{58C50DE7-7922-4505-A832-2E82FC39E90F}">
      <dgm:prSet/>
      <dgm:spPr/>
      <dgm:t>
        <a:bodyPr/>
        <a:lstStyle/>
        <a:p>
          <a:endParaRPr lang="ru-RU">
            <a:latin typeface="Times New Roman Tj" panose="02020603050405020304" pitchFamily="18" charset="-52"/>
          </a:endParaRPr>
        </a:p>
      </dgm:t>
    </dgm:pt>
    <dgm:pt modelId="{9D0E2FE1-7194-4D1E-8192-D67AF741CFB8}">
      <dgm:prSet phldrT="[Текст]"/>
      <dgm:spPr/>
      <dgm:t>
        <a:bodyPr/>
        <a:lstStyle/>
        <a:p>
          <a:r>
            <a:rPr lang="ru-RU" dirty="0">
              <a:latin typeface="Times New Roman Tj" panose="02020603050405020304" pitchFamily="18" charset="-52"/>
            </a:rPr>
            <a:t>Аз 12 то 14 банд</a:t>
          </a:r>
        </a:p>
      </dgm:t>
    </dgm:pt>
    <dgm:pt modelId="{760D72FA-B904-4BA6-8406-D75BF487EAEB}" type="parTrans" cxnId="{111020FB-2AFC-47BB-8390-1D6457006116}">
      <dgm:prSet/>
      <dgm:spPr/>
      <dgm:t>
        <a:bodyPr/>
        <a:lstStyle/>
        <a:p>
          <a:endParaRPr lang="ru-RU">
            <a:latin typeface="Times New Roman Tj" panose="02020603050405020304" pitchFamily="18" charset="-52"/>
          </a:endParaRPr>
        </a:p>
      </dgm:t>
    </dgm:pt>
    <dgm:pt modelId="{274B5042-CE0E-4A16-AC3D-10EB2EBFF74B}" type="sibTrans" cxnId="{111020FB-2AFC-47BB-8390-1D6457006116}">
      <dgm:prSet/>
      <dgm:spPr/>
      <dgm:t>
        <a:bodyPr/>
        <a:lstStyle/>
        <a:p>
          <a:endParaRPr lang="ru-RU">
            <a:latin typeface="Times New Roman Tj" panose="02020603050405020304" pitchFamily="18" charset="-52"/>
          </a:endParaRPr>
        </a:p>
      </dgm:t>
    </dgm:pt>
    <dgm:pt modelId="{116B1BDD-D99C-4545-8EA3-A870F56F90C8}">
      <dgm:prSet/>
      <dgm:spPr/>
      <dgm:t>
        <a:bodyPr/>
        <a:lstStyle/>
        <a:p>
          <a:r>
            <a:rPr lang="tg-Cyrl-TJ" dirty="0">
              <a:latin typeface="Times New Roman Tj" panose="02020603050405020304" pitchFamily="18" charset="-52"/>
            </a:rPr>
            <a:t>БОБИ 3.  САМТҳОИ АСОСИИ СТРАТЕГИЯ</a:t>
          </a:r>
          <a:endParaRPr lang="ru-RU" dirty="0">
            <a:latin typeface="Times New Roman Tj" panose="02020603050405020304" pitchFamily="18" charset="-52"/>
          </a:endParaRPr>
        </a:p>
      </dgm:t>
    </dgm:pt>
    <dgm:pt modelId="{6304FAC0-7339-404E-A2A4-926A71206CA7}" type="parTrans" cxnId="{74C1D385-468D-471E-BCB0-BF05C1E28699}">
      <dgm:prSet/>
      <dgm:spPr/>
      <dgm:t>
        <a:bodyPr/>
        <a:lstStyle/>
        <a:p>
          <a:endParaRPr lang="ru-RU">
            <a:latin typeface="Times New Roman Tj" panose="02020603050405020304" pitchFamily="18" charset="-52"/>
          </a:endParaRPr>
        </a:p>
      </dgm:t>
    </dgm:pt>
    <dgm:pt modelId="{E5B6752F-696A-49A1-912D-1E95B42F71A0}" type="sibTrans" cxnId="{74C1D385-468D-471E-BCB0-BF05C1E28699}">
      <dgm:prSet/>
      <dgm:spPr/>
      <dgm:t>
        <a:bodyPr/>
        <a:lstStyle/>
        <a:p>
          <a:endParaRPr lang="ru-RU">
            <a:latin typeface="Times New Roman Tj" panose="02020603050405020304" pitchFamily="18" charset="-52"/>
          </a:endParaRPr>
        </a:p>
      </dgm:t>
    </dgm:pt>
    <dgm:pt modelId="{F28BC0B1-7968-49FF-B72A-382841807D62}">
      <dgm:prSet/>
      <dgm:spPr/>
      <dgm:t>
        <a:bodyPr/>
        <a:lstStyle/>
        <a:p>
          <a:r>
            <a:rPr lang="ru-RU" dirty="0">
              <a:latin typeface="Times New Roman Tj" panose="02020603050405020304" pitchFamily="18" charset="-52"/>
            </a:rPr>
            <a:t>10</a:t>
          </a:r>
          <a:r>
            <a:rPr lang="ru-RU" baseline="0" dirty="0">
              <a:latin typeface="Times New Roman Tj" panose="02020603050405020304" pitchFamily="18" charset="-52"/>
            </a:rPr>
            <a:t> параграф</a:t>
          </a:r>
        </a:p>
        <a:p>
          <a:r>
            <a:rPr lang="ru-RU" dirty="0">
              <a:latin typeface="Times New Roman Tj" panose="02020603050405020304" pitchFamily="18" charset="-52"/>
            </a:rPr>
            <a:t>Аз 15 то 178 банд</a:t>
          </a:r>
        </a:p>
      </dgm:t>
    </dgm:pt>
    <dgm:pt modelId="{07F7E8D0-02B7-4265-BAEE-DF554A2B3280}" type="parTrans" cxnId="{2EAAA15E-2386-414C-A553-7738CAAFD1EE}">
      <dgm:prSet/>
      <dgm:spPr/>
      <dgm:t>
        <a:bodyPr/>
        <a:lstStyle/>
        <a:p>
          <a:endParaRPr lang="ru-RU">
            <a:latin typeface="Times New Roman Tj" panose="02020603050405020304" pitchFamily="18" charset="-52"/>
          </a:endParaRPr>
        </a:p>
      </dgm:t>
    </dgm:pt>
    <dgm:pt modelId="{07CF6632-181F-4A7A-8869-099549180AAA}" type="sibTrans" cxnId="{2EAAA15E-2386-414C-A553-7738CAAFD1EE}">
      <dgm:prSet/>
      <dgm:spPr/>
      <dgm:t>
        <a:bodyPr/>
        <a:lstStyle/>
        <a:p>
          <a:endParaRPr lang="ru-RU">
            <a:latin typeface="Times New Roman Tj" panose="02020603050405020304" pitchFamily="18" charset="-52"/>
          </a:endParaRPr>
        </a:p>
      </dgm:t>
    </dgm:pt>
    <dgm:pt modelId="{DE8A0D02-0CF0-4127-AC89-B3045CBDA076}">
      <dgm:prSet/>
      <dgm:spPr/>
      <dgm:t>
        <a:bodyPr/>
        <a:lstStyle/>
        <a:p>
          <a:r>
            <a:rPr lang="tg-Cyrl-TJ" dirty="0">
              <a:latin typeface="Times New Roman Tj" panose="02020603050405020304" pitchFamily="18" charset="-52"/>
            </a:rPr>
            <a:t>БОБИ 4. МЕХАНИЗМИ АМАЛИГАРДОНИИ СТРАТЕГИЯ</a:t>
          </a:r>
          <a:endParaRPr lang="ru-RU" dirty="0">
            <a:latin typeface="Times New Roman Tj" panose="02020603050405020304" pitchFamily="18" charset="-52"/>
          </a:endParaRPr>
        </a:p>
      </dgm:t>
    </dgm:pt>
    <dgm:pt modelId="{BCB7F25B-5BE5-4B8A-A585-8BFB48811E85}" type="parTrans" cxnId="{5C07A739-A71C-4D43-ABDB-06ADBB6912C1}">
      <dgm:prSet/>
      <dgm:spPr/>
      <dgm:t>
        <a:bodyPr/>
        <a:lstStyle/>
        <a:p>
          <a:endParaRPr lang="ru-RU">
            <a:latin typeface="Times New Roman Tj" panose="02020603050405020304" pitchFamily="18" charset="-52"/>
          </a:endParaRPr>
        </a:p>
      </dgm:t>
    </dgm:pt>
    <dgm:pt modelId="{37022F48-596F-4C3B-9844-D9363E99256D}" type="sibTrans" cxnId="{5C07A739-A71C-4D43-ABDB-06ADBB6912C1}">
      <dgm:prSet/>
      <dgm:spPr/>
      <dgm:t>
        <a:bodyPr/>
        <a:lstStyle/>
        <a:p>
          <a:endParaRPr lang="ru-RU">
            <a:latin typeface="Times New Roman Tj" panose="02020603050405020304" pitchFamily="18" charset="-52"/>
          </a:endParaRPr>
        </a:p>
      </dgm:t>
    </dgm:pt>
    <dgm:pt modelId="{3E93E7B7-8E0A-4AB9-8372-FBDE8F46165C}">
      <dgm:prSet/>
      <dgm:spPr/>
      <dgm:t>
        <a:bodyPr/>
        <a:lstStyle/>
        <a:p>
          <a:r>
            <a:rPr lang="ru-RU" dirty="0">
              <a:latin typeface="Times New Roman Tj" panose="02020603050405020304" pitchFamily="18" charset="-52"/>
            </a:rPr>
            <a:t>Аз 179 то 187 банд</a:t>
          </a:r>
        </a:p>
      </dgm:t>
    </dgm:pt>
    <dgm:pt modelId="{A85A8F06-5D49-47A2-8124-A7725A6BC95A}" type="parTrans" cxnId="{84120B94-9FAC-4024-A749-B3A6C7F4E604}">
      <dgm:prSet/>
      <dgm:spPr/>
      <dgm:t>
        <a:bodyPr/>
        <a:lstStyle/>
        <a:p>
          <a:endParaRPr lang="ru-RU">
            <a:latin typeface="Times New Roman Tj" panose="02020603050405020304" pitchFamily="18" charset="-52"/>
          </a:endParaRPr>
        </a:p>
      </dgm:t>
    </dgm:pt>
    <dgm:pt modelId="{48CBCF9D-50B1-4E14-BABB-BEA2026E35BE}" type="sibTrans" cxnId="{84120B94-9FAC-4024-A749-B3A6C7F4E604}">
      <dgm:prSet/>
      <dgm:spPr/>
      <dgm:t>
        <a:bodyPr/>
        <a:lstStyle/>
        <a:p>
          <a:endParaRPr lang="ru-RU">
            <a:latin typeface="Times New Roman Tj" panose="02020603050405020304" pitchFamily="18" charset="-52"/>
          </a:endParaRPr>
        </a:p>
      </dgm:t>
    </dgm:pt>
    <dgm:pt modelId="{D942DB8F-6383-41A0-B0CC-3C428D6DF0D7}">
      <dgm:prSet/>
      <dgm:spPr>
        <a:solidFill>
          <a:schemeClr val="accent2">
            <a:lumMod val="20000"/>
            <a:lumOff val="80000"/>
            <a:alpha val="88000"/>
          </a:schemeClr>
        </a:solidFill>
      </dgm:spPr>
      <dgm:t>
        <a:bodyPr/>
        <a:lstStyle/>
        <a:p>
          <a:r>
            <a:rPr lang="tg-Cyrl-TJ" dirty="0">
              <a:latin typeface="Times New Roman Tj" panose="02020603050405020304" pitchFamily="18" charset="-52"/>
            </a:rPr>
            <a:t>БОБИ 5. МОНИТОРИНГ ВА БАҳОДИҳИИ СТРАТЕГИЯ</a:t>
          </a:r>
          <a:endParaRPr lang="ru-RU" dirty="0">
            <a:latin typeface="Times New Roman Tj" panose="02020603050405020304" pitchFamily="18" charset="-52"/>
          </a:endParaRPr>
        </a:p>
      </dgm:t>
    </dgm:pt>
    <dgm:pt modelId="{72DC4670-91E0-4E6E-B9F2-1CE6FCF9227C}" type="parTrans" cxnId="{D893C241-13ED-44F2-81E9-1F474401E6BB}">
      <dgm:prSet/>
      <dgm:spPr/>
      <dgm:t>
        <a:bodyPr/>
        <a:lstStyle/>
        <a:p>
          <a:endParaRPr lang="ru-RU">
            <a:latin typeface="Times New Roman Tj" panose="02020603050405020304" pitchFamily="18" charset="-52"/>
          </a:endParaRPr>
        </a:p>
      </dgm:t>
    </dgm:pt>
    <dgm:pt modelId="{3D4E198D-2D92-4584-B970-D08BEFE04D75}" type="sibTrans" cxnId="{D893C241-13ED-44F2-81E9-1F474401E6BB}">
      <dgm:prSet/>
      <dgm:spPr/>
      <dgm:t>
        <a:bodyPr/>
        <a:lstStyle/>
        <a:p>
          <a:endParaRPr lang="ru-RU">
            <a:latin typeface="Times New Roman Tj" panose="02020603050405020304" pitchFamily="18" charset="-52"/>
          </a:endParaRPr>
        </a:p>
      </dgm:t>
    </dgm:pt>
    <dgm:pt modelId="{80992126-B199-4DB5-81E8-81846CFEBFC4}">
      <dgm:prSet/>
      <dgm:spPr/>
      <dgm:t>
        <a:bodyPr/>
        <a:lstStyle/>
        <a:p>
          <a:r>
            <a:rPr lang="ru-RU" dirty="0">
              <a:latin typeface="Times New Roman Tj" panose="02020603050405020304" pitchFamily="18" charset="-52"/>
            </a:rPr>
            <a:t>Аз 188 то 195 банд</a:t>
          </a:r>
        </a:p>
      </dgm:t>
    </dgm:pt>
    <dgm:pt modelId="{C1183861-6E7D-41B9-8A02-5F7A2376831B}" type="parTrans" cxnId="{A3677454-6415-40B8-A438-C4DC0FFE5F2B}">
      <dgm:prSet/>
      <dgm:spPr/>
      <dgm:t>
        <a:bodyPr/>
        <a:lstStyle/>
        <a:p>
          <a:endParaRPr lang="ru-RU">
            <a:latin typeface="Times New Roman Tj" panose="02020603050405020304" pitchFamily="18" charset="-52"/>
          </a:endParaRPr>
        </a:p>
      </dgm:t>
    </dgm:pt>
    <dgm:pt modelId="{549BC982-D96C-412D-B1A8-9706B437E820}" type="sibTrans" cxnId="{A3677454-6415-40B8-A438-C4DC0FFE5F2B}">
      <dgm:prSet/>
      <dgm:spPr/>
      <dgm:t>
        <a:bodyPr/>
        <a:lstStyle/>
        <a:p>
          <a:endParaRPr lang="ru-RU">
            <a:latin typeface="Times New Roman Tj" panose="02020603050405020304" pitchFamily="18" charset="-52"/>
          </a:endParaRPr>
        </a:p>
      </dgm:t>
    </dgm:pt>
    <dgm:pt modelId="{6134F9FF-D6DB-4D7E-B71A-8C543553CBAC}" type="pres">
      <dgm:prSet presAssocID="{50FC2AC7-CF3A-4453-B6FF-AE229A5E847C}" presName="hierChild1" presStyleCnt="0">
        <dgm:presLayoutVars>
          <dgm:chPref val="1"/>
          <dgm:dir/>
          <dgm:animOne val="branch"/>
          <dgm:animLvl val="lvl"/>
          <dgm:resizeHandles/>
        </dgm:presLayoutVars>
      </dgm:prSet>
      <dgm:spPr/>
    </dgm:pt>
    <dgm:pt modelId="{8D09113F-4D1F-42D7-AEF8-F4CBF05A19E2}" type="pres">
      <dgm:prSet presAssocID="{2DEA5980-BF67-4C7E-81C6-340145B4408F}" presName="hierRoot1" presStyleCnt="0"/>
      <dgm:spPr/>
    </dgm:pt>
    <dgm:pt modelId="{6EA4A57E-58FD-4E85-93E3-4FBEF88C50B4}" type="pres">
      <dgm:prSet presAssocID="{2DEA5980-BF67-4C7E-81C6-340145B4408F}" presName="composite" presStyleCnt="0"/>
      <dgm:spPr/>
    </dgm:pt>
    <dgm:pt modelId="{B141F19B-AFB3-48D8-AB07-C6FC2C2018F6}" type="pres">
      <dgm:prSet presAssocID="{2DEA5980-BF67-4C7E-81C6-340145B4408F}" presName="background" presStyleLbl="node0" presStyleIdx="0" presStyleCnt="1"/>
      <dgm:spPr>
        <a:solidFill>
          <a:schemeClr val="accent1">
            <a:lumMod val="60000"/>
            <a:lumOff val="40000"/>
          </a:schemeClr>
        </a:solidFill>
      </dgm:spPr>
    </dgm:pt>
    <dgm:pt modelId="{E14EA5E6-3CB7-4994-A6E7-E5201DFA710E}" type="pres">
      <dgm:prSet presAssocID="{2DEA5980-BF67-4C7E-81C6-340145B4408F}" presName="text" presStyleLbl="fgAcc0" presStyleIdx="0" presStyleCnt="1" custScaleX="572092">
        <dgm:presLayoutVars>
          <dgm:chPref val="3"/>
        </dgm:presLayoutVars>
      </dgm:prSet>
      <dgm:spPr/>
    </dgm:pt>
    <dgm:pt modelId="{455C0C2F-36F9-4E44-9C2A-ADDE98861F46}" type="pres">
      <dgm:prSet presAssocID="{2DEA5980-BF67-4C7E-81C6-340145B4408F}" presName="hierChild2" presStyleCnt="0"/>
      <dgm:spPr/>
    </dgm:pt>
    <dgm:pt modelId="{426C3922-8184-47A5-B840-974915AEEFA8}" type="pres">
      <dgm:prSet presAssocID="{4E26AF45-A139-4262-98AA-6C6A74DA7AC3}" presName="Name10" presStyleLbl="parChTrans1D2" presStyleIdx="0" presStyleCnt="5"/>
      <dgm:spPr/>
    </dgm:pt>
    <dgm:pt modelId="{B2AE3F30-328D-45CD-A9A6-C43ED2E5E3B9}" type="pres">
      <dgm:prSet presAssocID="{C8AC9DBD-1560-4A76-8DD7-9AB4488776AF}" presName="hierRoot2" presStyleCnt="0"/>
      <dgm:spPr/>
    </dgm:pt>
    <dgm:pt modelId="{66A9B0AA-A78D-4029-B859-FC82B6DF05CD}" type="pres">
      <dgm:prSet presAssocID="{C8AC9DBD-1560-4A76-8DD7-9AB4488776AF}" presName="composite2" presStyleCnt="0"/>
      <dgm:spPr/>
    </dgm:pt>
    <dgm:pt modelId="{A24D85BC-DD08-468E-AFF8-FA9E12046F79}" type="pres">
      <dgm:prSet presAssocID="{C8AC9DBD-1560-4A76-8DD7-9AB4488776AF}" presName="background2" presStyleLbl="node2" presStyleIdx="0" presStyleCnt="5"/>
      <dgm:spPr>
        <a:solidFill>
          <a:srgbClr val="92D050"/>
        </a:solidFill>
      </dgm:spPr>
    </dgm:pt>
    <dgm:pt modelId="{4777B8C7-39E1-443D-8D8B-8B4A0618F12F}" type="pres">
      <dgm:prSet presAssocID="{C8AC9DBD-1560-4A76-8DD7-9AB4488776AF}" presName="text2" presStyleLbl="fgAcc2" presStyleIdx="0" presStyleCnt="5">
        <dgm:presLayoutVars>
          <dgm:chPref val="3"/>
        </dgm:presLayoutVars>
      </dgm:prSet>
      <dgm:spPr/>
    </dgm:pt>
    <dgm:pt modelId="{4D36533B-CFF4-4C86-919C-F35BE2D8334C}" type="pres">
      <dgm:prSet presAssocID="{C8AC9DBD-1560-4A76-8DD7-9AB4488776AF}" presName="hierChild3" presStyleCnt="0"/>
      <dgm:spPr/>
    </dgm:pt>
    <dgm:pt modelId="{11BE633F-FCC1-460C-9906-57AAACDEF936}" type="pres">
      <dgm:prSet presAssocID="{D4CCF7D4-962C-4CB9-A929-2956251A171A}" presName="Name17" presStyleLbl="parChTrans1D3" presStyleIdx="0" presStyleCnt="5"/>
      <dgm:spPr/>
    </dgm:pt>
    <dgm:pt modelId="{6210E461-45E4-44DA-94A7-7F0CDB1F93FD}" type="pres">
      <dgm:prSet presAssocID="{A8B4A62C-84AC-4544-83D5-4A276BBB7FA3}" presName="hierRoot3" presStyleCnt="0"/>
      <dgm:spPr/>
    </dgm:pt>
    <dgm:pt modelId="{A980ADFD-DAA4-492D-B55F-224AB0BAB712}" type="pres">
      <dgm:prSet presAssocID="{A8B4A62C-84AC-4544-83D5-4A276BBB7FA3}" presName="composite3" presStyleCnt="0"/>
      <dgm:spPr/>
    </dgm:pt>
    <dgm:pt modelId="{F93763F0-184D-417A-B699-EF4B7ECA3B20}" type="pres">
      <dgm:prSet presAssocID="{A8B4A62C-84AC-4544-83D5-4A276BBB7FA3}" presName="background3" presStyleLbl="node3" presStyleIdx="0" presStyleCnt="5"/>
      <dgm:spPr>
        <a:solidFill>
          <a:srgbClr val="00B0F0"/>
        </a:solidFill>
      </dgm:spPr>
    </dgm:pt>
    <dgm:pt modelId="{BE09D62E-B82E-4AED-AC93-6034A0608BBA}" type="pres">
      <dgm:prSet presAssocID="{A8B4A62C-84AC-4544-83D5-4A276BBB7FA3}" presName="text3" presStyleLbl="fgAcc3" presStyleIdx="0" presStyleCnt="5">
        <dgm:presLayoutVars>
          <dgm:chPref val="3"/>
        </dgm:presLayoutVars>
      </dgm:prSet>
      <dgm:spPr/>
    </dgm:pt>
    <dgm:pt modelId="{70C5AE50-24C6-4E28-B85B-2B74DFB7B16F}" type="pres">
      <dgm:prSet presAssocID="{A8B4A62C-84AC-4544-83D5-4A276BBB7FA3}" presName="hierChild4" presStyleCnt="0"/>
      <dgm:spPr/>
    </dgm:pt>
    <dgm:pt modelId="{BDDEDDDB-9326-4F3D-9090-0938ABD3DAF2}" type="pres">
      <dgm:prSet presAssocID="{D82388DA-3FDF-4B21-9FB1-A506FBA3DA29}" presName="Name10" presStyleLbl="parChTrans1D2" presStyleIdx="1" presStyleCnt="5"/>
      <dgm:spPr/>
    </dgm:pt>
    <dgm:pt modelId="{00305450-2D00-4B85-A8C9-CC86F1C20FA1}" type="pres">
      <dgm:prSet presAssocID="{680804CD-8212-4DB7-8D10-1FCF754B9EA5}" presName="hierRoot2" presStyleCnt="0"/>
      <dgm:spPr/>
    </dgm:pt>
    <dgm:pt modelId="{4FEC78F7-AAD0-4BAA-A436-FEED2AF43AEA}" type="pres">
      <dgm:prSet presAssocID="{680804CD-8212-4DB7-8D10-1FCF754B9EA5}" presName="composite2" presStyleCnt="0"/>
      <dgm:spPr/>
    </dgm:pt>
    <dgm:pt modelId="{8E478D61-6285-48F8-AC63-4C6DF3C92F02}" type="pres">
      <dgm:prSet presAssocID="{680804CD-8212-4DB7-8D10-1FCF754B9EA5}" presName="background2" presStyleLbl="node2" presStyleIdx="1" presStyleCnt="5"/>
      <dgm:spPr>
        <a:solidFill>
          <a:srgbClr val="92D050"/>
        </a:solidFill>
      </dgm:spPr>
    </dgm:pt>
    <dgm:pt modelId="{C2587D6A-78F3-458B-9E21-99749DEB374E}" type="pres">
      <dgm:prSet presAssocID="{680804CD-8212-4DB7-8D10-1FCF754B9EA5}" presName="text2" presStyleLbl="fgAcc2" presStyleIdx="1" presStyleCnt="5">
        <dgm:presLayoutVars>
          <dgm:chPref val="3"/>
        </dgm:presLayoutVars>
      </dgm:prSet>
      <dgm:spPr/>
    </dgm:pt>
    <dgm:pt modelId="{E4586401-0FA1-433E-8EA4-D50DDA261FCD}" type="pres">
      <dgm:prSet presAssocID="{680804CD-8212-4DB7-8D10-1FCF754B9EA5}" presName="hierChild3" presStyleCnt="0"/>
      <dgm:spPr/>
    </dgm:pt>
    <dgm:pt modelId="{73A74047-7FA7-45FB-8BF8-EF6B3BC73415}" type="pres">
      <dgm:prSet presAssocID="{760D72FA-B904-4BA6-8406-D75BF487EAEB}" presName="Name17" presStyleLbl="parChTrans1D3" presStyleIdx="1" presStyleCnt="5"/>
      <dgm:spPr/>
    </dgm:pt>
    <dgm:pt modelId="{470CB2D8-6711-4D5C-BD11-EBC40F2008CD}" type="pres">
      <dgm:prSet presAssocID="{9D0E2FE1-7194-4D1E-8192-D67AF741CFB8}" presName="hierRoot3" presStyleCnt="0"/>
      <dgm:spPr/>
    </dgm:pt>
    <dgm:pt modelId="{C587187D-7472-4575-932B-C746552A4F57}" type="pres">
      <dgm:prSet presAssocID="{9D0E2FE1-7194-4D1E-8192-D67AF741CFB8}" presName="composite3" presStyleCnt="0"/>
      <dgm:spPr/>
    </dgm:pt>
    <dgm:pt modelId="{3A54900D-E51B-4B4A-B9B4-F58B10B6ACC6}" type="pres">
      <dgm:prSet presAssocID="{9D0E2FE1-7194-4D1E-8192-D67AF741CFB8}" presName="background3" presStyleLbl="node3" presStyleIdx="1" presStyleCnt="5"/>
      <dgm:spPr>
        <a:solidFill>
          <a:srgbClr val="00B0F0"/>
        </a:solidFill>
      </dgm:spPr>
    </dgm:pt>
    <dgm:pt modelId="{15EAB3A9-29BA-4758-BFBB-A7A7697D84E9}" type="pres">
      <dgm:prSet presAssocID="{9D0E2FE1-7194-4D1E-8192-D67AF741CFB8}" presName="text3" presStyleLbl="fgAcc3" presStyleIdx="1" presStyleCnt="5">
        <dgm:presLayoutVars>
          <dgm:chPref val="3"/>
        </dgm:presLayoutVars>
      </dgm:prSet>
      <dgm:spPr/>
    </dgm:pt>
    <dgm:pt modelId="{79EED7A0-8139-47E2-8FEF-FF60249E9FFB}" type="pres">
      <dgm:prSet presAssocID="{9D0E2FE1-7194-4D1E-8192-D67AF741CFB8}" presName="hierChild4" presStyleCnt="0"/>
      <dgm:spPr/>
    </dgm:pt>
    <dgm:pt modelId="{D0C0C560-72D9-418C-85DA-B05F7F48FDE3}" type="pres">
      <dgm:prSet presAssocID="{6304FAC0-7339-404E-A2A4-926A71206CA7}" presName="Name10" presStyleLbl="parChTrans1D2" presStyleIdx="2" presStyleCnt="5"/>
      <dgm:spPr/>
    </dgm:pt>
    <dgm:pt modelId="{0A73EBBC-79C1-44E2-B275-66B133E9DAAE}" type="pres">
      <dgm:prSet presAssocID="{116B1BDD-D99C-4545-8EA3-A870F56F90C8}" presName="hierRoot2" presStyleCnt="0"/>
      <dgm:spPr/>
    </dgm:pt>
    <dgm:pt modelId="{5C3C0AE8-9D4F-4A7E-AAB3-6B07B7729F38}" type="pres">
      <dgm:prSet presAssocID="{116B1BDD-D99C-4545-8EA3-A870F56F90C8}" presName="composite2" presStyleCnt="0"/>
      <dgm:spPr/>
    </dgm:pt>
    <dgm:pt modelId="{D4A6A7B8-8EC2-4D13-A5AD-5EAF9521CF0D}" type="pres">
      <dgm:prSet presAssocID="{116B1BDD-D99C-4545-8EA3-A870F56F90C8}" presName="background2" presStyleLbl="node2" presStyleIdx="2" presStyleCnt="5"/>
      <dgm:spPr>
        <a:solidFill>
          <a:srgbClr val="92D050"/>
        </a:solidFill>
      </dgm:spPr>
    </dgm:pt>
    <dgm:pt modelId="{E42ACFD6-2E8C-4E77-B6FC-622176F3EE61}" type="pres">
      <dgm:prSet presAssocID="{116B1BDD-D99C-4545-8EA3-A870F56F90C8}" presName="text2" presStyleLbl="fgAcc2" presStyleIdx="2" presStyleCnt="5">
        <dgm:presLayoutVars>
          <dgm:chPref val="3"/>
        </dgm:presLayoutVars>
      </dgm:prSet>
      <dgm:spPr/>
    </dgm:pt>
    <dgm:pt modelId="{9F7CC342-7283-4078-9006-EA2ECBCC13F4}" type="pres">
      <dgm:prSet presAssocID="{116B1BDD-D99C-4545-8EA3-A870F56F90C8}" presName="hierChild3" presStyleCnt="0"/>
      <dgm:spPr/>
    </dgm:pt>
    <dgm:pt modelId="{AA0F93A1-BCEA-45EE-A434-244FF99A668B}" type="pres">
      <dgm:prSet presAssocID="{07F7E8D0-02B7-4265-BAEE-DF554A2B3280}" presName="Name17" presStyleLbl="parChTrans1D3" presStyleIdx="2" presStyleCnt="5"/>
      <dgm:spPr/>
    </dgm:pt>
    <dgm:pt modelId="{380E9C97-1FD5-400A-B9B3-13410ECBB0E0}" type="pres">
      <dgm:prSet presAssocID="{F28BC0B1-7968-49FF-B72A-382841807D62}" presName="hierRoot3" presStyleCnt="0"/>
      <dgm:spPr/>
    </dgm:pt>
    <dgm:pt modelId="{A8E2661B-5B26-4245-875D-EF3624A0C8CA}" type="pres">
      <dgm:prSet presAssocID="{F28BC0B1-7968-49FF-B72A-382841807D62}" presName="composite3" presStyleCnt="0"/>
      <dgm:spPr/>
    </dgm:pt>
    <dgm:pt modelId="{AED440E9-7031-403D-8108-1FF20D192CC3}" type="pres">
      <dgm:prSet presAssocID="{F28BC0B1-7968-49FF-B72A-382841807D62}" presName="background3" presStyleLbl="node3" presStyleIdx="2" presStyleCnt="5"/>
      <dgm:spPr>
        <a:solidFill>
          <a:srgbClr val="00B0F0"/>
        </a:solidFill>
      </dgm:spPr>
    </dgm:pt>
    <dgm:pt modelId="{5B04269A-23F8-4B16-818E-F58D8E36579D}" type="pres">
      <dgm:prSet presAssocID="{F28BC0B1-7968-49FF-B72A-382841807D62}" presName="text3" presStyleLbl="fgAcc3" presStyleIdx="2" presStyleCnt="5">
        <dgm:presLayoutVars>
          <dgm:chPref val="3"/>
        </dgm:presLayoutVars>
      </dgm:prSet>
      <dgm:spPr/>
    </dgm:pt>
    <dgm:pt modelId="{0CC58D87-A2FA-4C1E-BF84-D6B9C7EF9F26}" type="pres">
      <dgm:prSet presAssocID="{F28BC0B1-7968-49FF-B72A-382841807D62}" presName="hierChild4" presStyleCnt="0"/>
      <dgm:spPr/>
    </dgm:pt>
    <dgm:pt modelId="{745546F0-3FB2-4321-9347-E22E99AF1A74}" type="pres">
      <dgm:prSet presAssocID="{BCB7F25B-5BE5-4B8A-A585-8BFB48811E85}" presName="Name10" presStyleLbl="parChTrans1D2" presStyleIdx="3" presStyleCnt="5"/>
      <dgm:spPr/>
    </dgm:pt>
    <dgm:pt modelId="{8EED72E0-B035-4BDA-AE9E-F2369E7DBFD1}" type="pres">
      <dgm:prSet presAssocID="{DE8A0D02-0CF0-4127-AC89-B3045CBDA076}" presName="hierRoot2" presStyleCnt="0"/>
      <dgm:spPr/>
    </dgm:pt>
    <dgm:pt modelId="{C78F194A-58BC-407C-80C2-3B12F2F6E7EA}" type="pres">
      <dgm:prSet presAssocID="{DE8A0D02-0CF0-4127-AC89-B3045CBDA076}" presName="composite2" presStyleCnt="0"/>
      <dgm:spPr/>
    </dgm:pt>
    <dgm:pt modelId="{4055009A-5A1A-4766-9B4F-9341A13D0CD2}" type="pres">
      <dgm:prSet presAssocID="{DE8A0D02-0CF0-4127-AC89-B3045CBDA076}" presName="background2" presStyleLbl="node2" presStyleIdx="3" presStyleCnt="5"/>
      <dgm:spPr>
        <a:solidFill>
          <a:srgbClr val="92D050"/>
        </a:solidFill>
      </dgm:spPr>
    </dgm:pt>
    <dgm:pt modelId="{2DF607D9-515B-4C5F-ABDE-A5CC0AFE402A}" type="pres">
      <dgm:prSet presAssocID="{DE8A0D02-0CF0-4127-AC89-B3045CBDA076}" presName="text2" presStyleLbl="fgAcc2" presStyleIdx="3" presStyleCnt="5">
        <dgm:presLayoutVars>
          <dgm:chPref val="3"/>
        </dgm:presLayoutVars>
      </dgm:prSet>
      <dgm:spPr/>
    </dgm:pt>
    <dgm:pt modelId="{B5826E8B-1678-4A3C-8340-2CEF657542CA}" type="pres">
      <dgm:prSet presAssocID="{DE8A0D02-0CF0-4127-AC89-B3045CBDA076}" presName="hierChild3" presStyleCnt="0"/>
      <dgm:spPr/>
    </dgm:pt>
    <dgm:pt modelId="{915BD19E-9BC3-4B0F-8DEA-0B7E274E7D8F}" type="pres">
      <dgm:prSet presAssocID="{A85A8F06-5D49-47A2-8124-A7725A6BC95A}" presName="Name17" presStyleLbl="parChTrans1D3" presStyleIdx="3" presStyleCnt="5"/>
      <dgm:spPr/>
    </dgm:pt>
    <dgm:pt modelId="{6ED69105-60ED-48F0-88C6-C38B2A4C4C5E}" type="pres">
      <dgm:prSet presAssocID="{3E93E7B7-8E0A-4AB9-8372-FBDE8F46165C}" presName="hierRoot3" presStyleCnt="0"/>
      <dgm:spPr/>
    </dgm:pt>
    <dgm:pt modelId="{3C7C851F-EA2A-4118-A067-E6D3AE922729}" type="pres">
      <dgm:prSet presAssocID="{3E93E7B7-8E0A-4AB9-8372-FBDE8F46165C}" presName="composite3" presStyleCnt="0"/>
      <dgm:spPr/>
    </dgm:pt>
    <dgm:pt modelId="{8ADEB361-CA9D-4B00-B19D-E87C1E0B57B7}" type="pres">
      <dgm:prSet presAssocID="{3E93E7B7-8E0A-4AB9-8372-FBDE8F46165C}" presName="background3" presStyleLbl="node3" presStyleIdx="3" presStyleCnt="5"/>
      <dgm:spPr>
        <a:solidFill>
          <a:srgbClr val="00B0F0"/>
        </a:solidFill>
      </dgm:spPr>
    </dgm:pt>
    <dgm:pt modelId="{5F19475B-6EAC-4C6B-B401-E041D6ACEB2E}" type="pres">
      <dgm:prSet presAssocID="{3E93E7B7-8E0A-4AB9-8372-FBDE8F46165C}" presName="text3" presStyleLbl="fgAcc3" presStyleIdx="3" presStyleCnt="5">
        <dgm:presLayoutVars>
          <dgm:chPref val="3"/>
        </dgm:presLayoutVars>
      </dgm:prSet>
      <dgm:spPr/>
    </dgm:pt>
    <dgm:pt modelId="{E44F997F-7009-4F29-A479-BE57D58E3D32}" type="pres">
      <dgm:prSet presAssocID="{3E93E7B7-8E0A-4AB9-8372-FBDE8F46165C}" presName="hierChild4" presStyleCnt="0"/>
      <dgm:spPr/>
    </dgm:pt>
    <dgm:pt modelId="{26541939-4BBE-465C-B177-D49F786D53CE}" type="pres">
      <dgm:prSet presAssocID="{72DC4670-91E0-4E6E-B9F2-1CE6FCF9227C}" presName="Name10" presStyleLbl="parChTrans1D2" presStyleIdx="4" presStyleCnt="5"/>
      <dgm:spPr/>
    </dgm:pt>
    <dgm:pt modelId="{3B736506-52C0-4DC9-A034-7F6EE24E71D3}" type="pres">
      <dgm:prSet presAssocID="{D942DB8F-6383-41A0-B0CC-3C428D6DF0D7}" presName="hierRoot2" presStyleCnt="0"/>
      <dgm:spPr/>
    </dgm:pt>
    <dgm:pt modelId="{D68AB637-E4EE-47FC-AC3C-6CF120FC449B}" type="pres">
      <dgm:prSet presAssocID="{D942DB8F-6383-41A0-B0CC-3C428D6DF0D7}" presName="composite2" presStyleCnt="0"/>
      <dgm:spPr/>
    </dgm:pt>
    <dgm:pt modelId="{1B6C0C60-0BC5-4E72-9FEC-BE198E7C30C3}" type="pres">
      <dgm:prSet presAssocID="{D942DB8F-6383-41A0-B0CC-3C428D6DF0D7}" presName="background2" presStyleLbl="node2" presStyleIdx="4" presStyleCnt="5"/>
      <dgm:spPr>
        <a:gradFill rotWithShape="0">
          <a:gsLst>
            <a:gs pos="85000">
              <a:srgbClr val="00B050"/>
            </a:gs>
            <a:gs pos="40000">
              <a:schemeClr val="accent5">
                <a:lumMod val="10000"/>
                <a:lumOff val="90000"/>
              </a:schemeClr>
            </a:gs>
            <a:gs pos="3000">
              <a:schemeClr val="accent6">
                <a:lumMod val="60000"/>
                <a:lumOff val="40000"/>
              </a:schemeClr>
            </a:gs>
          </a:gsLst>
          <a:path path="shape">
            <a:fillToRect l="50000" t="50000" r="50000" b="50000"/>
          </a:path>
        </a:gradFill>
      </dgm:spPr>
    </dgm:pt>
    <dgm:pt modelId="{9B2FB6EA-D241-4397-B4E9-122DE020231B}" type="pres">
      <dgm:prSet presAssocID="{D942DB8F-6383-41A0-B0CC-3C428D6DF0D7}" presName="text2" presStyleLbl="fgAcc2" presStyleIdx="4" presStyleCnt="5">
        <dgm:presLayoutVars>
          <dgm:chPref val="3"/>
        </dgm:presLayoutVars>
      </dgm:prSet>
      <dgm:spPr/>
    </dgm:pt>
    <dgm:pt modelId="{718FEE09-E1C5-4F06-9FE4-1C85119DD6C7}" type="pres">
      <dgm:prSet presAssocID="{D942DB8F-6383-41A0-B0CC-3C428D6DF0D7}" presName="hierChild3" presStyleCnt="0"/>
      <dgm:spPr/>
    </dgm:pt>
    <dgm:pt modelId="{7A253669-C249-41D5-BE0A-3C46081C5504}" type="pres">
      <dgm:prSet presAssocID="{C1183861-6E7D-41B9-8A02-5F7A2376831B}" presName="Name17" presStyleLbl="parChTrans1D3" presStyleIdx="4" presStyleCnt="5"/>
      <dgm:spPr/>
    </dgm:pt>
    <dgm:pt modelId="{91097F02-2044-46E2-A764-B3D8A6641299}" type="pres">
      <dgm:prSet presAssocID="{80992126-B199-4DB5-81E8-81846CFEBFC4}" presName="hierRoot3" presStyleCnt="0"/>
      <dgm:spPr/>
    </dgm:pt>
    <dgm:pt modelId="{80E3031E-E2CF-416F-A5E3-EC38C5E1BEF1}" type="pres">
      <dgm:prSet presAssocID="{80992126-B199-4DB5-81E8-81846CFEBFC4}" presName="composite3" presStyleCnt="0"/>
      <dgm:spPr/>
    </dgm:pt>
    <dgm:pt modelId="{B443A414-6DD5-45C3-92F1-ED81ED88E50C}" type="pres">
      <dgm:prSet presAssocID="{80992126-B199-4DB5-81E8-81846CFEBFC4}" presName="background3" presStyleLbl="node3" presStyleIdx="4" presStyleCnt="5"/>
      <dgm:spPr>
        <a:solidFill>
          <a:srgbClr val="00B0F0"/>
        </a:solidFill>
      </dgm:spPr>
    </dgm:pt>
    <dgm:pt modelId="{5EBEEAF1-03B9-4CCC-8603-0D331C9D2141}" type="pres">
      <dgm:prSet presAssocID="{80992126-B199-4DB5-81E8-81846CFEBFC4}" presName="text3" presStyleLbl="fgAcc3" presStyleIdx="4" presStyleCnt="5">
        <dgm:presLayoutVars>
          <dgm:chPref val="3"/>
        </dgm:presLayoutVars>
      </dgm:prSet>
      <dgm:spPr/>
    </dgm:pt>
    <dgm:pt modelId="{55BAC3D2-2084-408C-B8F3-2C547FA30F95}" type="pres">
      <dgm:prSet presAssocID="{80992126-B199-4DB5-81E8-81846CFEBFC4}" presName="hierChild4" presStyleCnt="0"/>
      <dgm:spPr/>
    </dgm:pt>
  </dgm:ptLst>
  <dgm:cxnLst>
    <dgm:cxn modelId="{3CF29C06-E31C-48A4-9E2D-473310D47CE7}" type="presOf" srcId="{07F7E8D0-02B7-4265-BAEE-DF554A2B3280}" destId="{AA0F93A1-BCEA-45EE-A434-244FF99A668B}" srcOrd="0" destOrd="0" presId="urn:microsoft.com/office/officeart/2005/8/layout/hierarchy1"/>
    <dgm:cxn modelId="{25CFD006-9596-4B43-89A8-D03BD92F7F2B}" type="presOf" srcId="{116B1BDD-D99C-4545-8EA3-A870F56F90C8}" destId="{E42ACFD6-2E8C-4E77-B6FC-622176F3EE61}" srcOrd="0" destOrd="0" presId="urn:microsoft.com/office/officeart/2005/8/layout/hierarchy1"/>
    <dgm:cxn modelId="{D5B32215-A443-451C-B25E-828A850C3CA6}" type="presOf" srcId="{D4CCF7D4-962C-4CB9-A929-2956251A171A}" destId="{11BE633F-FCC1-460C-9906-57AAACDEF936}" srcOrd="0" destOrd="0" presId="urn:microsoft.com/office/officeart/2005/8/layout/hierarchy1"/>
    <dgm:cxn modelId="{863D8525-E82D-427A-A4EC-ABE369F1A8F9}" type="presOf" srcId="{C1183861-6E7D-41B9-8A02-5F7A2376831B}" destId="{7A253669-C249-41D5-BE0A-3C46081C5504}" srcOrd="0" destOrd="0" presId="urn:microsoft.com/office/officeart/2005/8/layout/hierarchy1"/>
    <dgm:cxn modelId="{85763933-3944-4D4B-8A22-DF077125683E}" type="presOf" srcId="{A8B4A62C-84AC-4544-83D5-4A276BBB7FA3}" destId="{BE09D62E-B82E-4AED-AC93-6034A0608BBA}" srcOrd="0" destOrd="0" presId="urn:microsoft.com/office/officeart/2005/8/layout/hierarchy1"/>
    <dgm:cxn modelId="{5C07A739-A71C-4D43-ABDB-06ADBB6912C1}" srcId="{2DEA5980-BF67-4C7E-81C6-340145B4408F}" destId="{DE8A0D02-0CF0-4127-AC89-B3045CBDA076}" srcOrd="3" destOrd="0" parTransId="{BCB7F25B-5BE5-4B8A-A585-8BFB48811E85}" sibTransId="{37022F48-596F-4C3B-9844-D9363E99256D}"/>
    <dgm:cxn modelId="{2EAAA15E-2386-414C-A553-7738CAAFD1EE}" srcId="{116B1BDD-D99C-4545-8EA3-A870F56F90C8}" destId="{F28BC0B1-7968-49FF-B72A-382841807D62}" srcOrd="0" destOrd="0" parTransId="{07F7E8D0-02B7-4265-BAEE-DF554A2B3280}" sibTransId="{07CF6632-181F-4A7A-8869-099549180AAA}"/>
    <dgm:cxn modelId="{4BD40160-0C2C-46B5-A391-CEC8D1D99097}" srcId="{50FC2AC7-CF3A-4453-B6FF-AE229A5E847C}" destId="{2DEA5980-BF67-4C7E-81C6-340145B4408F}" srcOrd="0" destOrd="0" parTransId="{400B86A2-4EFA-4964-AB36-AE37F8887B77}" sibTransId="{9A9889ED-3606-4AEA-83EB-CE6E2EA22D0D}"/>
    <dgm:cxn modelId="{D893C241-13ED-44F2-81E9-1F474401E6BB}" srcId="{2DEA5980-BF67-4C7E-81C6-340145B4408F}" destId="{D942DB8F-6383-41A0-B0CC-3C428D6DF0D7}" srcOrd="4" destOrd="0" parTransId="{72DC4670-91E0-4E6E-B9F2-1CE6FCF9227C}" sibTransId="{3D4E198D-2D92-4584-B970-D08BEFE04D75}"/>
    <dgm:cxn modelId="{5EBF094F-5A5B-4447-8249-9ABEB29F9A0B}" type="presOf" srcId="{DE8A0D02-0CF0-4127-AC89-B3045CBDA076}" destId="{2DF607D9-515B-4C5F-ABDE-A5CC0AFE402A}" srcOrd="0" destOrd="0" presId="urn:microsoft.com/office/officeart/2005/8/layout/hierarchy1"/>
    <dgm:cxn modelId="{A3677454-6415-40B8-A438-C4DC0FFE5F2B}" srcId="{D942DB8F-6383-41A0-B0CC-3C428D6DF0D7}" destId="{80992126-B199-4DB5-81E8-81846CFEBFC4}" srcOrd="0" destOrd="0" parTransId="{C1183861-6E7D-41B9-8A02-5F7A2376831B}" sibTransId="{549BC982-D96C-412D-B1A8-9706B437E820}"/>
    <dgm:cxn modelId="{290FEF74-E550-4CF1-BFC2-A5B63DC31BBE}" srcId="{C8AC9DBD-1560-4A76-8DD7-9AB4488776AF}" destId="{A8B4A62C-84AC-4544-83D5-4A276BBB7FA3}" srcOrd="0" destOrd="0" parTransId="{D4CCF7D4-962C-4CB9-A929-2956251A171A}" sibTransId="{7FF8F24B-36E7-4EFC-84A8-270F67E6ACAF}"/>
    <dgm:cxn modelId="{96906E57-5A8A-4E29-AFC1-42F504222A15}" srcId="{2DEA5980-BF67-4C7E-81C6-340145B4408F}" destId="{C8AC9DBD-1560-4A76-8DD7-9AB4488776AF}" srcOrd="0" destOrd="0" parTransId="{4E26AF45-A139-4262-98AA-6C6A74DA7AC3}" sibTransId="{A50D52C7-10A3-4C80-B40C-94F74F4C162B}"/>
    <dgm:cxn modelId="{71579158-42AD-4449-9600-F4949BECF757}" type="presOf" srcId="{F28BC0B1-7968-49FF-B72A-382841807D62}" destId="{5B04269A-23F8-4B16-818E-F58D8E36579D}" srcOrd="0" destOrd="0" presId="urn:microsoft.com/office/officeart/2005/8/layout/hierarchy1"/>
    <dgm:cxn modelId="{6E0FE359-CCE7-446D-91F0-2762196053A0}" type="presOf" srcId="{2DEA5980-BF67-4C7E-81C6-340145B4408F}" destId="{E14EA5E6-3CB7-4994-A6E7-E5201DFA710E}" srcOrd="0" destOrd="0" presId="urn:microsoft.com/office/officeart/2005/8/layout/hierarchy1"/>
    <dgm:cxn modelId="{49277B82-2151-4FBF-BF4F-DDC309C8BE51}" type="presOf" srcId="{50FC2AC7-CF3A-4453-B6FF-AE229A5E847C}" destId="{6134F9FF-D6DB-4D7E-B71A-8C543553CBAC}" srcOrd="0" destOrd="0" presId="urn:microsoft.com/office/officeart/2005/8/layout/hierarchy1"/>
    <dgm:cxn modelId="{74C1D385-468D-471E-BCB0-BF05C1E28699}" srcId="{2DEA5980-BF67-4C7E-81C6-340145B4408F}" destId="{116B1BDD-D99C-4545-8EA3-A870F56F90C8}" srcOrd="2" destOrd="0" parTransId="{6304FAC0-7339-404E-A2A4-926A71206CA7}" sibTransId="{E5B6752F-696A-49A1-912D-1E95B42F71A0}"/>
    <dgm:cxn modelId="{4893EF85-60EC-43B2-9127-272E8861D186}" type="presOf" srcId="{D82388DA-3FDF-4B21-9FB1-A506FBA3DA29}" destId="{BDDEDDDB-9326-4F3D-9090-0938ABD3DAF2}" srcOrd="0" destOrd="0" presId="urn:microsoft.com/office/officeart/2005/8/layout/hierarchy1"/>
    <dgm:cxn modelId="{1CE3A98C-5A5A-4563-9C9A-ECBE8260630C}" type="presOf" srcId="{680804CD-8212-4DB7-8D10-1FCF754B9EA5}" destId="{C2587D6A-78F3-458B-9E21-99749DEB374E}" srcOrd="0" destOrd="0" presId="urn:microsoft.com/office/officeart/2005/8/layout/hierarchy1"/>
    <dgm:cxn modelId="{84120B94-9FAC-4024-A749-B3A6C7F4E604}" srcId="{DE8A0D02-0CF0-4127-AC89-B3045CBDA076}" destId="{3E93E7B7-8E0A-4AB9-8372-FBDE8F46165C}" srcOrd="0" destOrd="0" parTransId="{A85A8F06-5D49-47A2-8124-A7725A6BC95A}" sibTransId="{48CBCF9D-50B1-4E14-BABB-BEA2026E35BE}"/>
    <dgm:cxn modelId="{3AE2C19F-F061-4EE9-9134-057B91E5F945}" type="presOf" srcId="{BCB7F25B-5BE5-4B8A-A585-8BFB48811E85}" destId="{745546F0-3FB2-4321-9347-E22E99AF1A74}" srcOrd="0" destOrd="0" presId="urn:microsoft.com/office/officeart/2005/8/layout/hierarchy1"/>
    <dgm:cxn modelId="{A96D4AA4-584F-4D4A-BC30-9828A287A91C}" type="presOf" srcId="{80992126-B199-4DB5-81E8-81846CFEBFC4}" destId="{5EBEEAF1-03B9-4CCC-8603-0D331C9D2141}" srcOrd="0" destOrd="0" presId="urn:microsoft.com/office/officeart/2005/8/layout/hierarchy1"/>
    <dgm:cxn modelId="{1CBFB7B1-989E-46AC-845A-3B9AEC7BCF3C}" type="presOf" srcId="{4E26AF45-A139-4262-98AA-6C6A74DA7AC3}" destId="{426C3922-8184-47A5-B840-974915AEEFA8}" srcOrd="0" destOrd="0" presId="urn:microsoft.com/office/officeart/2005/8/layout/hierarchy1"/>
    <dgm:cxn modelId="{13B280B3-539C-456D-9886-F54AEF43F8D0}" type="presOf" srcId="{760D72FA-B904-4BA6-8406-D75BF487EAEB}" destId="{73A74047-7FA7-45FB-8BF8-EF6B3BC73415}" srcOrd="0" destOrd="0" presId="urn:microsoft.com/office/officeart/2005/8/layout/hierarchy1"/>
    <dgm:cxn modelId="{8682B8BD-17E1-4CB9-98DD-B41A45945857}" type="presOf" srcId="{3E93E7B7-8E0A-4AB9-8372-FBDE8F46165C}" destId="{5F19475B-6EAC-4C6B-B401-E041D6ACEB2E}" srcOrd="0" destOrd="0" presId="urn:microsoft.com/office/officeart/2005/8/layout/hierarchy1"/>
    <dgm:cxn modelId="{E991AFC5-35D7-4989-AB6F-735C5FA5C10F}" type="presOf" srcId="{72DC4670-91E0-4E6E-B9F2-1CE6FCF9227C}" destId="{26541939-4BBE-465C-B177-D49F786D53CE}" srcOrd="0" destOrd="0" presId="urn:microsoft.com/office/officeart/2005/8/layout/hierarchy1"/>
    <dgm:cxn modelId="{BC0241C6-FBDD-4644-B466-45E92CE4E791}" type="presOf" srcId="{A85A8F06-5D49-47A2-8124-A7725A6BC95A}" destId="{915BD19E-9BC3-4B0F-8DEA-0B7E274E7D8F}" srcOrd="0" destOrd="0" presId="urn:microsoft.com/office/officeart/2005/8/layout/hierarchy1"/>
    <dgm:cxn modelId="{7603E0D2-BCD7-42F2-8B9E-7A85D147A61C}" type="presOf" srcId="{9D0E2FE1-7194-4D1E-8192-D67AF741CFB8}" destId="{15EAB3A9-29BA-4758-BFBB-A7A7697D84E9}" srcOrd="0" destOrd="0" presId="urn:microsoft.com/office/officeart/2005/8/layout/hierarchy1"/>
    <dgm:cxn modelId="{E990ABD5-4933-44BC-9E2E-BFA3E06F2A71}" type="presOf" srcId="{C8AC9DBD-1560-4A76-8DD7-9AB4488776AF}" destId="{4777B8C7-39E1-443D-8D8B-8B4A0618F12F}" srcOrd="0" destOrd="0" presId="urn:microsoft.com/office/officeart/2005/8/layout/hierarchy1"/>
    <dgm:cxn modelId="{58C50DE7-7922-4505-A832-2E82FC39E90F}" srcId="{2DEA5980-BF67-4C7E-81C6-340145B4408F}" destId="{680804CD-8212-4DB7-8D10-1FCF754B9EA5}" srcOrd="1" destOrd="0" parTransId="{D82388DA-3FDF-4B21-9FB1-A506FBA3DA29}" sibTransId="{11D41D1C-D04C-40C1-8A86-A43D7DF71F24}"/>
    <dgm:cxn modelId="{770869EF-F79B-4A13-B868-BCFCBAB13B11}" type="presOf" srcId="{6304FAC0-7339-404E-A2A4-926A71206CA7}" destId="{D0C0C560-72D9-418C-85DA-B05F7F48FDE3}" srcOrd="0" destOrd="0" presId="urn:microsoft.com/office/officeart/2005/8/layout/hierarchy1"/>
    <dgm:cxn modelId="{111020FB-2AFC-47BB-8390-1D6457006116}" srcId="{680804CD-8212-4DB7-8D10-1FCF754B9EA5}" destId="{9D0E2FE1-7194-4D1E-8192-D67AF741CFB8}" srcOrd="0" destOrd="0" parTransId="{760D72FA-B904-4BA6-8406-D75BF487EAEB}" sibTransId="{274B5042-CE0E-4A16-AC3D-10EB2EBFF74B}"/>
    <dgm:cxn modelId="{9B5AD8FD-CA79-402B-9C99-FABA4C0AAB84}" type="presOf" srcId="{D942DB8F-6383-41A0-B0CC-3C428D6DF0D7}" destId="{9B2FB6EA-D241-4397-B4E9-122DE020231B}" srcOrd="0" destOrd="0" presId="urn:microsoft.com/office/officeart/2005/8/layout/hierarchy1"/>
    <dgm:cxn modelId="{32941B5C-ABB2-4785-968A-B0553F2EE204}" type="presParOf" srcId="{6134F9FF-D6DB-4D7E-B71A-8C543553CBAC}" destId="{8D09113F-4D1F-42D7-AEF8-F4CBF05A19E2}" srcOrd="0" destOrd="0" presId="urn:microsoft.com/office/officeart/2005/8/layout/hierarchy1"/>
    <dgm:cxn modelId="{0BC5A735-9597-4D05-A971-2AAEEB7720FB}" type="presParOf" srcId="{8D09113F-4D1F-42D7-AEF8-F4CBF05A19E2}" destId="{6EA4A57E-58FD-4E85-93E3-4FBEF88C50B4}" srcOrd="0" destOrd="0" presId="urn:microsoft.com/office/officeart/2005/8/layout/hierarchy1"/>
    <dgm:cxn modelId="{3242AE8D-3950-41AF-B310-D9E0484ABE6D}" type="presParOf" srcId="{6EA4A57E-58FD-4E85-93E3-4FBEF88C50B4}" destId="{B141F19B-AFB3-48D8-AB07-C6FC2C2018F6}" srcOrd="0" destOrd="0" presId="urn:microsoft.com/office/officeart/2005/8/layout/hierarchy1"/>
    <dgm:cxn modelId="{3543D39B-BA44-4ED7-B300-A138AC6FB3A0}" type="presParOf" srcId="{6EA4A57E-58FD-4E85-93E3-4FBEF88C50B4}" destId="{E14EA5E6-3CB7-4994-A6E7-E5201DFA710E}" srcOrd="1" destOrd="0" presId="urn:microsoft.com/office/officeart/2005/8/layout/hierarchy1"/>
    <dgm:cxn modelId="{FF90580E-7F57-4921-B129-1B063E5B77A1}" type="presParOf" srcId="{8D09113F-4D1F-42D7-AEF8-F4CBF05A19E2}" destId="{455C0C2F-36F9-4E44-9C2A-ADDE98861F46}" srcOrd="1" destOrd="0" presId="urn:microsoft.com/office/officeart/2005/8/layout/hierarchy1"/>
    <dgm:cxn modelId="{B5459760-8E9D-44D1-B896-0CB305886B56}" type="presParOf" srcId="{455C0C2F-36F9-4E44-9C2A-ADDE98861F46}" destId="{426C3922-8184-47A5-B840-974915AEEFA8}" srcOrd="0" destOrd="0" presId="urn:microsoft.com/office/officeart/2005/8/layout/hierarchy1"/>
    <dgm:cxn modelId="{4DD4CDC2-614B-4D6D-A1D2-56B21A6E0211}" type="presParOf" srcId="{455C0C2F-36F9-4E44-9C2A-ADDE98861F46}" destId="{B2AE3F30-328D-45CD-A9A6-C43ED2E5E3B9}" srcOrd="1" destOrd="0" presId="urn:microsoft.com/office/officeart/2005/8/layout/hierarchy1"/>
    <dgm:cxn modelId="{64606268-0CE6-4C6B-A6C9-FB3B9908607F}" type="presParOf" srcId="{B2AE3F30-328D-45CD-A9A6-C43ED2E5E3B9}" destId="{66A9B0AA-A78D-4029-B859-FC82B6DF05CD}" srcOrd="0" destOrd="0" presId="urn:microsoft.com/office/officeart/2005/8/layout/hierarchy1"/>
    <dgm:cxn modelId="{E5DD30CC-8CA5-43AD-A35D-16FC2EEB5DD5}" type="presParOf" srcId="{66A9B0AA-A78D-4029-B859-FC82B6DF05CD}" destId="{A24D85BC-DD08-468E-AFF8-FA9E12046F79}" srcOrd="0" destOrd="0" presId="urn:microsoft.com/office/officeart/2005/8/layout/hierarchy1"/>
    <dgm:cxn modelId="{D022FA03-0ED0-4330-90B4-287E48BDBB37}" type="presParOf" srcId="{66A9B0AA-A78D-4029-B859-FC82B6DF05CD}" destId="{4777B8C7-39E1-443D-8D8B-8B4A0618F12F}" srcOrd="1" destOrd="0" presId="urn:microsoft.com/office/officeart/2005/8/layout/hierarchy1"/>
    <dgm:cxn modelId="{3F70026D-7B70-4E95-92A9-F39A26AEF295}" type="presParOf" srcId="{B2AE3F30-328D-45CD-A9A6-C43ED2E5E3B9}" destId="{4D36533B-CFF4-4C86-919C-F35BE2D8334C}" srcOrd="1" destOrd="0" presId="urn:microsoft.com/office/officeart/2005/8/layout/hierarchy1"/>
    <dgm:cxn modelId="{BA4F3C33-6780-4F67-875C-50811DB7AB6A}" type="presParOf" srcId="{4D36533B-CFF4-4C86-919C-F35BE2D8334C}" destId="{11BE633F-FCC1-460C-9906-57AAACDEF936}" srcOrd="0" destOrd="0" presId="urn:microsoft.com/office/officeart/2005/8/layout/hierarchy1"/>
    <dgm:cxn modelId="{79819A86-B2F3-4437-BB11-53A56F46A809}" type="presParOf" srcId="{4D36533B-CFF4-4C86-919C-F35BE2D8334C}" destId="{6210E461-45E4-44DA-94A7-7F0CDB1F93FD}" srcOrd="1" destOrd="0" presId="urn:microsoft.com/office/officeart/2005/8/layout/hierarchy1"/>
    <dgm:cxn modelId="{7BD64FE5-70AE-47D2-8ABE-56528EDBA3C0}" type="presParOf" srcId="{6210E461-45E4-44DA-94A7-7F0CDB1F93FD}" destId="{A980ADFD-DAA4-492D-B55F-224AB0BAB712}" srcOrd="0" destOrd="0" presId="urn:microsoft.com/office/officeart/2005/8/layout/hierarchy1"/>
    <dgm:cxn modelId="{30509BE6-4BEF-47BD-B735-236D8B41361A}" type="presParOf" srcId="{A980ADFD-DAA4-492D-B55F-224AB0BAB712}" destId="{F93763F0-184D-417A-B699-EF4B7ECA3B20}" srcOrd="0" destOrd="0" presId="urn:microsoft.com/office/officeart/2005/8/layout/hierarchy1"/>
    <dgm:cxn modelId="{58756474-1480-4526-AFCD-53AFA5A145DB}" type="presParOf" srcId="{A980ADFD-DAA4-492D-B55F-224AB0BAB712}" destId="{BE09D62E-B82E-4AED-AC93-6034A0608BBA}" srcOrd="1" destOrd="0" presId="urn:microsoft.com/office/officeart/2005/8/layout/hierarchy1"/>
    <dgm:cxn modelId="{2E31225D-5AAF-405E-8847-EC10526D29F5}" type="presParOf" srcId="{6210E461-45E4-44DA-94A7-7F0CDB1F93FD}" destId="{70C5AE50-24C6-4E28-B85B-2B74DFB7B16F}" srcOrd="1" destOrd="0" presId="urn:microsoft.com/office/officeart/2005/8/layout/hierarchy1"/>
    <dgm:cxn modelId="{50A52B57-7CC6-482A-8818-845F016A757B}" type="presParOf" srcId="{455C0C2F-36F9-4E44-9C2A-ADDE98861F46}" destId="{BDDEDDDB-9326-4F3D-9090-0938ABD3DAF2}" srcOrd="2" destOrd="0" presId="urn:microsoft.com/office/officeart/2005/8/layout/hierarchy1"/>
    <dgm:cxn modelId="{D00682B1-E381-40F5-B77D-76715BA0930E}" type="presParOf" srcId="{455C0C2F-36F9-4E44-9C2A-ADDE98861F46}" destId="{00305450-2D00-4B85-A8C9-CC86F1C20FA1}" srcOrd="3" destOrd="0" presId="urn:microsoft.com/office/officeart/2005/8/layout/hierarchy1"/>
    <dgm:cxn modelId="{1B511B27-D39A-4C30-80D0-53D686BE3AD6}" type="presParOf" srcId="{00305450-2D00-4B85-A8C9-CC86F1C20FA1}" destId="{4FEC78F7-AAD0-4BAA-A436-FEED2AF43AEA}" srcOrd="0" destOrd="0" presId="urn:microsoft.com/office/officeart/2005/8/layout/hierarchy1"/>
    <dgm:cxn modelId="{399A4380-E83D-46B4-ACD2-8230E677013C}" type="presParOf" srcId="{4FEC78F7-AAD0-4BAA-A436-FEED2AF43AEA}" destId="{8E478D61-6285-48F8-AC63-4C6DF3C92F02}" srcOrd="0" destOrd="0" presId="urn:microsoft.com/office/officeart/2005/8/layout/hierarchy1"/>
    <dgm:cxn modelId="{51FE5CC2-51AF-46C2-86AC-724F6C6539E0}" type="presParOf" srcId="{4FEC78F7-AAD0-4BAA-A436-FEED2AF43AEA}" destId="{C2587D6A-78F3-458B-9E21-99749DEB374E}" srcOrd="1" destOrd="0" presId="urn:microsoft.com/office/officeart/2005/8/layout/hierarchy1"/>
    <dgm:cxn modelId="{6ECB52C1-ADD6-40F9-BCBB-7F545CDE182D}" type="presParOf" srcId="{00305450-2D00-4B85-A8C9-CC86F1C20FA1}" destId="{E4586401-0FA1-433E-8EA4-D50DDA261FCD}" srcOrd="1" destOrd="0" presId="urn:microsoft.com/office/officeart/2005/8/layout/hierarchy1"/>
    <dgm:cxn modelId="{E13584E5-3A72-4C41-A91B-FAE1247379FF}" type="presParOf" srcId="{E4586401-0FA1-433E-8EA4-D50DDA261FCD}" destId="{73A74047-7FA7-45FB-8BF8-EF6B3BC73415}" srcOrd="0" destOrd="0" presId="urn:microsoft.com/office/officeart/2005/8/layout/hierarchy1"/>
    <dgm:cxn modelId="{8EE63610-1282-45E1-952B-E3231D32B74F}" type="presParOf" srcId="{E4586401-0FA1-433E-8EA4-D50DDA261FCD}" destId="{470CB2D8-6711-4D5C-BD11-EBC40F2008CD}" srcOrd="1" destOrd="0" presId="urn:microsoft.com/office/officeart/2005/8/layout/hierarchy1"/>
    <dgm:cxn modelId="{4A365EC1-7607-481D-A3A1-B464ADD3F357}" type="presParOf" srcId="{470CB2D8-6711-4D5C-BD11-EBC40F2008CD}" destId="{C587187D-7472-4575-932B-C746552A4F57}" srcOrd="0" destOrd="0" presId="urn:microsoft.com/office/officeart/2005/8/layout/hierarchy1"/>
    <dgm:cxn modelId="{C3C52507-6D4D-4C76-BF33-828E8712D204}" type="presParOf" srcId="{C587187D-7472-4575-932B-C746552A4F57}" destId="{3A54900D-E51B-4B4A-B9B4-F58B10B6ACC6}" srcOrd="0" destOrd="0" presId="urn:microsoft.com/office/officeart/2005/8/layout/hierarchy1"/>
    <dgm:cxn modelId="{92A670CD-ED47-4B40-9DF7-C9A2BC1D8232}" type="presParOf" srcId="{C587187D-7472-4575-932B-C746552A4F57}" destId="{15EAB3A9-29BA-4758-BFBB-A7A7697D84E9}" srcOrd="1" destOrd="0" presId="urn:microsoft.com/office/officeart/2005/8/layout/hierarchy1"/>
    <dgm:cxn modelId="{89A219B9-A03C-4894-AE3A-5E12BB4770D9}" type="presParOf" srcId="{470CB2D8-6711-4D5C-BD11-EBC40F2008CD}" destId="{79EED7A0-8139-47E2-8FEF-FF60249E9FFB}" srcOrd="1" destOrd="0" presId="urn:microsoft.com/office/officeart/2005/8/layout/hierarchy1"/>
    <dgm:cxn modelId="{6FDBCE34-5F61-4D37-ADA8-C639E5D24E87}" type="presParOf" srcId="{455C0C2F-36F9-4E44-9C2A-ADDE98861F46}" destId="{D0C0C560-72D9-418C-85DA-B05F7F48FDE3}" srcOrd="4" destOrd="0" presId="urn:microsoft.com/office/officeart/2005/8/layout/hierarchy1"/>
    <dgm:cxn modelId="{9E6E68FB-C74A-45D0-B58F-DA837265D148}" type="presParOf" srcId="{455C0C2F-36F9-4E44-9C2A-ADDE98861F46}" destId="{0A73EBBC-79C1-44E2-B275-66B133E9DAAE}" srcOrd="5" destOrd="0" presId="urn:microsoft.com/office/officeart/2005/8/layout/hierarchy1"/>
    <dgm:cxn modelId="{17B90F0C-AAA0-45B7-9DAC-D5A721DA7F8A}" type="presParOf" srcId="{0A73EBBC-79C1-44E2-B275-66B133E9DAAE}" destId="{5C3C0AE8-9D4F-4A7E-AAB3-6B07B7729F38}" srcOrd="0" destOrd="0" presId="urn:microsoft.com/office/officeart/2005/8/layout/hierarchy1"/>
    <dgm:cxn modelId="{0B5089A4-A76D-49F7-8E23-A1CB7A8892F6}" type="presParOf" srcId="{5C3C0AE8-9D4F-4A7E-AAB3-6B07B7729F38}" destId="{D4A6A7B8-8EC2-4D13-A5AD-5EAF9521CF0D}" srcOrd="0" destOrd="0" presId="urn:microsoft.com/office/officeart/2005/8/layout/hierarchy1"/>
    <dgm:cxn modelId="{FE4F4511-C751-459F-A4D9-F4733EF6391B}" type="presParOf" srcId="{5C3C0AE8-9D4F-4A7E-AAB3-6B07B7729F38}" destId="{E42ACFD6-2E8C-4E77-B6FC-622176F3EE61}" srcOrd="1" destOrd="0" presId="urn:microsoft.com/office/officeart/2005/8/layout/hierarchy1"/>
    <dgm:cxn modelId="{6CB423A9-7BC5-4E29-B98B-4046DADA3127}" type="presParOf" srcId="{0A73EBBC-79C1-44E2-B275-66B133E9DAAE}" destId="{9F7CC342-7283-4078-9006-EA2ECBCC13F4}" srcOrd="1" destOrd="0" presId="urn:microsoft.com/office/officeart/2005/8/layout/hierarchy1"/>
    <dgm:cxn modelId="{86126FE9-CD5D-45A7-AD49-AFB32EC1C21C}" type="presParOf" srcId="{9F7CC342-7283-4078-9006-EA2ECBCC13F4}" destId="{AA0F93A1-BCEA-45EE-A434-244FF99A668B}" srcOrd="0" destOrd="0" presId="urn:microsoft.com/office/officeart/2005/8/layout/hierarchy1"/>
    <dgm:cxn modelId="{A880D670-7636-4811-BFB6-A7562A9DF6D7}" type="presParOf" srcId="{9F7CC342-7283-4078-9006-EA2ECBCC13F4}" destId="{380E9C97-1FD5-400A-B9B3-13410ECBB0E0}" srcOrd="1" destOrd="0" presId="urn:microsoft.com/office/officeart/2005/8/layout/hierarchy1"/>
    <dgm:cxn modelId="{66F49BC5-4DD7-4980-A3F0-85E87E61A057}" type="presParOf" srcId="{380E9C97-1FD5-400A-B9B3-13410ECBB0E0}" destId="{A8E2661B-5B26-4245-875D-EF3624A0C8CA}" srcOrd="0" destOrd="0" presId="urn:microsoft.com/office/officeart/2005/8/layout/hierarchy1"/>
    <dgm:cxn modelId="{BE9C20E3-15F7-4184-8395-7C91A204FBB2}" type="presParOf" srcId="{A8E2661B-5B26-4245-875D-EF3624A0C8CA}" destId="{AED440E9-7031-403D-8108-1FF20D192CC3}" srcOrd="0" destOrd="0" presId="urn:microsoft.com/office/officeart/2005/8/layout/hierarchy1"/>
    <dgm:cxn modelId="{527A2B25-E9F4-45C0-9624-F505546233E8}" type="presParOf" srcId="{A8E2661B-5B26-4245-875D-EF3624A0C8CA}" destId="{5B04269A-23F8-4B16-818E-F58D8E36579D}" srcOrd="1" destOrd="0" presId="urn:microsoft.com/office/officeart/2005/8/layout/hierarchy1"/>
    <dgm:cxn modelId="{0C809F17-7A65-422A-B528-C37A2E2E852E}" type="presParOf" srcId="{380E9C97-1FD5-400A-B9B3-13410ECBB0E0}" destId="{0CC58D87-A2FA-4C1E-BF84-D6B9C7EF9F26}" srcOrd="1" destOrd="0" presId="urn:microsoft.com/office/officeart/2005/8/layout/hierarchy1"/>
    <dgm:cxn modelId="{0F6932E3-D4B6-43D2-8C49-E8C624CBBF15}" type="presParOf" srcId="{455C0C2F-36F9-4E44-9C2A-ADDE98861F46}" destId="{745546F0-3FB2-4321-9347-E22E99AF1A74}" srcOrd="6" destOrd="0" presId="urn:microsoft.com/office/officeart/2005/8/layout/hierarchy1"/>
    <dgm:cxn modelId="{AB1DD01B-482D-4D4B-8CFD-84E92ACD98D0}" type="presParOf" srcId="{455C0C2F-36F9-4E44-9C2A-ADDE98861F46}" destId="{8EED72E0-B035-4BDA-AE9E-F2369E7DBFD1}" srcOrd="7" destOrd="0" presId="urn:microsoft.com/office/officeart/2005/8/layout/hierarchy1"/>
    <dgm:cxn modelId="{29A7496B-53C6-4C3E-B3AB-5DCEA89BEC49}" type="presParOf" srcId="{8EED72E0-B035-4BDA-AE9E-F2369E7DBFD1}" destId="{C78F194A-58BC-407C-80C2-3B12F2F6E7EA}" srcOrd="0" destOrd="0" presId="urn:microsoft.com/office/officeart/2005/8/layout/hierarchy1"/>
    <dgm:cxn modelId="{22423472-C000-4B25-B05D-CF0EBEE9DB58}" type="presParOf" srcId="{C78F194A-58BC-407C-80C2-3B12F2F6E7EA}" destId="{4055009A-5A1A-4766-9B4F-9341A13D0CD2}" srcOrd="0" destOrd="0" presId="urn:microsoft.com/office/officeart/2005/8/layout/hierarchy1"/>
    <dgm:cxn modelId="{72CAF61F-B546-49D2-B56C-2DCEF2ACDE9E}" type="presParOf" srcId="{C78F194A-58BC-407C-80C2-3B12F2F6E7EA}" destId="{2DF607D9-515B-4C5F-ABDE-A5CC0AFE402A}" srcOrd="1" destOrd="0" presId="urn:microsoft.com/office/officeart/2005/8/layout/hierarchy1"/>
    <dgm:cxn modelId="{CC6150F7-8741-4E5C-AE1C-49B0215C9CBD}" type="presParOf" srcId="{8EED72E0-B035-4BDA-AE9E-F2369E7DBFD1}" destId="{B5826E8B-1678-4A3C-8340-2CEF657542CA}" srcOrd="1" destOrd="0" presId="urn:microsoft.com/office/officeart/2005/8/layout/hierarchy1"/>
    <dgm:cxn modelId="{A509E74B-DFEF-49BD-B5C9-34F4C33EF3B3}" type="presParOf" srcId="{B5826E8B-1678-4A3C-8340-2CEF657542CA}" destId="{915BD19E-9BC3-4B0F-8DEA-0B7E274E7D8F}" srcOrd="0" destOrd="0" presId="urn:microsoft.com/office/officeart/2005/8/layout/hierarchy1"/>
    <dgm:cxn modelId="{B2480653-345B-4431-AF24-9842A9B1105C}" type="presParOf" srcId="{B5826E8B-1678-4A3C-8340-2CEF657542CA}" destId="{6ED69105-60ED-48F0-88C6-C38B2A4C4C5E}" srcOrd="1" destOrd="0" presId="urn:microsoft.com/office/officeart/2005/8/layout/hierarchy1"/>
    <dgm:cxn modelId="{D566D23C-0757-47DB-B74C-E5DF73D925F3}" type="presParOf" srcId="{6ED69105-60ED-48F0-88C6-C38B2A4C4C5E}" destId="{3C7C851F-EA2A-4118-A067-E6D3AE922729}" srcOrd="0" destOrd="0" presId="urn:microsoft.com/office/officeart/2005/8/layout/hierarchy1"/>
    <dgm:cxn modelId="{A3C996B5-F547-4F2C-9BEB-48B1E19434DF}" type="presParOf" srcId="{3C7C851F-EA2A-4118-A067-E6D3AE922729}" destId="{8ADEB361-CA9D-4B00-B19D-E87C1E0B57B7}" srcOrd="0" destOrd="0" presId="urn:microsoft.com/office/officeart/2005/8/layout/hierarchy1"/>
    <dgm:cxn modelId="{194967D5-D5FB-4FF8-A434-0F7F8E84596C}" type="presParOf" srcId="{3C7C851F-EA2A-4118-A067-E6D3AE922729}" destId="{5F19475B-6EAC-4C6B-B401-E041D6ACEB2E}" srcOrd="1" destOrd="0" presId="urn:microsoft.com/office/officeart/2005/8/layout/hierarchy1"/>
    <dgm:cxn modelId="{472DFB71-E432-49DA-80EA-7FAC71061270}" type="presParOf" srcId="{6ED69105-60ED-48F0-88C6-C38B2A4C4C5E}" destId="{E44F997F-7009-4F29-A479-BE57D58E3D32}" srcOrd="1" destOrd="0" presId="urn:microsoft.com/office/officeart/2005/8/layout/hierarchy1"/>
    <dgm:cxn modelId="{E850B5B5-47FE-47FE-B30D-E044D56146C4}" type="presParOf" srcId="{455C0C2F-36F9-4E44-9C2A-ADDE98861F46}" destId="{26541939-4BBE-465C-B177-D49F786D53CE}" srcOrd="8" destOrd="0" presId="urn:microsoft.com/office/officeart/2005/8/layout/hierarchy1"/>
    <dgm:cxn modelId="{B4F4E15B-85FD-4322-88BE-BCDB7E911197}" type="presParOf" srcId="{455C0C2F-36F9-4E44-9C2A-ADDE98861F46}" destId="{3B736506-52C0-4DC9-A034-7F6EE24E71D3}" srcOrd="9" destOrd="0" presId="urn:microsoft.com/office/officeart/2005/8/layout/hierarchy1"/>
    <dgm:cxn modelId="{ADB846F1-365F-4D0E-B46C-1B6A4CE1749E}" type="presParOf" srcId="{3B736506-52C0-4DC9-A034-7F6EE24E71D3}" destId="{D68AB637-E4EE-47FC-AC3C-6CF120FC449B}" srcOrd="0" destOrd="0" presId="urn:microsoft.com/office/officeart/2005/8/layout/hierarchy1"/>
    <dgm:cxn modelId="{9CC4931B-F80B-44F5-BBED-583743BB6806}" type="presParOf" srcId="{D68AB637-E4EE-47FC-AC3C-6CF120FC449B}" destId="{1B6C0C60-0BC5-4E72-9FEC-BE198E7C30C3}" srcOrd="0" destOrd="0" presId="urn:microsoft.com/office/officeart/2005/8/layout/hierarchy1"/>
    <dgm:cxn modelId="{CCCEFB54-E94D-4952-BD95-33F3BD30B9F3}" type="presParOf" srcId="{D68AB637-E4EE-47FC-AC3C-6CF120FC449B}" destId="{9B2FB6EA-D241-4397-B4E9-122DE020231B}" srcOrd="1" destOrd="0" presId="urn:microsoft.com/office/officeart/2005/8/layout/hierarchy1"/>
    <dgm:cxn modelId="{A056BEB9-3CAB-4DB3-A572-4A4C96F3F1CF}" type="presParOf" srcId="{3B736506-52C0-4DC9-A034-7F6EE24E71D3}" destId="{718FEE09-E1C5-4F06-9FE4-1C85119DD6C7}" srcOrd="1" destOrd="0" presId="urn:microsoft.com/office/officeart/2005/8/layout/hierarchy1"/>
    <dgm:cxn modelId="{70DD2352-89DE-4D21-BC78-2C994F54ECD9}" type="presParOf" srcId="{718FEE09-E1C5-4F06-9FE4-1C85119DD6C7}" destId="{7A253669-C249-41D5-BE0A-3C46081C5504}" srcOrd="0" destOrd="0" presId="urn:microsoft.com/office/officeart/2005/8/layout/hierarchy1"/>
    <dgm:cxn modelId="{0D6A759E-6574-42EC-BE55-DED4DC48464B}" type="presParOf" srcId="{718FEE09-E1C5-4F06-9FE4-1C85119DD6C7}" destId="{91097F02-2044-46E2-A764-B3D8A6641299}" srcOrd="1" destOrd="0" presId="urn:microsoft.com/office/officeart/2005/8/layout/hierarchy1"/>
    <dgm:cxn modelId="{3805CAAC-55ED-4771-88CA-A92E027E07C5}" type="presParOf" srcId="{91097F02-2044-46E2-A764-B3D8A6641299}" destId="{80E3031E-E2CF-416F-A5E3-EC38C5E1BEF1}" srcOrd="0" destOrd="0" presId="urn:microsoft.com/office/officeart/2005/8/layout/hierarchy1"/>
    <dgm:cxn modelId="{0E8824A2-B660-410B-A375-8A4B99E2D544}" type="presParOf" srcId="{80E3031E-E2CF-416F-A5E3-EC38C5E1BEF1}" destId="{B443A414-6DD5-45C3-92F1-ED81ED88E50C}" srcOrd="0" destOrd="0" presId="urn:microsoft.com/office/officeart/2005/8/layout/hierarchy1"/>
    <dgm:cxn modelId="{813E68B0-BDF9-475A-9F7F-894CDB1AEBC0}" type="presParOf" srcId="{80E3031E-E2CF-416F-A5E3-EC38C5E1BEF1}" destId="{5EBEEAF1-03B9-4CCC-8603-0D331C9D2141}" srcOrd="1" destOrd="0" presId="urn:microsoft.com/office/officeart/2005/8/layout/hierarchy1"/>
    <dgm:cxn modelId="{F2C5A46A-5D84-468F-A7D5-76274A511586}" type="presParOf" srcId="{91097F02-2044-46E2-A764-B3D8A6641299}" destId="{55BAC3D2-2084-408C-B8F3-2C547FA30F9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CED806-6E31-4E4B-8EF9-B8F2E4BD891A}" type="doc">
      <dgm:prSet loTypeId="urn:microsoft.com/office/officeart/2005/8/layout/radial4" loCatId="relationship" qsTypeId="urn:microsoft.com/office/officeart/2005/8/quickstyle/simple4" qsCatId="simple" csTypeId="urn:microsoft.com/office/officeart/2005/8/colors/accent3_3" csCatId="accent3" phldr="1"/>
      <dgm:spPr/>
      <dgm:t>
        <a:bodyPr/>
        <a:lstStyle/>
        <a:p>
          <a:endParaRPr lang="ru-RU"/>
        </a:p>
      </dgm:t>
    </dgm:pt>
    <dgm:pt modelId="{5996FFCF-2783-4FF5-8670-EE4A9D323A08}">
      <dgm:prSet phldrT="[Текст]" custT="1"/>
      <dgm:spPr>
        <a:ln>
          <a:solidFill>
            <a:srgbClr val="ED7FEA"/>
          </a:solidFill>
        </a:ln>
      </dgm:spPr>
      <dgm:t>
        <a:bodyPr/>
        <a:lstStyle/>
        <a:p>
          <a:r>
            <a:rPr lang="tg-Cyrl-TJ" sz="1600" dirty="0">
              <a:latin typeface="Times New Roman Tj" panose="02020603050405020304" pitchFamily="18" charset="-52"/>
            </a:rPr>
            <a:t>мукаммалгардонии қонунгузории миллӣ</a:t>
          </a:r>
          <a:endParaRPr lang="ru-RU" sz="1600" dirty="0">
            <a:latin typeface="Times New Roman Tj" panose="02020603050405020304" pitchFamily="18" charset="-52"/>
          </a:endParaRPr>
        </a:p>
      </dgm:t>
    </dgm:pt>
    <dgm:pt modelId="{3ABA1A37-C80C-4439-BDEF-B6911302AA40}" type="parTrans" cxnId="{6ACF370B-3B71-47FD-A3FB-2FCA57A0DD00}">
      <dgm:prSet/>
      <dgm:spPr>
        <a:ln>
          <a:solidFill>
            <a:srgbClr val="ED7FEA"/>
          </a:solidFill>
        </a:ln>
      </dgm:spPr>
      <dgm:t>
        <a:bodyPr/>
        <a:lstStyle/>
        <a:p>
          <a:endParaRPr lang="ru-RU">
            <a:latin typeface="Times New Roman Tj" panose="02020603050405020304" pitchFamily="18" charset="-52"/>
          </a:endParaRPr>
        </a:p>
      </dgm:t>
    </dgm:pt>
    <dgm:pt modelId="{24EDE63C-6672-4CA5-BB24-F9D44FC06818}" type="sibTrans" cxnId="{6ACF370B-3B71-47FD-A3FB-2FCA57A0DD00}">
      <dgm:prSet/>
      <dgm:spPr/>
      <dgm:t>
        <a:bodyPr/>
        <a:lstStyle/>
        <a:p>
          <a:endParaRPr lang="ru-RU">
            <a:latin typeface="Times New Roman Tj" panose="02020603050405020304" pitchFamily="18" charset="-52"/>
          </a:endParaRPr>
        </a:p>
      </dgm:t>
    </dgm:pt>
    <dgm:pt modelId="{59265C94-DCB1-4AC5-96DC-46E6A052C7AC}">
      <dgm:prSet phldrT="[Текст]" custT="1"/>
      <dgm:spPr>
        <a:ln>
          <a:solidFill>
            <a:srgbClr val="ED7FEA"/>
          </a:solidFill>
        </a:ln>
      </dgm:spPr>
      <dgm:t>
        <a:bodyPr/>
        <a:lstStyle/>
        <a:p>
          <a:r>
            <a:rPr lang="tg-Cyrl-TJ" sz="1600" dirty="0">
              <a:latin typeface="Times New Roman Tj" panose="02020603050405020304" pitchFamily="18" charset="-52"/>
            </a:rPr>
            <a:t>таҳлили мунтазами вазъи содиршавии ҷиноятҳои ба коррупсия алоқаманд</a:t>
          </a:r>
          <a:endParaRPr lang="ru-RU" sz="1600" dirty="0">
            <a:latin typeface="Times New Roman Tj" panose="02020603050405020304" pitchFamily="18" charset="-52"/>
          </a:endParaRPr>
        </a:p>
      </dgm:t>
    </dgm:pt>
    <dgm:pt modelId="{3AD40B2D-C231-4D94-9E37-CCFEB8045A18}" type="parTrans" cxnId="{B7A2B7A0-DF04-4099-95AF-6872253F58A0}">
      <dgm:prSet/>
      <dgm:spPr>
        <a:ln>
          <a:solidFill>
            <a:srgbClr val="ED7FEA"/>
          </a:solidFill>
        </a:ln>
      </dgm:spPr>
      <dgm:t>
        <a:bodyPr/>
        <a:lstStyle/>
        <a:p>
          <a:endParaRPr lang="ru-RU">
            <a:latin typeface="Times New Roman Tj" panose="02020603050405020304" pitchFamily="18" charset="-52"/>
          </a:endParaRPr>
        </a:p>
      </dgm:t>
    </dgm:pt>
    <dgm:pt modelId="{30D1750F-E82B-4292-B78B-32CFA6C66392}" type="sibTrans" cxnId="{B7A2B7A0-DF04-4099-95AF-6872253F58A0}">
      <dgm:prSet/>
      <dgm:spPr/>
      <dgm:t>
        <a:bodyPr/>
        <a:lstStyle/>
        <a:p>
          <a:endParaRPr lang="ru-RU">
            <a:latin typeface="Times New Roman Tj" panose="02020603050405020304" pitchFamily="18" charset="-52"/>
          </a:endParaRPr>
        </a:p>
      </dgm:t>
    </dgm:pt>
    <dgm:pt modelId="{3DB48696-6851-4427-ACC7-4E44C0030471}">
      <dgm:prSet phldrT="[Текст]" custT="1"/>
      <dgm:spPr>
        <a:ln>
          <a:solidFill>
            <a:srgbClr val="ED7FEA"/>
          </a:solidFill>
        </a:ln>
      </dgm:spPr>
      <dgm:t>
        <a:bodyPr/>
        <a:lstStyle/>
        <a:p>
          <a:pPr algn="l"/>
          <a:r>
            <a:rPr lang="tg-Cyrl-TJ" sz="1600" dirty="0">
              <a:latin typeface="Times New Roman Tj" panose="02020603050405020304" pitchFamily="18" charset="-52"/>
            </a:rPr>
            <a:t>пешгирии коррупсия дар соҳаҳои хизмати давлатӣ, маорифу тандурустӣ ва гайра</a:t>
          </a:r>
          <a:endParaRPr lang="ru-RU" sz="1600" dirty="0">
            <a:latin typeface="Times New Roman Tj" panose="02020603050405020304" pitchFamily="18" charset="-52"/>
          </a:endParaRPr>
        </a:p>
      </dgm:t>
    </dgm:pt>
    <dgm:pt modelId="{DB6F611B-D98A-4564-ABB9-7D3BA435A372}" type="parTrans" cxnId="{E0FD511F-CBF0-4DC0-ACAF-062A4D8A73CE}">
      <dgm:prSet/>
      <dgm:spPr>
        <a:ln>
          <a:solidFill>
            <a:srgbClr val="ED7FEA"/>
          </a:solidFill>
        </a:ln>
      </dgm:spPr>
      <dgm:t>
        <a:bodyPr/>
        <a:lstStyle/>
        <a:p>
          <a:endParaRPr lang="ru-RU">
            <a:latin typeface="Times New Roman Tj" panose="02020603050405020304" pitchFamily="18" charset="-52"/>
          </a:endParaRPr>
        </a:p>
      </dgm:t>
    </dgm:pt>
    <dgm:pt modelId="{C14D401B-AD28-4CB4-90E2-44757AB46E1E}" type="sibTrans" cxnId="{E0FD511F-CBF0-4DC0-ACAF-062A4D8A73CE}">
      <dgm:prSet/>
      <dgm:spPr/>
      <dgm:t>
        <a:bodyPr/>
        <a:lstStyle/>
        <a:p>
          <a:endParaRPr lang="ru-RU">
            <a:latin typeface="Times New Roman Tj" panose="02020603050405020304" pitchFamily="18" charset="-52"/>
          </a:endParaRPr>
        </a:p>
      </dgm:t>
    </dgm:pt>
    <dgm:pt modelId="{E496B39D-864E-404B-ADA9-497F40699553}">
      <dgm:prSet custT="1"/>
      <dgm:spPr>
        <a:ln>
          <a:solidFill>
            <a:srgbClr val="ED7FEA"/>
          </a:solidFill>
        </a:ln>
      </dgm:spPr>
      <dgm:t>
        <a:bodyPr/>
        <a:lstStyle/>
        <a:p>
          <a:r>
            <a:rPr lang="tg-Cyrl-TJ" sz="1600" dirty="0">
              <a:latin typeface="Times New Roman Tj" panose="02020603050405020304" pitchFamily="18" charset="-52"/>
            </a:rPr>
            <a:t>иштироки ҷомеаи шаҳрвандӣ ва ВАО дар раванди муқовимат ба коррупсия</a:t>
          </a:r>
          <a:endParaRPr lang="ru-RU" sz="1600" dirty="0">
            <a:latin typeface="Times New Roman Tj" panose="02020603050405020304" pitchFamily="18" charset="-52"/>
          </a:endParaRPr>
        </a:p>
      </dgm:t>
    </dgm:pt>
    <dgm:pt modelId="{63B2B3A3-95BB-4242-9627-A3FFE2D612AE}" type="parTrans" cxnId="{A69878AF-37A0-4DC9-9F43-F2FFF0C00C96}">
      <dgm:prSet/>
      <dgm:spPr>
        <a:ln>
          <a:solidFill>
            <a:srgbClr val="ED7FEA"/>
          </a:solidFill>
        </a:ln>
      </dgm:spPr>
      <dgm:t>
        <a:bodyPr/>
        <a:lstStyle/>
        <a:p>
          <a:endParaRPr lang="ru-RU">
            <a:latin typeface="Times New Roman Tj" panose="02020603050405020304" pitchFamily="18" charset="-52"/>
          </a:endParaRPr>
        </a:p>
      </dgm:t>
    </dgm:pt>
    <dgm:pt modelId="{405501A9-9153-43A5-852F-FC2CD67DD6FF}" type="sibTrans" cxnId="{A69878AF-37A0-4DC9-9F43-F2FFF0C00C96}">
      <dgm:prSet/>
      <dgm:spPr/>
      <dgm:t>
        <a:bodyPr/>
        <a:lstStyle/>
        <a:p>
          <a:endParaRPr lang="ru-RU">
            <a:latin typeface="Times New Roman Tj" panose="02020603050405020304" pitchFamily="18" charset="-52"/>
          </a:endParaRPr>
        </a:p>
      </dgm:t>
    </dgm:pt>
    <dgm:pt modelId="{CF9870A5-83C7-488D-A9B9-4547648D17F9}">
      <dgm:prSet custT="1"/>
      <dgm:spPr>
        <a:ln>
          <a:solidFill>
            <a:srgbClr val="ED7FEA"/>
          </a:solidFill>
        </a:ln>
      </dgm:spPr>
      <dgm:t>
        <a:bodyPr/>
        <a:lstStyle/>
        <a:p>
          <a:r>
            <a:rPr lang="tg-Cyrl-TJ" sz="1600" dirty="0">
              <a:latin typeface="Times New Roman Tj" panose="02020603050405020304" pitchFamily="18" charset="-52"/>
            </a:rPr>
            <a:t>мукаммалгардонӣ ва ислоҳоти низоми идоракунии назорати давлатии молиявӣ</a:t>
          </a:r>
          <a:endParaRPr lang="ru-RU" sz="1600" dirty="0">
            <a:latin typeface="Times New Roman Tj" panose="02020603050405020304" pitchFamily="18" charset="-52"/>
          </a:endParaRPr>
        </a:p>
      </dgm:t>
    </dgm:pt>
    <dgm:pt modelId="{FC31A2C6-7FB1-4867-8D4F-C12014DFE892}" type="parTrans" cxnId="{15C37315-F04B-4E27-B6D1-214AD132B381}">
      <dgm:prSet/>
      <dgm:spPr>
        <a:ln>
          <a:solidFill>
            <a:srgbClr val="ED7FEA"/>
          </a:solidFill>
        </a:ln>
      </dgm:spPr>
      <dgm:t>
        <a:bodyPr/>
        <a:lstStyle/>
        <a:p>
          <a:endParaRPr lang="ru-RU">
            <a:latin typeface="Times New Roman Tj" panose="02020603050405020304" pitchFamily="18" charset="-52"/>
          </a:endParaRPr>
        </a:p>
      </dgm:t>
    </dgm:pt>
    <dgm:pt modelId="{8E76140F-0903-4A16-954A-CBFEE80512C6}" type="sibTrans" cxnId="{15C37315-F04B-4E27-B6D1-214AD132B381}">
      <dgm:prSet/>
      <dgm:spPr/>
      <dgm:t>
        <a:bodyPr/>
        <a:lstStyle/>
        <a:p>
          <a:endParaRPr lang="ru-RU">
            <a:latin typeface="Times New Roman Tj" panose="02020603050405020304" pitchFamily="18" charset="-52"/>
          </a:endParaRPr>
        </a:p>
      </dgm:t>
    </dgm:pt>
    <dgm:pt modelId="{1DADAE7E-D8A0-41E2-9108-06728FF0EBEF}">
      <dgm:prSet custT="1"/>
      <dgm:spPr>
        <a:ln>
          <a:solidFill>
            <a:srgbClr val="ED7FEA"/>
          </a:solidFill>
        </a:ln>
      </dgm:spPr>
      <dgm:t>
        <a:bodyPr/>
        <a:lstStyle/>
        <a:p>
          <a:r>
            <a:rPr lang="tg-Cyrl-TJ" sz="1600" dirty="0">
              <a:latin typeface="Times New Roman Tj" panose="02020603050405020304" pitchFamily="18" charset="-52"/>
            </a:rPr>
            <a:t>муқовимат ба коррупсия тавассути татбиқи чораҳои ҳуқуқии ҷиноятӣ, маъмурӣ ва интизомӣ</a:t>
          </a:r>
          <a:endParaRPr lang="ru-RU" sz="1600" dirty="0">
            <a:latin typeface="Times New Roman Tj" panose="02020603050405020304" pitchFamily="18" charset="-52"/>
          </a:endParaRPr>
        </a:p>
      </dgm:t>
    </dgm:pt>
    <dgm:pt modelId="{4D70A764-CA73-4D30-87E6-E3F17BE8F1E3}" type="parTrans" cxnId="{2B7AF221-FA0A-415D-A89F-F2FF5936650A}">
      <dgm:prSet/>
      <dgm:spPr>
        <a:ln>
          <a:solidFill>
            <a:srgbClr val="ED7FEA"/>
          </a:solidFill>
        </a:ln>
      </dgm:spPr>
      <dgm:t>
        <a:bodyPr/>
        <a:lstStyle/>
        <a:p>
          <a:endParaRPr lang="ru-RU">
            <a:latin typeface="Times New Roman Tj" panose="02020603050405020304" pitchFamily="18" charset="-52"/>
          </a:endParaRPr>
        </a:p>
      </dgm:t>
    </dgm:pt>
    <dgm:pt modelId="{D8F576CC-31DF-4D29-BC22-BAD7E5C4F6D6}" type="sibTrans" cxnId="{2B7AF221-FA0A-415D-A89F-F2FF5936650A}">
      <dgm:prSet/>
      <dgm:spPr/>
      <dgm:t>
        <a:bodyPr/>
        <a:lstStyle/>
        <a:p>
          <a:endParaRPr lang="ru-RU">
            <a:latin typeface="Times New Roman Tj" panose="02020603050405020304" pitchFamily="18" charset="-52"/>
          </a:endParaRPr>
        </a:p>
      </dgm:t>
    </dgm:pt>
    <dgm:pt modelId="{40B4B074-F375-4D31-9DF7-A9B53ECAEFE5}">
      <dgm:prSet custT="1"/>
      <dgm:spPr>
        <a:ln>
          <a:solidFill>
            <a:srgbClr val="ED7FEA"/>
          </a:solidFill>
        </a:ln>
      </dgm:spPr>
      <dgm:t>
        <a:bodyPr/>
        <a:lstStyle/>
        <a:p>
          <a:r>
            <a:rPr lang="tg-Cyrl-TJ" sz="1600" dirty="0">
              <a:latin typeface="Times New Roman Tj" panose="02020603050405020304" pitchFamily="18" charset="-52"/>
            </a:rPr>
            <a:t>экспертизаи давлатии зиддикоррупсионии санадҳои меъёрии ҳуқуқӣ ва лоиҳаҳои онҳо</a:t>
          </a:r>
          <a:endParaRPr lang="ru-RU" sz="1600" dirty="0">
            <a:latin typeface="Times New Roman Tj" panose="02020603050405020304" pitchFamily="18" charset="-52"/>
          </a:endParaRPr>
        </a:p>
      </dgm:t>
    </dgm:pt>
    <dgm:pt modelId="{B080C778-14DB-47A5-B20F-3917278C3C58}" type="parTrans" cxnId="{B850589B-698B-41AC-A059-FC924FDF978A}">
      <dgm:prSet/>
      <dgm:spPr>
        <a:ln>
          <a:solidFill>
            <a:srgbClr val="ED7FEA"/>
          </a:solidFill>
        </a:ln>
      </dgm:spPr>
      <dgm:t>
        <a:bodyPr/>
        <a:lstStyle/>
        <a:p>
          <a:endParaRPr lang="ru-RU">
            <a:latin typeface="Times New Roman Tj" panose="02020603050405020304" pitchFamily="18" charset="-52"/>
          </a:endParaRPr>
        </a:p>
      </dgm:t>
    </dgm:pt>
    <dgm:pt modelId="{28F7CC64-ECA2-4E88-AD65-F248659527CB}" type="sibTrans" cxnId="{B850589B-698B-41AC-A059-FC924FDF978A}">
      <dgm:prSet/>
      <dgm:spPr/>
      <dgm:t>
        <a:bodyPr/>
        <a:lstStyle/>
        <a:p>
          <a:endParaRPr lang="ru-RU">
            <a:latin typeface="Times New Roman Tj" panose="02020603050405020304" pitchFamily="18" charset="-52"/>
          </a:endParaRPr>
        </a:p>
      </dgm:t>
    </dgm:pt>
    <dgm:pt modelId="{6F72B4CC-1C98-45EC-954E-B642999DD148}">
      <dgm:prSet phldrT="[Текст]" custT="1"/>
      <dgm:spPr>
        <a:ln>
          <a:solidFill>
            <a:srgbClr val="ED7FEA"/>
          </a:solidFill>
        </a:ln>
      </dgm:spPr>
      <dgm:t>
        <a:bodyPr/>
        <a:lstStyle/>
        <a:p>
          <a:r>
            <a:rPr lang="tg-Cyrl-TJ" sz="2800" dirty="0">
              <a:latin typeface="Times New Roman Tj" panose="02020603050405020304" pitchFamily="18" charset="-52"/>
            </a:rPr>
            <a:t>Самтҳои асосии Стратегия </a:t>
          </a:r>
          <a:endParaRPr lang="ru-RU" sz="2800" dirty="0">
            <a:latin typeface="Times New Roman Tj" panose="02020603050405020304" pitchFamily="18" charset="-52"/>
          </a:endParaRPr>
        </a:p>
      </dgm:t>
    </dgm:pt>
    <dgm:pt modelId="{FD22AECF-5036-474F-8A9E-F4B3597C4C31}" type="sibTrans" cxnId="{65DDA483-9F0B-4D5C-83AD-C2D3980913B5}">
      <dgm:prSet/>
      <dgm:spPr/>
      <dgm:t>
        <a:bodyPr/>
        <a:lstStyle/>
        <a:p>
          <a:endParaRPr lang="ru-RU">
            <a:latin typeface="Times New Roman Tj" panose="02020603050405020304" pitchFamily="18" charset="-52"/>
          </a:endParaRPr>
        </a:p>
      </dgm:t>
    </dgm:pt>
    <dgm:pt modelId="{35F854FE-F829-49FC-B47F-69FD430D5920}" type="parTrans" cxnId="{65DDA483-9F0B-4D5C-83AD-C2D3980913B5}">
      <dgm:prSet/>
      <dgm:spPr/>
      <dgm:t>
        <a:bodyPr/>
        <a:lstStyle/>
        <a:p>
          <a:endParaRPr lang="ru-RU">
            <a:latin typeface="Times New Roman Tj" panose="02020603050405020304" pitchFamily="18" charset="-52"/>
          </a:endParaRPr>
        </a:p>
      </dgm:t>
    </dgm:pt>
    <dgm:pt modelId="{9D7B2671-9AB6-4CC5-BFDC-196B4B07F0F2}" type="pres">
      <dgm:prSet presAssocID="{52CED806-6E31-4E4B-8EF9-B8F2E4BD891A}" presName="cycle" presStyleCnt="0">
        <dgm:presLayoutVars>
          <dgm:chMax val="1"/>
          <dgm:dir/>
          <dgm:animLvl val="ctr"/>
          <dgm:resizeHandles val="exact"/>
        </dgm:presLayoutVars>
      </dgm:prSet>
      <dgm:spPr/>
    </dgm:pt>
    <dgm:pt modelId="{62A715B7-5FA8-460C-8349-845AAE7997B7}" type="pres">
      <dgm:prSet presAssocID="{6F72B4CC-1C98-45EC-954E-B642999DD148}" presName="centerShape" presStyleLbl="node0" presStyleIdx="0" presStyleCnt="1" custScaleY="95929"/>
      <dgm:spPr/>
    </dgm:pt>
    <dgm:pt modelId="{4A95B432-262D-4A3C-93D4-6E7E634E9105}" type="pres">
      <dgm:prSet presAssocID="{3ABA1A37-C80C-4439-BDEF-B6911302AA40}" presName="parTrans" presStyleLbl="bgSibTrans2D1" presStyleIdx="0" presStyleCnt="7"/>
      <dgm:spPr/>
    </dgm:pt>
    <dgm:pt modelId="{00D20150-FA12-4D84-ADAA-585EDB9C6E31}" type="pres">
      <dgm:prSet presAssocID="{5996FFCF-2783-4FF5-8670-EE4A9D323A08}" presName="node" presStyleLbl="node1" presStyleIdx="0" presStyleCnt="7" custScaleX="121000" custScaleY="121000">
        <dgm:presLayoutVars>
          <dgm:bulletEnabled val="1"/>
        </dgm:presLayoutVars>
      </dgm:prSet>
      <dgm:spPr/>
    </dgm:pt>
    <dgm:pt modelId="{84194461-5C74-404E-9725-8AD0DC9ECA1C}" type="pres">
      <dgm:prSet presAssocID="{3AD40B2D-C231-4D94-9E37-CCFEB8045A18}" presName="parTrans" presStyleLbl="bgSibTrans2D1" presStyleIdx="1" presStyleCnt="7"/>
      <dgm:spPr/>
    </dgm:pt>
    <dgm:pt modelId="{48231954-1086-4DA3-AFEF-EE10D598CFA6}" type="pres">
      <dgm:prSet presAssocID="{59265C94-DCB1-4AC5-96DC-46E6A052C7AC}" presName="node" presStyleLbl="node1" presStyleIdx="1" presStyleCnt="7" custScaleX="121000" custScaleY="121000">
        <dgm:presLayoutVars>
          <dgm:bulletEnabled val="1"/>
        </dgm:presLayoutVars>
      </dgm:prSet>
      <dgm:spPr/>
    </dgm:pt>
    <dgm:pt modelId="{DC4D4B1E-3982-4553-A79A-3725DCB066D2}" type="pres">
      <dgm:prSet presAssocID="{DB6F611B-D98A-4564-ABB9-7D3BA435A372}" presName="parTrans" presStyleLbl="bgSibTrans2D1" presStyleIdx="2" presStyleCnt="7"/>
      <dgm:spPr/>
    </dgm:pt>
    <dgm:pt modelId="{EE9EDC8D-66BA-4ECA-B36A-23CE6B40D64C}" type="pres">
      <dgm:prSet presAssocID="{3DB48696-6851-4427-ACC7-4E44C0030471}" presName="node" presStyleLbl="node1" presStyleIdx="2" presStyleCnt="7" custScaleX="121000" custScaleY="121000">
        <dgm:presLayoutVars>
          <dgm:bulletEnabled val="1"/>
        </dgm:presLayoutVars>
      </dgm:prSet>
      <dgm:spPr/>
    </dgm:pt>
    <dgm:pt modelId="{AA5F7F7F-1CF2-48F6-9E9E-58E6C3BADCFB}" type="pres">
      <dgm:prSet presAssocID="{63B2B3A3-95BB-4242-9627-A3FFE2D612AE}" presName="parTrans" presStyleLbl="bgSibTrans2D1" presStyleIdx="3" presStyleCnt="7"/>
      <dgm:spPr/>
    </dgm:pt>
    <dgm:pt modelId="{23C1E91E-9F12-4608-9C85-1E149160BDD7}" type="pres">
      <dgm:prSet presAssocID="{E496B39D-864E-404B-ADA9-497F40699553}" presName="node" presStyleLbl="node1" presStyleIdx="3" presStyleCnt="7" custScaleX="121000" custScaleY="121000">
        <dgm:presLayoutVars>
          <dgm:bulletEnabled val="1"/>
        </dgm:presLayoutVars>
      </dgm:prSet>
      <dgm:spPr/>
    </dgm:pt>
    <dgm:pt modelId="{44763901-8E69-4CCD-8ECC-A3ABBB7399B7}" type="pres">
      <dgm:prSet presAssocID="{FC31A2C6-7FB1-4867-8D4F-C12014DFE892}" presName="parTrans" presStyleLbl="bgSibTrans2D1" presStyleIdx="4" presStyleCnt="7"/>
      <dgm:spPr/>
    </dgm:pt>
    <dgm:pt modelId="{71D172DF-E56F-4796-BC30-4FB1359D3862}" type="pres">
      <dgm:prSet presAssocID="{CF9870A5-83C7-488D-A9B9-4547648D17F9}" presName="node" presStyleLbl="node1" presStyleIdx="4" presStyleCnt="7" custScaleX="121000" custScaleY="121000">
        <dgm:presLayoutVars>
          <dgm:bulletEnabled val="1"/>
        </dgm:presLayoutVars>
      </dgm:prSet>
      <dgm:spPr/>
    </dgm:pt>
    <dgm:pt modelId="{AF9DCC1F-F52B-4603-A866-64D57E38DD4D}" type="pres">
      <dgm:prSet presAssocID="{4D70A764-CA73-4D30-87E6-E3F17BE8F1E3}" presName="parTrans" presStyleLbl="bgSibTrans2D1" presStyleIdx="5" presStyleCnt="7"/>
      <dgm:spPr/>
    </dgm:pt>
    <dgm:pt modelId="{AB398E18-D6AC-4789-8C59-3107A6274A1D}" type="pres">
      <dgm:prSet presAssocID="{1DADAE7E-D8A0-41E2-9108-06728FF0EBEF}" presName="node" presStyleLbl="node1" presStyleIdx="5" presStyleCnt="7" custScaleX="121000" custScaleY="121000">
        <dgm:presLayoutVars>
          <dgm:bulletEnabled val="1"/>
        </dgm:presLayoutVars>
      </dgm:prSet>
      <dgm:spPr/>
    </dgm:pt>
    <dgm:pt modelId="{15A65984-641D-47E5-B838-76B0C9829A0B}" type="pres">
      <dgm:prSet presAssocID="{B080C778-14DB-47A5-B20F-3917278C3C58}" presName="parTrans" presStyleLbl="bgSibTrans2D1" presStyleIdx="6" presStyleCnt="7"/>
      <dgm:spPr/>
    </dgm:pt>
    <dgm:pt modelId="{878936AA-210E-4C85-87EE-B43B197CD91E}" type="pres">
      <dgm:prSet presAssocID="{40B4B074-F375-4D31-9DF7-A9B53ECAEFE5}" presName="node" presStyleLbl="node1" presStyleIdx="6" presStyleCnt="7" custScaleX="121000" custScaleY="121000">
        <dgm:presLayoutVars>
          <dgm:bulletEnabled val="1"/>
        </dgm:presLayoutVars>
      </dgm:prSet>
      <dgm:spPr/>
    </dgm:pt>
  </dgm:ptLst>
  <dgm:cxnLst>
    <dgm:cxn modelId="{6ACF370B-3B71-47FD-A3FB-2FCA57A0DD00}" srcId="{6F72B4CC-1C98-45EC-954E-B642999DD148}" destId="{5996FFCF-2783-4FF5-8670-EE4A9D323A08}" srcOrd="0" destOrd="0" parTransId="{3ABA1A37-C80C-4439-BDEF-B6911302AA40}" sibTransId="{24EDE63C-6672-4CA5-BB24-F9D44FC06818}"/>
    <dgm:cxn modelId="{15C37315-F04B-4E27-B6D1-214AD132B381}" srcId="{6F72B4CC-1C98-45EC-954E-B642999DD148}" destId="{CF9870A5-83C7-488D-A9B9-4547648D17F9}" srcOrd="4" destOrd="0" parTransId="{FC31A2C6-7FB1-4867-8D4F-C12014DFE892}" sibTransId="{8E76140F-0903-4A16-954A-CBFEE80512C6}"/>
    <dgm:cxn modelId="{5B98A216-F4B1-4D17-8B3D-81BACD411078}" type="presOf" srcId="{4D70A764-CA73-4D30-87E6-E3F17BE8F1E3}" destId="{AF9DCC1F-F52B-4603-A866-64D57E38DD4D}" srcOrd="0" destOrd="0" presId="urn:microsoft.com/office/officeart/2005/8/layout/radial4"/>
    <dgm:cxn modelId="{E0FD511F-CBF0-4DC0-ACAF-062A4D8A73CE}" srcId="{6F72B4CC-1C98-45EC-954E-B642999DD148}" destId="{3DB48696-6851-4427-ACC7-4E44C0030471}" srcOrd="2" destOrd="0" parTransId="{DB6F611B-D98A-4564-ABB9-7D3BA435A372}" sibTransId="{C14D401B-AD28-4CB4-90E2-44757AB46E1E}"/>
    <dgm:cxn modelId="{2B7AF221-FA0A-415D-A89F-F2FF5936650A}" srcId="{6F72B4CC-1C98-45EC-954E-B642999DD148}" destId="{1DADAE7E-D8A0-41E2-9108-06728FF0EBEF}" srcOrd="5" destOrd="0" parTransId="{4D70A764-CA73-4D30-87E6-E3F17BE8F1E3}" sibTransId="{D8F576CC-31DF-4D29-BC22-BAD7E5C4F6D6}"/>
    <dgm:cxn modelId="{020A0028-48B5-4C23-84D0-12E1825B7075}" type="presOf" srcId="{FC31A2C6-7FB1-4867-8D4F-C12014DFE892}" destId="{44763901-8E69-4CCD-8ECC-A3ABBB7399B7}" srcOrd="0" destOrd="0" presId="urn:microsoft.com/office/officeart/2005/8/layout/radial4"/>
    <dgm:cxn modelId="{FB526566-2509-464C-930E-AC01A6EA73F9}" type="presOf" srcId="{3DB48696-6851-4427-ACC7-4E44C0030471}" destId="{EE9EDC8D-66BA-4ECA-B36A-23CE6B40D64C}" srcOrd="0" destOrd="0" presId="urn:microsoft.com/office/officeart/2005/8/layout/radial4"/>
    <dgm:cxn modelId="{B8F7F568-0C02-4E42-99FA-79CBF4D8E8FF}" type="presOf" srcId="{59265C94-DCB1-4AC5-96DC-46E6A052C7AC}" destId="{48231954-1086-4DA3-AFEF-EE10D598CFA6}" srcOrd="0" destOrd="0" presId="urn:microsoft.com/office/officeart/2005/8/layout/radial4"/>
    <dgm:cxn modelId="{DFF82E6F-655A-4276-AEF7-A81946861E9D}" type="presOf" srcId="{B080C778-14DB-47A5-B20F-3917278C3C58}" destId="{15A65984-641D-47E5-B838-76B0C9829A0B}" srcOrd="0" destOrd="0" presId="urn:microsoft.com/office/officeart/2005/8/layout/radial4"/>
    <dgm:cxn modelId="{D433A573-61D8-4C1D-A4ED-4BEF1D8FC02D}" type="presOf" srcId="{6F72B4CC-1C98-45EC-954E-B642999DD148}" destId="{62A715B7-5FA8-460C-8349-845AAE7997B7}" srcOrd="0" destOrd="0" presId="urn:microsoft.com/office/officeart/2005/8/layout/radial4"/>
    <dgm:cxn modelId="{95538B74-ED67-45F8-81B2-D43C1839EDE9}" type="presOf" srcId="{1DADAE7E-D8A0-41E2-9108-06728FF0EBEF}" destId="{AB398E18-D6AC-4789-8C59-3107A6274A1D}" srcOrd="0" destOrd="0" presId="urn:microsoft.com/office/officeart/2005/8/layout/radial4"/>
    <dgm:cxn modelId="{22840679-5CD6-4E3E-82F0-8243C652AC8F}" type="presOf" srcId="{3AD40B2D-C231-4D94-9E37-CCFEB8045A18}" destId="{84194461-5C74-404E-9725-8AD0DC9ECA1C}" srcOrd="0" destOrd="0" presId="urn:microsoft.com/office/officeart/2005/8/layout/radial4"/>
    <dgm:cxn modelId="{205FE07B-AC20-4199-B475-B406F53A4E22}" type="presOf" srcId="{3ABA1A37-C80C-4439-BDEF-B6911302AA40}" destId="{4A95B432-262D-4A3C-93D4-6E7E634E9105}" srcOrd="0" destOrd="0" presId="urn:microsoft.com/office/officeart/2005/8/layout/radial4"/>
    <dgm:cxn modelId="{65DDA483-9F0B-4D5C-83AD-C2D3980913B5}" srcId="{52CED806-6E31-4E4B-8EF9-B8F2E4BD891A}" destId="{6F72B4CC-1C98-45EC-954E-B642999DD148}" srcOrd="0" destOrd="0" parTransId="{35F854FE-F829-49FC-B47F-69FD430D5920}" sibTransId="{FD22AECF-5036-474F-8A9E-F4B3597C4C31}"/>
    <dgm:cxn modelId="{FE810A9B-F99B-44D3-BCD0-E4C10F95035C}" type="presOf" srcId="{E496B39D-864E-404B-ADA9-497F40699553}" destId="{23C1E91E-9F12-4608-9C85-1E149160BDD7}" srcOrd="0" destOrd="0" presId="urn:microsoft.com/office/officeart/2005/8/layout/radial4"/>
    <dgm:cxn modelId="{B850589B-698B-41AC-A059-FC924FDF978A}" srcId="{6F72B4CC-1C98-45EC-954E-B642999DD148}" destId="{40B4B074-F375-4D31-9DF7-A9B53ECAEFE5}" srcOrd="6" destOrd="0" parTransId="{B080C778-14DB-47A5-B20F-3917278C3C58}" sibTransId="{28F7CC64-ECA2-4E88-AD65-F248659527CB}"/>
    <dgm:cxn modelId="{B7A2B7A0-DF04-4099-95AF-6872253F58A0}" srcId="{6F72B4CC-1C98-45EC-954E-B642999DD148}" destId="{59265C94-DCB1-4AC5-96DC-46E6A052C7AC}" srcOrd="1" destOrd="0" parTransId="{3AD40B2D-C231-4D94-9E37-CCFEB8045A18}" sibTransId="{30D1750F-E82B-4292-B78B-32CFA6C66392}"/>
    <dgm:cxn modelId="{A5B9E0A3-B825-42C1-A4D2-49DCDE19F389}" type="presOf" srcId="{52CED806-6E31-4E4B-8EF9-B8F2E4BD891A}" destId="{9D7B2671-9AB6-4CC5-BFDC-196B4B07F0F2}" srcOrd="0" destOrd="0" presId="urn:microsoft.com/office/officeart/2005/8/layout/radial4"/>
    <dgm:cxn modelId="{A69878AF-37A0-4DC9-9F43-F2FFF0C00C96}" srcId="{6F72B4CC-1C98-45EC-954E-B642999DD148}" destId="{E496B39D-864E-404B-ADA9-497F40699553}" srcOrd="3" destOrd="0" parTransId="{63B2B3A3-95BB-4242-9627-A3FFE2D612AE}" sibTransId="{405501A9-9153-43A5-852F-FC2CD67DD6FF}"/>
    <dgm:cxn modelId="{338409B4-192A-4805-8E2A-E299290E55C2}" type="presOf" srcId="{40B4B074-F375-4D31-9DF7-A9B53ECAEFE5}" destId="{878936AA-210E-4C85-87EE-B43B197CD91E}" srcOrd="0" destOrd="0" presId="urn:microsoft.com/office/officeart/2005/8/layout/radial4"/>
    <dgm:cxn modelId="{7933D6CB-FC45-4F72-8E32-A3C1674CF1F4}" type="presOf" srcId="{CF9870A5-83C7-488D-A9B9-4547648D17F9}" destId="{71D172DF-E56F-4796-BC30-4FB1359D3862}" srcOrd="0" destOrd="0" presId="urn:microsoft.com/office/officeart/2005/8/layout/radial4"/>
    <dgm:cxn modelId="{504D02CE-9F66-4A4D-B30F-4BD88AF6950D}" type="presOf" srcId="{63B2B3A3-95BB-4242-9627-A3FFE2D612AE}" destId="{AA5F7F7F-1CF2-48F6-9E9E-58E6C3BADCFB}" srcOrd="0" destOrd="0" presId="urn:microsoft.com/office/officeart/2005/8/layout/radial4"/>
    <dgm:cxn modelId="{DED846D5-2667-4635-AD61-446C79BD1C32}" type="presOf" srcId="{DB6F611B-D98A-4564-ABB9-7D3BA435A372}" destId="{DC4D4B1E-3982-4553-A79A-3725DCB066D2}" srcOrd="0" destOrd="0" presId="urn:microsoft.com/office/officeart/2005/8/layout/radial4"/>
    <dgm:cxn modelId="{E40A6BEC-D5C4-471C-82DF-5D3E5265F99F}" type="presOf" srcId="{5996FFCF-2783-4FF5-8670-EE4A9D323A08}" destId="{00D20150-FA12-4D84-ADAA-585EDB9C6E31}" srcOrd="0" destOrd="0" presId="urn:microsoft.com/office/officeart/2005/8/layout/radial4"/>
    <dgm:cxn modelId="{C69E4071-36EC-4921-B59B-EF4334A80550}" type="presParOf" srcId="{9D7B2671-9AB6-4CC5-BFDC-196B4B07F0F2}" destId="{62A715B7-5FA8-460C-8349-845AAE7997B7}" srcOrd="0" destOrd="0" presId="urn:microsoft.com/office/officeart/2005/8/layout/radial4"/>
    <dgm:cxn modelId="{BDBE9872-6C1B-4722-AC49-CF3DD26C858A}" type="presParOf" srcId="{9D7B2671-9AB6-4CC5-BFDC-196B4B07F0F2}" destId="{4A95B432-262D-4A3C-93D4-6E7E634E9105}" srcOrd="1" destOrd="0" presId="urn:microsoft.com/office/officeart/2005/8/layout/radial4"/>
    <dgm:cxn modelId="{F8F6FEF4-C087-4B1D-BC0E-A53641486172}" type="presParOf" srcId="{9D7B2671-9AB6-4CC5-BFDC-196B4B07F0F2}" destId="{00D20150-FA12-4D84-ADAA-585EDB9C6E31}" srcOrd="2" destOrd="0" presId="urn:microsoft.com/office/officeart/2005/8/layout/radial4"/>
    <dgm:cxn modelId="{EE4C1CE0-239D-4F4F-BD7A-B77183120C65}" type="presParOf" srcId="{9D7B2671-9AB6-4CC5-BFDC-196B4B07F0F2}" destId="{84194461-5C74-404E-9725-8AD0DC9ECA1C}" srcOrd="3" destOrd="0" presId="urn:microsoft.com/office/officeart/2005/8/layout/radial4"/>
    <dgm:cxn modelId="{94067FE5-BC82-45FD-A31D-36F0CDF8084C}" type="presParOf" srcId="{9D7B2671-9AB6-4CC5-BFDC-196B4B07F0F2}" destId="{48231954-1086-4DA3-AFEF-EE10D598CFA6}" srcOrd="4" destOrd="0" presId="urn:microsoft.com/office/officeart/2005/8/layout/radial4"/>
    <dgm:cxn modelId="{B5A1F658-6575-4A1C-91B4-3E4E216A02C2}" type="presParOf" srcId="{9D7B2671-9AB6-4CC5-BFDC-196B4B07F0F2}" destId="{DC4D4B1E-3982-4553-A79A-3725DCB066D2}" srcOrd="5" destOrd="0" presId="urn:microsoft.com/office/officeart/2005/8/layout/radial4"/>
    <dgm:cxn modelId="{4D442EE9-9532-4045-8528-205E47BA1A9C}" type="presParOf" srcId="{9D7B2671-9AB6-4CC5-BFDC-196B4B07F0F2}" destId="{EE9EDC8D-66BA-4ECA-B36A-23CE6B40D64C}" srcOrd="6" destOrd="0" presId="urn:microsoft.com/office/officeart/2005/8/layout/radial4"/>
    <dgm:cxn modelId="{0322C17B-5BE4-4E8C-919C-7E8C269758E9}" type="presParOf" srcId="{9D7B2671-9AB6-4CC5-BFDC-196B4B07F0F2}" destId="{AA5F7F7F-1CF2-48F6-9E9E-58E6C3BADCFB}" srcOrd="7" destOrd="0" presId="urn:microsoft.com/office/officeart/2005/8/layout/radial4"/>
    <dgm:cxn modelId="{D284C724-152A-497F-B2E8-8ABF119E844B}" type="presParOf" srcId="{9D7B2671-9AB6-4CC5-BFDC-196B4B07F0F2}" destId="{23C1E91E-9F12-4608-9C85-1E149160BDD7}" srcOrd="8" destOrd="0" presId="urn:microsoft.com/office/officeart/2005/8/layout/radial4"/>
    <dgm:cxn modelId="{6EF8913F-9CC5-4323-967A-8A37C4E0567C}" type="presParOf" srcId="{9D7B2671-9AB6-4CC5-BFDC-196B4B07F0F2}" destId="{44763901-8E69-4CCD-8ECC-A3ABBB7399B7}" srcOrd="9" destOrd="0" presId="urn:microsoft.com/office/officeart/2005/8/layout/radial4"/>
    <dgm:cxn modelId="{FDD54D2E-A6D2-4931-B019-9FB78DD72C0E}" type="presParOf" srcId="{9D7B2671-9AB6-4CC5-BFDC-196B4B07F0F2}" destId="{71D172DF-E56F-4796-BC30-4FB1359D3862}" srcOrd="10" destOrd="0" presId="urn:microsoft.com/office/officeart/2005/8/layout/radial4"/>
    <dgm:cxn modelId="{011FF491-C512-41F4-A3E9-A3A0BF1A51A1}" type="presParOf" srcId="{9D7B2671-9AB6-4CC5-BFDC-196B4B07F0F2}" destId="{AF9DCC1F-F52B-4603-A866-64D57E38DD4D}" srcOrd="11" destOrd="0" presId="urn:microsoft.com/office/officeart/2005/8/layout/radial4"/>
    <dgm:cxn modelId="{80143A87-C79C-4A2E-B8CE-24B301442DC6}" type="presParOf" srcId="{9D7B2671-9AB6-4CC5-BFDC-196B4B07F0F2}" destId="{AB398E18-D6AC-4789-8C59-3107A6274A1D}" srcOrd="12" destOrd="0" presId="urn:microsoft.com/office/officeart/2005/8/layout/radial4"/>
    <dgm:cxn modelId="{3F991089-A598-46EC-835B-B3407EEBA3D7}" type="presParOf" srcId="{9D7B2671-9AB6-4CC5-BFDC-196B4B07F0F2}" destId="{15A65984-641D-47E5-B838-76B0C9829A0B}" srcOrd="13" destOrd="0" presId="urn:microsoft.com/office/officeart/2005/8/layout/radial4"/>
    <dgm:cxn modelId="{80E86F0D-0D91-46B5-9054-A7BE36D95C83}" type="presParOf" srcId="{9D7B2671-9AB6-4CC5-BFDC-196B4B07F0F2}" destId="{878936AA-210E-4C85-87EE-B43B197CD91E}" srcOrd="14"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0F5CC7-9BBD-435F-8273-CBEBED4254A4}" type="doc">
      <dgm:prSet loTypeId="urn:microsoft.com/office/officeart/2009/3/layout/HorizontalOrganizationChart" loCatId="hierarchy" qsTypeId="urn:microsoft.com/office/officeart/2005/8/quickstyle/simple1" qsCatId="simple" csTypeId="urn:microsoft.com/office/officeart/2005/8/colors/accent2_5" csCatId="accent2" phldr="1"/>
      <dgm:spPr/>
      <dgm:t>
        <a:bodyPr/>
        <a:lstStyle/>
        <a:p>
          <a:endParaRPr lang="ru-RU"/>
        </a:p>
      </dgm:t>
    </dgm:pt>
    <dgm:pt modelId="{E6279624-C95A-4742-A1C5-3F72F2410B51}">
      <dgm:prSet custT="1"/>
      <dgm:spPr>
        <a:gradFill rotWithShape="0">
          <a:gsLst>
            <a:gs pos="0">
              <a:schemeClr val="accent3">
                <a:lumMod val="0"/>
                <a:lumOff val="100000"/>
              </a:schemeClr>
            </a:gs>
            <a:gs pos="35000">
              <a:schemeClr val="accent3">
                <a:lumMod val="0"/>
                <a:lumOff val="100000"/>
              </a:schemeClr>
            </a:gs>
            <a:gs pos="100000">
              <a:srgbClr val="00B0F0"/>
            </a:gs>
          </a:gsLst>
          <a:path path="circle">
            <a:fillToRect l="50000" t="-80000" r="50000" b="180000"/>
          </a:path>
        </a:gradFill>
        <a:ln>
          <a:solidFill>
            <a:schemeClr val="bg1"/>
          </a:solidFill>
        </a:ln>
      </dgm:spPr>
      <dgm:t>
        <a:bodyPr/>
        <a:lstStyle/>
        <a:p>
          <a:r>
            <a:rPr lang="tg-Cyrl-TJ" sz="2000" dirty="0">
              <a:solidFill>
                <a:schemeClr val="bg1"/>
              </a:solidFill>
              <a:latin typeface="Times New Roman Tj" panose="02020603050405020304" pitchFamily="18" charset="-52"/>
            </a:rPr>
            <a:t>номгўи чорабиниҳо</a:t>
          </a:r>
          <a:endParaRPr lang="ru-RU" sz="2000" dirty="0">
            <a:solidFill>
              <a:schemeClr val="bg1"/>
            </a:solidFill>
            <a:latin typeface="Times New Roman Tj" panose="02020603050405020304" pitchFamily="18" charset="-52"/>
          </a:endParaRPr>
        </a:p>
      </dgm:t>
    </dgm:pt>
    <dgm:pt modelId="{A8CF912F-79E4-466C-9257-D11126D5A4C8}" type="parTrans" cxnId="{8E7B37BA-7A72-4827-BD79-FCD95263E60B}">
      <dgm:prSet/>
      <dgm:spPr>
        <a:ln>
          <a:solidFill>
            <a:schemeClr val="bg1"/>
          </a:solidFill>
        </a:ln>
      </dgm:spPr>
      <dgm:t>
        <a:bodyPr/>
        <a:lstStyle/>
        <a:p>
          <a:endParaRPr lang="ru-RU">
            <a:solidFill>
              <a:schemeClr val="bg1"/>
            </a:solidFill>
          </a:endParaRPr>
        </a:p>
      </dgm:t>
    </dgm:pt>
    <dgm:pt modelId="{0C8815F4-CCC1-4697-BF91-B9E1F628E506}" type="sibTrans" cxnId="{8E7B37BA-7A72-4827-BD79-FCD95263E60B}">
      <dgm:prSet/>
      <dgm:spPr/>
      <dgm:t>
        <a:bodyPr/>
        <a:lstStyle/>
        <a:p>
          <a:endParaRPr lang="ru-RU">
            <a:solidFill>
              <a:schemeClr val="bg1"/>
            </a:solidFill>
          </a:endParaRPr>
        </a:p>
      </dgm:t>
    </dgm:pt>
    <dgm:pt modelId="{063C443D-8B7C-4354-9061-20D50A22E0C8}">
      <dgm:prSet custT="1"/>
      <dgm:spPr>
        <a:gradFill flip="none" rotWithShape="1">
          <a:gsLst>
            <a:gs pos="0">
              <a:schemeClr val="accent3">
                <a:lumMod val="0"/>
                <a:lumOff val="100000"/>
              </a:schemeClr>
            </a:gs>
            <a:gs pos="35000">
              <a:schemeClr val="accent3">
                <a:lumMod val="0"/>
                <a:lumOff val="100000"/>
              </a:schemeClr>
            </a:gs>
            <a:gs pos="100000">
              <a:srgbClr val="00B0F0"/>
            </a:gs>
          </a:gsLst>
          <a:path path="circle">
            <a:fillToRect l="50000" t="-80000" r="50000" b="180000"/>
          </a:path>
          <a:tileRect/>
        </a:gradFill>
        <a:ln>
          <a:solidFill>
            <a:schemeClr val="bg1"/>
          </a:solidFill>
        </a:ln>
      </dgm:spPr>
      <dgm:t>
        <a:bodyPr/>
        <a:lstStyle/>
        <a:p>
          <a:r>
            <a:rPr lang="tg-Cyrl-TJ" sz="2000" dirty="0">
              <a:solidFill>
                <a:schemeClr val="bg1"/>
              </a:solidFill>
              <a:latin typeface="Times New Roman Tj" panose="02020603050405020304" pitchFamily="18" charset="-52"/>
            </a:rPr>
            <a:t>мақсад</a:t>
          </a:r>
          <a:endParaRPr lang="ru-RU" sz="2000" dirty="0">
            <a:solidFill>
              <a:schemeClr val="bg1"/>
            </a:solidFill>
            <a:latin typeface="Times New Roman Tj" panose="02020603050405020304" pitchFamily="18" charset="-52"/>
          </a:endParaRPr>
        </a:p>
      </dgm:t>
    </dgm:pt>
    <dgm:pt modelId="{579835D0-37AB-4036-AC7B-A65959387C55}" type="parTrans" cxnId="{A224C6D4-615B-4D40-8FF4-DF6E412AE510}">
      <dgm:prSet/>
      <dgm:spPr>
        <a:ln>
          <a:solidFill>
            <a:schemeClr val="bg1"/>
          </a:solidFill>
        </a:ln>
      </dgm:spPr>
      <dgm:t>
        <a:bodyPr/>
        <a:lstStyle/>
        <a:p>
          <a:endParaRPr lang="ru-RU">
            <a:solidFill>
              <a:schemeClr val="bg1"/>
            </a:solidFill>
          </a:endParaRPr>
        </a:p>
      </dgm:t>
    </dgm:pt>
    <dgm:pt modelId="{66D5C81B-3095-47FC-8E25-AC310DE3F9D0}" type="sibTrans" cxnId="{A224C6D4-615B-4D40-8FF4-DF6E412AE510}">
      <dgm:prSet/>
      <dgm:spPr/>
      <dgm:t>
        <a:bodyPr/>
        <a:lstStyle/>
        <a:p>
          <a:endParaRPr lang="ru-RU">
            <a:solidFill>
              <a:schemeClr val="bg1"/>
            </a:solidFill>
          </a:endParaRPr>
        </a:p>
      </dgm:t>
    </dgm:pt>
    <dgm:pt modelId="{EA65B9B2-A7E0-47EA-983F-6789F49F7508}">
      <dgm:prSet custT="1"/>
      <dgm:spPr>
        <a:gradFill rotWithShape="0">
          <a:gsLst>
            <a:gs pos="0">
              <a:schemeClr val="accent3">
                <a:lumMod val="0"/>
                <a:lumOff val="100000"/>
              </a:schemeClr>
            </a:gs>
            <a:gs pos="35000">
              <a:schemeClr val="accent3">
                <a:lumMod val="0"/>
                <a:lumOff val="100000"/>
              </a:schemeClr>
            </a:gs>
            <a:gs pos="100000">
              <a:srgbClr val="00B0F0"/>
            </a:gs>
          </a:gsLst>
          <a:path path="circle">
            <a:fillToRect l="50000" t="-80000" r="50000" b="180000"/>
          </a:path>
        </a:gradFill>
        <a:ln>
          <a:solidFill>
            <a:schemeClr val="bg1"/>
          </a:solidFill>
        </a:ln>
      </dgm:spPr>
      <dgm:t>
        <a:bodyPr/>
        <a:lstStyle/>
        <a:p>
          <a:r>
            <a:rPr lang="tg-Cyrl-TJ" sz="2000" dirty="0">
              <a:solidFill>
                <a:schemeClr val="bg1"/>
              </a:solidFill>
              <a:latin typeface="Times New Roman Tj" panose="02020603050405020304" pitchFamily="18" charset="-52"/>
            </a:rPr>
            <a:t>иҷрокунандагон</a:t>
          </a:r>
          <a:endParaRPr lang="ru-RU" sz="2000" dirty="0">
            <a:solidFill>
              <a:schemeClr val="bg1"/>
            </a:solidFill>
            <a:latin typeface="Times New Roman Tj" panose="02020603050405020304" pitchFamily="18" charset="-52"/>
          </a:endParaRPr>
        </a:p>
      </dgm:t>
    </dgm:pt>
    <dgm:pt modelId="{B8B10320-2019-4BC5-9496-D77CE4A20A94}" type="parTrans" cxnId="{8C613C7B-D088-495D-ACC7-5C0C3CC48E07}">
      <dgm:prSet/>
      <dgm:spPr>
        <a:ln>
          <a:solidFill>
            <a:schemeClr val="bg1"/>
          </a:solidFill>
        </a:ln>
      </dgm:spPr>
      <dgm:t>
        <a:bodyPr/>
        <a:lstStyle/>
        <a:p>
          <a:endParaRPr lang="ru-RU">
            <a:solidFill>
              <a:schemeClr val="bg1"/>
            </a:solidFill>
          </a:endParaRPr>
        </a:p>
      </dgm:t>
    </dgm:pt>
    <dgm:pt modelId="{99B55200-503E-4A6A-B76D-DF67F577A895}" type="sibTrans" cxnId="{8C613C7B-D088-495D-ACC7-5C0C3CC48E07}">
      <dgm:prSet/>
      <dgm:spPr/>
      <dgm:t>
        <a:bodyPr/>
        <a:lstStyle/>
        <a:p>
          <a:endParaRPr lang="ru-RU">
            <a:solidFill>
              <a:schemeClr val="bg1"/>
            </a:solidFill>
          </a:endParaRPr>
        </a:p>
      </dgm:t>
    </dgm:pt>
    <dgm:pt modelId="{5AA73457-4E0D-4F62-95D6-511E033848BC}">
      <dgm:prSet custT="1"/>
      <dgm:spPr>
        <a:gradFill rotWithShape="0">
          <a:gsLst>
            <a:gs pos="0">
              <a:schemeClr val="accent3">
                <a:lumMod val="0"/>
                <a:lumOff val="100000"/>
              </a:schemeClr>
            </a:gs>
            <a:gs pos="35000">
              <a:schemeClr val="accent3">
                <a:lumMod val="0"/>
                <a:lumOff val="100000"/>
              </a:schemeClr>
            </a:gs>
            <a:gs pos="100000">
              <a:srgbClr val="00B0F0"/>
            </a:gs>
          </a:gsLst>
          <a:path path="circle">
            <a:fillToRect l="50000" t="-80000" r="50000" b="180000"/>
          </a:path>
        </a:gradFill>
        <a:ln>
          <a:solidFill>
            <a:schemeClr val="bg1"/>
          </a:solidFill>
        </a:ln>
      </dgm:spPr>
      <dgm:t>
        <a:bodyPr/>
        <a:lstStyle/>
        <a:p>
          <a:r>
            <a:rPr lang="tg-Cyrl-TJ" sz="2000" dirty="0">
              <a:solidFill>
                <a:schemeClr val="bg1"/>
              </a:solidFill>
              <a:latin typeface="Times New Roman Tj" panose="02020603050405020304" pitchFamily="18" charset="-52"/>
            </a:rPr>
            <a:t>маблаѓгузории Стратегия</a:t>
          </a:r>
          <a:endParaRPr lang="ru-RU" sz="2000" dirty="0">
            <a:solidFill>
              <a:schemeClr val="bg1"/>
            </a:solidFill>
          </a:endParaRPr>
        </a:p>
      </dgm:t>
    </dgm:pt>
    <dgm:pt modelId="{79E1D6B7-E3CB-4032-BAC6-9C628908B3EF}" type="parTrans" cxnId="{E6A69A82-3876-4BCB-9DCF-0F1FB1C408AF}">
      <dgm:prSet/>
      <dgm:spPr>
        <a:ln>
          <a:solidFill>
            <a:schemeClr val="bg1"/>
          </a:solidFill>
        </a:ln>
      </dgm:spPr>
      <dgm:t>
        <a:bodyPr/>
        <a:lstStyle/>
        <a:p>
          <a:endParaRPr lang="ru-RU">
            <a:solidFill>
              <a:schemeClr val="bg1"/>
            </a:solidFill>
          </a:endParaRPr>
        </a:p>
      </dgm:t>
    </dgm:pt>
    <dgm:pt modelId="{C3BF7891-ABA8-42F7-A32D-408B4C2A0D73}" type="sibTrans" cxnId="{E6A69A82-3876-4BCB-9DCF-0F1FB1C408AF}">
      <dgm:prSet/>
      <dgm:spPr/>
      <dgm:t>
        <a:bodyPr/>
        <a:lstStyle/>
        <a:p>
          <a:endParaRPr lang="ru-RU">
            <a:solidFill>
              <a:schemeClr val="bg1"/>
            </a:solidFill>
          </a:endParaRPr>
        </a:p>
      </dgm:t>
    </dgm:pt>
    <dgm:pt modelId="{C6345501-1206-4E8E-ADBF-61F5FBE5275A}">
      <dgm:prSet custT="1"/>
      <dgm:spPr>
        <a:gradFill rotWithShape="0">
          <a:gsLst>
            <a:gs pos="0">
              <a:schemeClr val="accent3">
                <a:lumMod val="0"/>
                <a:lumOff val="100000"/>
              </a:schemeClr>
            </a:gs>
            <a:gs pos="35000">
              <a:schemeClr val="accent3">
                <a:lumMod val="0"/>
                <a:lumOff val="100000"/>
              </a:schemeClr>
            </a:gs>
            <a:gs pos="100000">
              <a:srgbClr val="00B0F0"/>
            </a:gs>
          </a:gsLst>
          <a:path path="circle">
            <a:fillToRect l="50000" t="-80000" r="50000" b="180000"/>
          </a:path>
        </a:gradFill>
        <a:ln>
          <a:solidFill>
            <a:schemeClr val="bg1"/>
          </a:solidFill>
        </a:ln>
      </dgm:spPr>
      <dgm:t>
        <a:bodyPr/>
        <a:lstStyle/>
        <a:p>
          <a:r>
            <a:rPr lang="tg-Cyrl-TJ" sz="2000" dirty="0">
              <a:solidFill>
                <a:schemeClr val="bg1"/>
              </a:solidFill>
              <a:latin typeface="Times New Roman Tj" panose="02020603050405020304" pitchFamily="18" charset="-52"/>
            </a:rPr>
            <a:t>муҳлати иҷро</a:t>
          </a:r>
          <a:endParaRPr lang="ru-RU" sz="2000" dirty="0">
            <a:solidFill>
              <a:schemeClr val="bg1"/>
            </a:solidFill>
          </a:endParaRPr>
        </a:p>
      </dgm:t>
    </dgm:pt>
    <dgm:pt modelId="{7CDA4707-1EFB-4CF0-A2F1-9DED26A44D72}" type="parTrans" cxnId="{D82BCB96-E44C-4D4E-B1FD-E119B5E8EED4}">
      <dgm:prSet/>
      <dgm:spPr>
        <a:ln>
          <a:solidFill>
            <a:schemeClr val="bg1"/>
          </a:solidFill>
        </a:ln>
      </dgm:spPr>
      <dgm:t>
        <a:bodyPr/>
        <a:lstStyle/>
        <a:p>
          <a:endParaRPr lang="ru-RU">
            <a:solidFill>
              <a:schemeClr val="bg1"/>
            </a:solidFill>
          </a:endParaRPr>
        </a:p>
      </dgm:t>
    </dgm:pt>
    <dgm:pt modelId="{7D9C57BC-D4E5-48B7-9C33-8221D237047D}" type="sibTrans" cxnId="{D82BCB96-E44C-4D4E-B1FD-E119B5E8EED4}">
      <dgm:prSet/>
      <dgm:spPr/>
      <dgm:t>
        <a:bodyPr/>
        <a:lstStyle/>
        <a:p>
          <a:endParaRPr lang="ru-RU">
            <a:solidFill>
              <a:schemeClr val="bg1"/>
            </a:solidFill>
          </a:endParaRPr>
        </a:p>
      </dgm:t>
    </dgm:pt>
    <dgm:pt modelId="{6BD48001-4B8C-499B-8E38-D254432104A2}">
      <dgm:prSet custT="1"/>
      <dgm:spPr>
        <a:gradFill flip="none" rotWithShape="1">
          <a:gsLst>
            <a:gs pos="0">
              <a:schemeClr val="accent3">
                <a:lumMod val="0"/>
                <a:lumOff val="100000"/>
              </a:schemeClr>
            </a:gs>
            <a:gs pos="35000">
              <a:schemeClr val="accent3">
                <a:lumMod val="0"/>
                <a:lumOff val="100000"/>
              </a:schemeClr>
            </a:gs>
            <a:gs pos="100000">
              <a:srgbClr val="00B0F0"/>
            </a:gs>
          </a:gsLst>
          <a:path path="circle">
            <a:fillToRect l="50000" t="50000" r="50000" b="50000"/>
          </a:path>
          <a:tileRect/>
        </a:gradFill>
        <a:ln>
          <a:solidFill>
            <a:schemeClr val="bg1"/>
          </a:solidFill>
        </a:ln>
        <a:effectLst/>
      </dgm:spPr>
      <dgm:t>
        <a:bodyPr/>
        <a:lstStyle/>
        <a:p>
          <a:r>
            <a:rPr lang="tg-Cyrl-TJ" sz="2000" baseline="0" dirty="0">
              <a:solidFill>
                <a:schemeClr val="bg1"/>
              </a:solidFill>
              <a:latin typeface="Times New Roman Tj" panose="02020603050405020304" pitchFamily="18" charset="-52"/>
            </a:rPr>
            <a:t>Нақшаи чорабиниҳои амалисозии Стратегия аз 70 банд иборат буда, дар он</a:t>
          </a:r>
          <a:endParaRPr lang="ru-RU" sz="2000" dirty="0">
            <a:solidFill>
              <a:schemeClr val="bg1"/>
            </a:solidFill>
          </a:endParaRPr>
        </a:p>
      </dgm:t>
    </dgm:pt>
    <dgm:pt modelId="{6D08D18B-61CB-4AB1-898C-CC65C5F4C7C5}" type="sibTrans" cxnId="{CE3B4952-8A0A-4961-BBFD-BA1B266B8E0B}">
      <dgm:prSet/>
      <dgm:spPr/>
      <dgm:t>
        <a:bodyPr/>
        <a:lstStyle/>
        <a:p>
          <a:endParaRPr lang="ru-RU">
            <a:solidFill>
              <a:schemeClr val="bg1"/>
            </a:solidFill>
          </a:endParaRPr>
        </a:p>
      </dgm:t>
    </dgm:pt>
    <dgm:pt modelId="{07A14DEF-6429-4E73-8569-7A4B7934AC46}" type="parTrans" cxnId="{CE3B4952-8A0A-4961-BBFD-BA1B266B8E0B}">
      <dgm:prSet/>
      <dgm:spPr/>
      <dgm:t>
        <a:bodyPr/>
        <a:lstStyle/>
        <a:p>
          <a:endParaRPr lang="ru-RU">
            <a:solidFill>
              <a:schemeClr val="bg1"/>
            </a:solidFill>
          </a:endParaRPr>
        </a:p>
      </dgm:t>
    </dgm:pt>
    <dgm:pt modelId="{2703077A-F878-4002-BFB8-B622128748C3}" type="pres">
      <dgm:prSet presAssocID="{D10F5CC7-9BBD-435F-8273-CBEBED4254A4}" presName="hierChild1" presStyleCnt="0">
        <dgm:presLayoutVars>
          <dgm:orgChart val="1"/>
          <dgm:chPref val="1"/>
          <dgm:dir/>
          <dgm:animOne val="branch"/>
          <dgm:animLvl val="lvl"/>
          <dgm:resizeHandles/>
        </dgm:presLayoutVars>
      </dgm:prSet>
      <dgm:spPr/>
    </dgm:pt>
    <dgm:pt modelId="{3606CED4-9AC5-4673-90ED-9F592DB28AEB}" type="pres">
      <dgm:prSet presAssocID="{6BD48001-4B8C-499B-8E38-D254432104A2}" presName="hierRoot1" presStyleCnt="0">
        <dgm:presLayoutVars>
          <dgm:hierBranch val="init"/>
        </dgm:presLayoutVars>
      </dgm:prSet>
      <dgm:spPr/>
    </dgm:pt>
    <dgm:pt modelId="{B3236B4F-DE90-433B-A289-660F04A6B3F3}" type="pres">
      <dgm:prSet presAssocID="{6BD48001-4B8C-499B-8E38-D254432104A2}" presName="rootComposite1" presStyleCnt="0"/>
      <dgm:spPr/>
    </dgm:pt>
    <dgm:pt modelId="{80F88D08-3644-42D5-8BB6-FB58CA757D33}" type="pres">
      <dgm:prSet presAssocID="{6BD48001-4B8C-499B-8E38-D254432104A2}" presName="rootText1" presStyleLbl="node0" presStyleIdx="0" presStyleCnt="1" custScaleX="85537" custScaleY="527628" custLinFactNeighborX="-543" custLinFactNeighborY="-4449">
        <dgm:presLayoutVars>
          <dgm:chPref val="3"/>
        </dgm:presLayoutVars>
      </dgm:prSet>
      <dgm:spPr/>
    </dgm:pt>
    <dgm:pt modelId="{0AEF1E76-866A-4C2F-89A4-0D6C48641EDF}" type="pres">
      <dgm:prSet presAssocID="{6BD48001-4B8C-499B-8E38-D254432104A2}" presName="rootConnector1" presStyleLbl="node1" presStyleIdx="0" presStyleCnt="0"/>
      <dgm:spPr/>
    </dgm:pt>
    <dgm:pt modelId="{5DD22FB3-1AC1-44B7-BE95-CB42A8667832}" type="pres">
      <dgm:prSet presAssocID="{6BD48001-4B8C-499B-8E38-D254432104A2}" presName="hierChild2" presStyleCnt="0"/>
      <dgm:spPr/>
    </dgm:pt>
    <dgm:pt modelId="{38E7A47F-2371-467B-B4D4-4E7388E987D0}" type="pres">
      <dgm:prSet presAssocID="{A8CF912F-79E4-466C-9257-D11126D5A4C8}" presName="Name64" presStyleLbl="parChTrans1D2" presStyleIdx="0" presStyleCnt="5"/>
      <dgm:spPr/>
    </dgm:pt>
    <dgm:pt modelId="{6A8F5B1A-2B37-4A98-A60E-4E416CF51373}" type="pres">
      <dgm:prSet presAssocID="{E6279624-C95A-4742-A1C5-3F72F2410B51}" presName="hierRoot2" presStyleCnt="0">
        <dgm:presLayoutVars>
          <dgm:hierBranch val="init"/>
        </dgm:presLayoutVars>
      </dgm:prSet>
      <dgm:spPr/>
    </dgm:pt>
    <dgm:pt modelId="{1A06D9D9-D7F9-4F1F-8C92-592BAF1BF127}" type="pres">
      <dgm:prSet presAssocID="{E6279624-C95A-4742-A1C5-3F72F2410B51}" presName="rootComposite" presStyleCnt="0"/>
      <dgm:spPr/>
    </dgm:pt>
    <dgm:pt modelId="{02DCF5A4-5563-469A-874B-1BFD376BF6AF}" type="pres">
      <dgm:prSet presAssocID="{E6279624-C95A-4742-A1C5-3F72F2410B51}" presName="rootText" presStyleLbl="node2" presStyleIdx="0" presStyleCnt="5">
        <dgm:presLayoutVars>
          <dgm:chPref val="3"/>
        </dgm:presLayoutVars>
      </dgm:prSet>
      <dgm:spPr/>
    </dgm:pt>
    <dgm:pt modelId="{70C690F6-D015-4606-BF92-FC9837A9B077}" type="pres">
      <dgm:prSet presAssocID="{E6279624-C95A-4742-A1C5-3F72F2410B51}" presName="rootConnector" presStyleLbl="node2" presStyleIdx="0" presStyleCnt="5"/>
      <dgm:spPr/>
    </dgm:pt>
    <dgm:pt modelId="{C019AAE5-D91A-41DB-8040-674AA225F3CC}" type="pres">
      <dgm:prSet presAssocID="{E6279624-C95A-4742-A1C5-3F72F2410B51}" presName="hierChild4" presStyleCnt="0"/>
      <dgm:spPr/>
    </dgm:pt>
    <dgm:pt modelId="{8BB2905B-3956-4476-A682-398D52A4362F}" type="pres">
      <dgm:prSet presAssocID="{E6279624-C95A-4742-A1C5-3F72F2410B51}" presName="hierChild5" presStyleCnt="0"/>
      <dgm:spPr/>
    </dgm:pt>
    <dgm:pt modelId="{C9D0C069-3B49-4A3C-A171-A31DC6897680}" type="pres">
      <dgm:prSet presAssocID="{579835D0-37AB-4036-AC7B-A65959387C55}" presName="Name64" presStyleLbl="parChTrans1D2" presStyleIdx="1" presStyleCnt="5"/>
      <dgm:spPr/>
    </dgm:pt>
    <dgm:pt modelId="{69900804-C381-4664-9736-26E0CDCBB177}" type="pres">
      <dgm:prSet presAssocID="{063C443D-8B7C-4354-9061-20D50A22E0C8}" presName="hierRoot2" presStyleCnt="0">
        <dgm:presLayoutVars>
          <dgm:hierBranch val="init"/>
        </dgm:presLayoutVars>
      </dgm:prSet>
      <dgm:spPr/>
    </dgm:pt>
    <dgm:pt modelId="{7DC35E84-7A08-421E-969C-84F3F8B788C5}" type="pres">
      <dgm:prSet presAssocID="{063C443D-8B7C-4354-9061-20D50A22E0C8}" presName="rootComposite" presStyleCnt="0"/>
      <dgm:spPr/>
    </dgm:pt>
    <dgm:pt modelId="{96ED78DA-3C00-4C11-8DEB-2928B101CC27}" type="pres">
      <dgm:prSet presAssocID="{063C443D-8B7C-4354-9061-20D50A22E0C8}" presName="rootText" presStyleLbl="node2" presStyleIdx="1" presStyleCnt="5">
        <dgm:presLayoutVars>
          <dgm:chPref val="3"/>
        </dgm:presLayoutVars>
      </dgm:prSet>
      <dgm:spPr/>
    </dgm:pt>
    <dgm:pt modelId="{E0744824-9DBE-410D-A010-EF227FFA309D}" type="pres">
      <dgm:prSet presAssocID="{063C443D-8B7C-4354-9061-20D50A22E0C8}" presName="rootConnector" presStyleLbl="node2" presStyleIdx="1" presStyleCnt="5"/>
      <dgm:spPr/>
    </dgm:pt>
    <dgm:pt modelId="{065F16A2-221D-49C4-ACD0-07FAEC13F42F}" type="pres">
      <dgm:prSet presAssocID="{063C443D-8B7C-4354-9061-20D50A22E0C8}" presName="hierChild4" presStyleCnt="0"/>
      <dgm:spPr/>
    </dgm:pt>
    <dgm:pt modelId="{B349F7D8-ACEF-4ABD-8D02-0C34580CB7AA}" type="pres">
      <dgm:prSet presAssocID="{063C443D-8B7C-4354-9061-20D50A22E0C8}" presName="hierChild5" presStyleCnt="0"/>
      <dgm:spPr/>
    </dgm:pt>
    <dgm:pt modelId="{C7D17E8F-D328-4EEA-B9D6-9AE2BCED9D29}" type="pres">
      <dgm:prSet presAssocID="{7CDA4707-1EFB-4CF0-A2F1-9DED26A44D72}" presName="Name64" presStyleLbl="parChTrans1D2" presStyleIdx="2" presStyleCnt="5"/>
      <dgm:spPr/>
    </dgm:pt>
    <dgm:pt modelId="{3EECB4BF-144C-434E-9A50-C04EBFB348F8}" type="pres">
      <dgm:prSet presAssocID="{C6345501-1206-4E8E-ADBF-61F5FBE5275A}" presName="hierRoot2" presStyleCnt="0">
        <dgm:presLayoutVars>
          <dgm:hierBranch val="init"/>
        </dgm:presLayoutVars>
      </dgm:prSet>
      <dgm:spPr/>
    </dgm:pt>
    <dgm:pt modelId="{9CD36D10-2B54-4E42-BD21-B750D7D42753}" type="pres">
      <dgm:prSet presAssocID="{C6345501-1206-4E8E-ADBF-61F5FBE5275A}" presName="rootComposite" presStyleCnt="0"/>
      <dgm:spPr/>
    </dgm:pt>
    <dgm:pt modelId="{E4725EEA-B050-4826-9834-5C3215303409}" type="pres">
      <dgm:prSet presAssocID="{C6345501-1206-4E8E-ADBF-61F5FBE5275A}" presName="rootText" presStyleLbl="node2" presStyleIdx="2" presStyleCnt="5">
        <dgm:presLayoutVars>
          <dgm:chPref val="3"/>
        </dgm:presLayoutVars>
      </dgm:prSet>
      <dgm:spPr/>
    </dgm:pt>
    <dgm:pt modelId="{5C97C60A-9AEE-4FD8-A21F-D4CFE3612A29}" type="pres">
      <dgm:prSet presAssocID="{C6345501-1206-4E8E-ADBF-61F5FBE5275A}" presName="rootConnector" presStyleLbl="node2" presStyleIdx="2" presStyleCnt="5"/>
      <dgm:spPr/>
    </dgm:pt>
    <dgm:pt modelId="{0AB60734-A718-4C3F-935E-AE10FE4F97CA}" type="pres">
      <dgm:prSet presAssocID="{C6345501-1206-4E8E-ADBF-61F5FBE5275A}" presName="hierChild4" presStyleCnt="0"/>
      <dgm:spPr/>
    </dgm:pt>
    <dgm:pt modelId="{83542D87-8309-411C-967D-6387C3E66209}" type="pres">
      <dgm:prSet presAssocID="{C6345501-1206-4E8E-ADBF-61F5FBE5275A}" presName="hierChild5" presStyleCnt="0"/>
      <dgm:spPr/>
    </dgm:pt>
    <dgm:pt modelId="{F10A2DA5-9DB3-416F-8133-858462B2CC9B}" type="pres">
      <dgm:prSet presAssocID="{B8B10320-2019-4BC5-9496-D77CE4A20A94}" presName="Name64" presStyleLbl="parChTrans1D2" presStyleIdx="3" presStyleCnt="5"/>
      <dgm:spPr/>
    </dgm:pt>
    <dgm:pt modelId="{DE690987-7A13-4A8D-B17E-26296342C6DF}" type="pres">
      <dgm:prSet presAssocID="{EA65B9B2-A7E0-47EA-983F-6789F49F7508}" presName="hierRoot2" presStyleCnt="0">
        <dgm:presLayoutVars>
          <dgm:hierBranch val="init"/>
        </dgm:presLayoutVars>
      </dgm:prSet>
      <dgm:spPr/>
    </dgm:pt>
    <dgm:pt modelId="{D0B18932-4017-44C1-BC72-8BBDF21FAAAA}" type="pres">
      <dgm:prSet presAssocID="{EA65B9B2-A7E0-47EA-983F-6789F49F7508}" presName="rootComposite" presStyleCnt="0"/>
      <dgm:spPr/>
    </dgm:pt>
    <dgm:pt modelId="{AF512338-BB7F-4A5B-ADF4-6A6A0C03745C}" type="pres">
      <dgm:prSet presAssocID="{EA65B9B2-A7E0-47EA-983F-6789F49F7508}" presName="rootText" presStyleLbl="node2" presStyleIdx="3" presStyleCnt="5">
        <dgm:presLayoutVars>
          <dgm:chPref val="3"/>
        </dgm:presLayoutVars>
      </dgm:prSet>
      <dgm:spPr/>
    </dgm:pt>
    <dgm:pt modelId="{DDB52BD8-955A-4B38-BF43-0825344C617C}" type="pres">
      <dgm:prSet presAssocID="{EA65B9B2-A7E0-47EA-983F-6789F49F7508}" presName="rootConnector" presStyleLbl="node2" presStyleIdx="3" presStyleCnt="5"/>
      <dgm:spPr/>
    </dgm:pt>
    <dgm:pt modelId="{12A1E2F8-654C-40D7-80BE-0D1C4BE33E28}" type="pres">
      <dgm:prSet presAssocID="{EA65B9B2-A7E0-47EA-983F-6789F49F7508}" presName="hierChild4" presStyleCnt="0"/>
      <dgm:spPr/>
    </dgm:pt>
    <dgm:pt modelId="{82E0F7BC-20A8-408D-8DFA-210253CA07DA}" type="pres">
      <dgm:prSet presAssocID="{EA65B9B2-A7E0-47EA-983F-6789F49F7508}" presName="hierChild5" presStyleCnt="0"/>
      <dgm:spPr/>
    </dgm:pt>
    <dgm:pt modelId="{CE10F26A-636E-4CCB-A2A4-E9C2F416B7F7}" type="pres">
      <dgm:prSet presAssocID="{79E1D6B7-E3CB-4032-BAC6-9C628908B3EF}" presName="Name64" presStyleLbl="parChTrans1D2" presStyleIdx="4" presStyleCnt="5"/>
      <dgm:spPr/>
    </dgm:pt>
    <dgm:pt modelId="{4C92F674-99C4-4959-8E17-164AAEEB7365}" type="pres">
      <dgm:prSet presAssocID="{5AA73457-4E0D-4F62-95D6-511E033848BC}" presName="hierRoot2" presStyleCnt="0">
        <dgm:presLayoutVars>
          <dgm:hierBranch val="init"/>
        </dgm:presLayoutVars>
      </dgm:prSet>
      <dgm:spPr/>
    </dgm:pt>
    <dgm:pt modelId="{3C23D583-B854-48D8-AD3B-ABBB60EC0299}" type="pres">
      <dgm:prSet presAssocID="{5AA73457-4E0D-4F62-95D6-511E033848BC}" presName="rootComposite" presStyleCnt="0"/>
      <dgm:spPr/>
    </dgm:pt>
    <dgm:pt modelId="{C1D9EDCE-FBC6-4B67-8628-D8E4D69775A5}" type="pres">
      <dgm:prSet presAssocID="{5AA73457-4E0D-4F62-95D6-511E033848BC}" presName="rootText" presStyleLbl="node2" presStyleIdx="4" presStyleCnt="5">
        <dgm:presLayoutVars>
          <dgm:chPref val="3"/>
        </dgm:presLayoutVars>
      </dgm:prSet>
      <dgm:spPr/>
    </dgm:pt>
    <dgm:pt modelId="{FCD17EBC-4F38-4943-AC25-2B63A1E83124}" type="pres">
      <dgm:prSet presAssocID="{5AA73457-4E0D-4F62-95D6-511E033848BC}" presName="rootConnector" presStyleLbl="node2" presStyleIdx="4" presStyleCnt="5"/>
      <dgm:spPr/>
    </dgm:pt>
    <dgm:pt modelId="{E75BD08B-69F1-4622-9B26-51DC83185355}" type="pres">
      <dgm:prSet presAssocID="{5AA73457-4E0D-4F62-95D6-511E033848BC}" presName="hierChild4" presStyleCnt="0"/>
      <dgm:spPr/>
    </dgm:pt>
    <dgm:pt modelId="{11B13522-B658-4770-861C-012A32961EA3}" type="pres">
      <dgm:prSet presAssocID="{5AA73457-4E0D-4F62-95D6-511E033848BC}" presName="hierChild5" presStyleCnt="0"/>
      <dgm:spPr/>
    </dgm:pt>
    <dgm:pt modelId="{24E6E612-7C82-451E-9E3E-A9E03F66C824}" type="pres">
      <dgm:prSet presAssocID="{6BD48001-4B8C-499B-8E38-D254432104A2}" presName="hierChild3" presStyleCnt="0"/>
      <dgm:spPr/>
    </dgm:pt>
  </dgm:ptLst>
  <dgm:cxnLst>
    <dgm:cxn modelId="{7349B01C-CBD8-4352-A676-5247421501F3}" type="presOf" srcId="{6BD48001-4B8C-499B-8E38-D254432104A2}" destId="{0AEF1E76-866A-4C2F-89A4-0D6C48641EDF}" srcOrd="1" destOrd="0" presId="urn:microsoft.com/office/officeart/2009/3/layout/HorizontalOrganizationChart"/>
    <dgm:cxn modelId="{6AAFA033-2250-4139-8104-71D51C33C831}" type="presOf" srcId="{063C443D-8B7C-4354-9061-20D50A22E0C8}" destId="{E0744824-9DBE-410D-A010-EF227FFA309D}" srcOrd="1" destOrd="0" presId="urn:microsoft.com/office/officeart/2009/3/layout/HorizontalOrganizationChart"/>
    <dgm:cxn modelId="{83608434-A41A-4B8D-B027-462297BE6699}" type="presOf" srcId="{7CDA4707-1EFB-4CF0-A2F1-9DED26A44D72}" destId="{C7D17E8F-D328-4EEA-B9D6-9AE2BCED9D29}" srcOrd="0" destOrd="0" presId="urn:microsoft.com/office/officeart/2009/3/layout/HorizontalOrganizationChart"/>
    <dgm:cxn modelId="{C9170C35-7B68-41BC-A8D9-F18FF0FF195B}" type="presOf" srcId="{EA65B9B2-A7E0-47EA-983F-6789F49F7508}" destId="{DDB52BD8-955A-4B38-BF43-0825344C617C}" srcOrd="1" destOrd="0" presId="urn:microsoft.com/office/officeart/2009/3/layout/HorizontalOrganizationChart"/>
    <dgm:cxn modelId="{F9F4E735-DF8E-4462-872D-2274D045932D}" type="presOf" srcId="{E6279624-C95A-4742-A1C5-3F72F2410B51}" destId="{02DCF5A4-5563-469A-874B-1BFD376BF6AF}" srcOrd="0" destOrd="0" presId="urn:microsoft.com/office/officeart/2009/3/layout/HorizontalOrganizationChart"/>
    <dgm:cxn modelId="{7F8DAA5C-E54E-4289-AB69-55D959E1FC3D}" type="presOf" srcId="{6BD48001-4B8C-499B-8E38-D254432104A2}" destId="{80F88D08-3644-42D5-8BB6-FB58CA757D33}" srcOrd="0" destOrd="0" presId="urn:microsoft.com/office/officeart/2009/3/layout/HorizontalOrganizationChart"/>
    <dgm:cxn modelId="{53D62062-7DDB-4DA1-8057-DD2403034041}" type="presOf" srcId="{063C443D-8B7C-4354-9061-20D50A22E0C8}" destId="{96ED78DA-3C00-4C11-8DEB-2928B101CC27}" srcOrd="0" destOrd="0" presId="urn:microsoft.com/office/officeart/2009/3/layout/HorizontalOrganizationChart"/>
    <dgm:cxn modelId="{215A2E63-1D50-47AC-BE51-DA04567565DA}" type="presOf" srcId="{79E1D6B7-E3CB-4032-BAC6-9C628908B3EF}" destId="{CE10F26A-636E-4CCB-A2A4-E9C2F416B7F7}" srcOrd="0" destOrd="0" presId="urn:microsoft.com/office/officeart/2009/3/layout/HorizontalOrganizationChart"/>
    <dgm:cxn modelId="{BBAFB243-4130-4E90-95BE-0187243D7497}" type="presOf" srcId="{D10F5CC7-9BBD-435F-8273-CBEBED4254A4}" destId="{2703077A-F878-4002-BFB8-B622128748C3}" srcOrd="0" destOrd="0" presId="urn:microsoft.com/office/officeart/2009/3/layout/HorizontalOrganizationChart"/>
    <dgm:cxn modelId="{D223F846-2F0C-4FD0-93FB-F19E76CFFEE9}" type="presOf" srcId="{A8CF912F-79E4-466C-9257-D11126D5A4C8}" destId="{38E7A47F-2371-467B-B4D4-4E7388E987D0}" srcOrd="0" destOrd="0" presId="urn:microsoft.com/office/officeart/2009/3/layout/HorizontalOrganizationChart"/>
    <dgm:cxn modelId="{D40CD94A-F8F8-43E4-98BA-7560445DBD02}" type="presOf" srcId="{5AA73457-4E0D-4F62-95D6-511E033848BC}" destId="{C1D9EDCE-FBC6-4B67-8628-D8E4D69775A5}" srcOrd="0" destOrd="0" presId="urn:microsoft.com/office/officeart/2009/3/layout/HorizontalOrganizationChart"/>
    <dgm:cxn modelId="{CE3B4952-8A0A-4961-BBFD-BA1B266B8E0B}" srcId="{D10F5CC7-9BBD-435F-8273-CBEBED4254A4}" destId="{6BD48001-4B8C-499B-8E38-D254432104A2}" srcOrd="0" destOrd="0" parTransId="{07A14DEF-6429-4E73-8569-7A4B7934AC46}" sibTransId="{6D08D18B-61CB-4AB1-898C-CC65C5F4C7C5}"/>
    <dgm:cxn modelId="{0E235F5A-5D41-456E-ABB9-69A8F20FFB92}" type="presOf" srcId="{579835D0-37AB-4036-AC7B-A65959387C55}" destId="{C9D0C069-3B49-4A3C-A171-A31DC6897680}" srcOrd="0" destOrd="0" presId="urn:microsoft.com/office/officeart/2009/3/layout/HorizontalOrganizationChart"/>
    <dgm:cxn modelId="{8C613C7B-D088-495D-ACC7-5C0C3CC48E07}" srcId="{6BD48001-4B8C-499B-8E38-D254432104A2}" destId="{EA65B9B2-A7E0-47EA-983F-6789F49F7508}" srcOrd="3" destOrd="0" parTransId="{B8B10320-2019-4BC5-9496-D77CE4A20A94}" sibTransId="{99B55200-503E-4A6A-B76D-DF67F577A895}"/>
    <dgm:cxn modelId="{E6A69A82-3876-4BCB-9DCF-0F1FB1C408AF}" srcId="{6BD48001-4B8C-499B-8E38-D254432104A2}" destId="{5AA73457-4E0D-4F62-95D6-511E033848BC}" srcOrd="4" destOrd="0" parTransId="{79E1D6B7-E3CB-4032-BAC6-9C628908B3EF}" sibTransId="{C3BF7891-ABA8-42F7-A32D-408B4C2A0D73}"/>
    <dgm:cxn modelId="{BE9A478D-488B-4E8C-90D4-67E3C9C67300}" type="presOf" srcId="{C6345501-1206-4E8E-ADBF-61F5FBE5275A}" destId="{E4725EEA-B050-4826-9834-5C3215303409}" srcOrd="0" destOrd="0" presId="urn:microsoft.com/office/officeart/2009/3/layout/HorizontalOrganizationChart"/>
    <dgm:cxn modelId="{D82BCB96-E44C-4D4E-B1FD-E119B5E8EED4}" srcId="{6BD48001-4B8C-499B-8E38-D254432104A2}" destId="{C6345501-1206-4E8E-ADBF-61F5FBE5275A}" srcOrd="2" destOrd="0" parTransId="{7CDA4707-1EFB-4CF0-A2F1-9DED26A44D72}" sibTransId="{7D9C57BC-D4E5-48B7-9C33-8221D237047D}"/>
    <dgm:cxn modelId="{70BF6E9B-B2BA-4D92-B90A-D76A9DC0440C}" type="presOf" srcId="{E6279624-C95A-4742-A1C5-3F72F2410B51}" destId="{70C690F6-D015-4606-BF92-FC9837A9B077}" srcOrd="1" destOrd="0" presId="urn:microsoft.com/office/officeart/2009/3/layout/HorizontalOrganizationChart"/>
    <dgm:cxn modelId="{59A5CE9D-C6CE-494C-9A2B-63AB273BDB39}" type="presOf" srcId="{B8B10320-2019-4BC5-9496-D77CE4A20A94}" destId="{F10A2DA5-9DB3-416F-8133-858462B2CC9B}" srcOrd="0" destOrd="0" presId="urn:microsoft.com/office/officeart/2009/3/layout/HorizontalOrganizationChart"/>
    <dgm:cxn modelId="{8E7B37BA-7A72-4827-BD79-FCD95263E60B}" srcId="{6BD48001-4B8C-499B-8E38-D254432104A2}" destId="{E6279624-C95A-4742-A1C5-3F72F2410B51}" srcOrd="0" destOrd="0" parTransId="{A8CF912F-79E4-466C-9257-D11126D5A4C8}" sibTransId="{0C8815F4-CCC1-4697-BF91-B9E1F628E506}"/>
    <dgm:cxn modelId="{93E241C7-B5C8-478B-9D91-5EA93D182BDB}" type="presOf" srcId="{5AA73457-4E0D-4F62-95D6-511E033848BC}" destId="{FCD17EBC-4F38-4943-AC25-2B63A1E83124}" srcOrd="1" destOrd="0" presId="urn:microsoft.com/office/officeart/2009/3/layout/HorizontalOrganizationChart"/>
    <dgm:cxn modelId="{71931FCF-73B2-40A4-AC24-005E7FC409E8}" type="presOf" srcId="{C6345501-1206-4E8E-ADBF-61F5FBE5275A}" destId="{5C97C60A-9AEE-4FD8-A21F-D4CFE3612A29}" srcOrd="1" destOrd="0" presId="urn:microsoft.com/office/officeart/2009/3/layout/HorizontalOrganizationChart"/>
    <dgm:cxn modelId="{A224C6D4-615B-4D40-8FF4-DF6E412AE510}" srcId="{6BD48001-4B8C-499B-8E38-D254432104A2}" destId="{063C443D-8B7C-4354-9061-20D50A22E0C8}" srcOrd="1" destOrd="0" parTransId="{579835D0-37AB-4036-AC7B-A65959387C55}" sibTransId="{66D5C81B-3095-47FC-8E25-AC310DE3F9D0}"/>
    <dgm:cxn modelId="{FFCD94FD-918D-48A9-BD63-A48D7B368CBE}" type="presOf" srcId="{EA65B9B2-A7E0-47EA-983F-6789F49F7508}" destId="{AF512338-BB7F-4A5B-ADF4-6A6A0C03745C}" srcOrd="0" destOrd="0" presId="urn:microsoft.com/office/officeart/2009/3/layout/HorizontalOrganizationChart"/>
    <dgm:cxn modelId="{4EF3D7AB-A0CD-4BD6-8A29-2B020108D0F5}" type="presParOf" srcId="{2703077A-F878-4002-BFB8-B622128748C3}" destId="{3606CED4-9AC5-4673-90ED-9F592DB28AEB}" srcOrd="0" destOrd="0" presId="urn:microsoft.com/office/officeart/2009/3/layout/HorizontalOrganizationChart"/>
    <dgm:cxn modelId="{E2450A50-3381-4293-BFFB-44433EF457BE}" type="presParOf" srcId="{3606CED4-9AC5-4673-90ED-9F592DB28AEB}" destId="{B3236B4F-DE90-433B-A289-660F04A6B3F3}" srcOrd="0" destOrd="0" presId="urn:microsoft.com/office/officeart/2009/3/layout/HorizontalOrganizationChart"/>
    <dgm:cxn modelId="{BF9CEBA1-6031-4944-AE26-BC50BCA9F087}" type="presParOf" srcId="{B3236B4F-DE90-433B-A289-660F04A6B3F3}" destId="{80F88D08-3644-42D5-8BB6-FB58CA757D33}" srcOrd="0" destOrd="0" presId="urn:microsoft.com/office/officeart/2009/3/layout/HorizontalOrganizationChart"/>
    <dgm:cxn modelId="{C69A2D14-7870-4B51-B4F7-CA3D75BECE91}" type="presParOf" srcId="{B3236B4F-DE90-433B-A289-660F04A6B3F3}" destId="{0AEF1E76-866A-4C2F-89A4-0D6C48641EDF}" srcOrd="1" destOrd="0" presId="urn:microsoft.com/office/officeart/2009/3/layout/HorizontalOrganizationChart"/>
    <dgm:cxn modelId="{AFF82BD6-03E4-4CFE-B157-BB761ED345F6}" type="presParOf" srcId="{3606CED4-9AC5-4673-90ED-9F592DB28AEB}" destId="{5DD22FB3-1AC1-44B7-BE95-CB42A8667832}" srcOrd="1" destOrd="0" presId="urn:microsoft.com/office/officeart/2009/3/layout/HorizontalOrganizationChart"/>
    <dgm:cxn modelId="{EA6B4B51-120D-49B8-A72C-9E6C9A15D73B}" type="presParOf" srcId="{5DD22FB3-1AC1-44B7-BE95-CB42A8667832}" destId="{38E7A47F-2371-467B-B4D4-4E7388E987D0}" srcOrd="0" destOrd="0" presId="urn:microsoft.com/office/officeart/2009/3/layout/HorizontalOrganizationChart"/>
    <dgm:cxn modelId="{30AA3812-EDB5-45AA-99D7-7E69A72A76DA}" type="presParOf" srcId="{5DD22FB3-1AC1-44B7-BE95-CB42A8667832}" destId="{6A8F5B1A-2B37-4A98-A60E-4E416CF51373}" srcOrd="1" destOrd="0" presId="urn:microsoft.com/office/officeart/2009/3/layout/HorizontalOrganizationChart"/>
    <dgm:cxn modelId="{90176F12-ACB2-49FC-ACD3-BDA647B3B82E}" type="presParOf" srcId="{6A8F5B1A-2B37-4A98-A60E-4E416CF51373}" destId="{1A06D9D9-D7F9-4F1F-8C92-592BAF1BF127}" srcOrd="0" destOrd="0" presId="urn:microsoft.com/office/officeart/2009/3/layout/HorizontalOrganizationChart"/>
    <dgm:cxn modelId="{39FD5570-198F-42E3-8822-872BB5FBA822}" type="presParOf" srcId="{1A06D9D9-D7F9-4F1F-8C92-592BAF1BF127}" destId="{02DCF5A4-5563-469A-874B-1BFD376BF6AF}" srcOrd="0" destOrd="0" presId="urn:microsoft.com/office/officeart/2009/3/layout/HorizontalOrganizationChart"/>
    <dgm:cxn modelId="{A40CE038-F8E4-46FD-9AC8-8DDE5F086F67}" type="presParOf" srcId="{1A06D9D9-D7F9-4F1F-8C92-592BAF1BF127}" destId="{70C690F6-D015-4606-BF92-FC9837A9B077}" srcOrd="1" destOrd="0" presId="urn:microsoft.com/office/officeart/2009/3/layout/HorizontalOrganizationChart"/>
    <dgm:cxn modelId="{78F93E92-1A9F-4099-A98D-BF1B00EA263D}" type="presParOf" srcId="{6A8F5B1A-2B37-4A98-A60E-4E416CF51373}" destId="{C019AAE5-D91A-41DB-8040-674AA225F3CC}" srcOrd="1" destOrd="0" presId="urn:microsoft.com/office/officeart/2009/3/layout/HorizontalOrganizationChart"/>
    <dgm:cxn modelId="{8987D960-179D-44B7-A3A0-51B221EF544C}" type="presParOf" srcId="{6A8F5B1A-2B37-4A98-A60E-4E416CF51373}" destId="{8BB2905B-3956-4476-A682-398D52A4362F}" srcOrd="2" destOrd="0" presId="urn:microsoft.com/office/officeart/2009/3/layout/HorizontalOrganizationChart"/>
    <dgm:cxn modelId="{0C4145E4-2178-45B2-929E-FF0A67CD8C93}" type="presParOf" srcId="{5DD22FB3-1AC1-44B7-BE95-CB42A8667832}" destId="{C9D0C069-3B49-4A3C-A171-A31DC6897680}" srcOrd="2" destOrd="0" presId="urn:microsoft.com/office/officeart/2009/3/layout/HorizontalOrganizationChart"/>
    <dgm:cxn modelId="{44451997-6B01-4081-82E4-6CBFD9D66759}" type="presParOf" srcId="{5DD22FB3-1AC1-44B7-BE95-CB42A8667832}" destId="{69900804-C381-4664-9736-26E0CDCBB177}" srcOrd="3" destOrd="0" presId="urn:microsoft.com/office/officeart/2009/3/layout/HorizontalOrganizationChart"/>
    <dgm:cxn modelId="{E7F5BA26-19D8-4C78-BE2A-8752AB75EABB}" type="presParOf" srcId="{69900804-C381-4664-9736-26E0CDCBB177}" destId="{7DC35E84-7A08-421E-969C-84F3F8B788C5}" srcOrd="0" destOrd="0" presId="urn:microsoft.com/office/officeart/2009/3/layout/HorizontalOrganizationChart"/>
    <dgm:cxn modelId="{D2564345-3086-496F-B101-30EB89AAEA09}" type="presParOf" srcId="{7DC35E84-7A08-421E-969C-84F3F8B788C5}" destId="{96ED78DA-3C00-4C11-8DEB-2928B101CC27}" srcOrd="0" destOrd="0" presId="urn:microsoft.com/office/officeart/2009/3/layout/HorizontalOrganizationChart"/>
    <dgm:cxn modelId="{2506E60C-6A97-49F1-9FF7-7942BB64241B}" type="presParOf" srcId="{7DC35E84-7A08-421E-969C-84F3F8B788C5}" destId="{E0744824-9DBE-410D-A010-EF227FFA309D}" srcOrd="1" destOrd="0" presId="urn:microsoft.com/office/officeart/2009/3/layout/HorizontalOrganizationChart"/>
    <dgm:cxn modelId="{15905297-F135-46B7-BB4E-6593114227F6}" type="presParOf" srcId="{69900804-C381-4664-9736-26E0CDCBB177}" destId="{065F16A2-221D-49C4-ACD0-07FAEC13F42F}" srcOrd="1" destOrd="0" presId="urn:microsoft.com/office/officeart/2009/3/layout/HorizontalOrganizationChart"/>
    <dgm:cxn modelId="{3815A082-264F-41BC-9A48-1CAEDD90B0A8}" type="presParOf" srcId="{69900804-C381-4664-9736-26E0CDCBB177}" destId="{B349F7D8-ACEF-4ABD-8D02-0C34580CB7AA}" srcOrd="2" destOrd="0" presId="urn:microsoft.com/office/officeart/2009/3/layout/HorizontalOrganizationChart"/>
    <dgm:cxn modelId="{B51120CF-F79D-4B90-A193-A8048C40857F}" type="presParOf" srcId="{5DD22FB3-1AC1-44B7-BE95-CB42A8667832}" destId="{C7D17E8F-D328-4EEA-B9D6-9AE2BCED9D29}" srcOrd="4" destOrd="0" presId="urn:microsoft.com/office/officeart/2009/3/layout/HorizontalOrganizationChart"/>
    <dgm:cxn modelId="{0BD159A3-C1C4-40D7-9750-2F5B8668371D}" type="presParOf" srcId="{5DD22FB3-1AC1-44B7-BE95-CB42A8667832}" destId="{3EECB4BF-144C-434E-9A50-C04EBFB348F8}" srcOrd="5" destOrd="0" presId="urn:microsoft.com/office/officeart/2009/3/layout/HorizontalOrganizationChart"/>
    <dgm:cxn modelId="{B923F9F1-48CA-4002-A663-D02B3A258B7C}" type="presParOf" srcId="{3EECB4BF-144C-434E-9A50-C04EBFB348F8}" destId="{9CD36D10-2B54-4E42-BD21-B750D7D42753}" srcOrd="0" destOrd="0" presId="urn:microsoft.com/office/officeart/2009/3/layout/HorizontalOrganizationChart"/>
    <dgm:cxn modelId="{605B5757-DED2-4108-91C4-FEF3DDE926C9}" type="presParOf" srcId="{9CD36D10-2B54-4E42-BD21-B750D7D42753}" destId="{E4725EEA-B050-4826-9834-5C3215303409}" srcOrd="0" destOrd="0" presId="urn:microsoft.com/office/officeart/2009/3/layout/HorizontalOrganizationChart"/>
    <dgm:cxn modelId="{FD20716A-9841-4494-9DF6-FACB72DB534B}" type="presParOf" srcId="{9CD36D10-2B54-4E42-BD21-B750D7D42753}" destId="{5C97C60A-9AEE-4FD8-A21F-D4CFE3612A29}" srcOrd="1" destOrd="0" presId="urn:microsoft.com/office/officeart/2009/3/layout/HorizontalOrganizationChart"/>
    <dgm:cxn modelId="{3C94E021-6D6A-42E6-87CD-679827E02E33}" type="presParOf" srcId="{3EECB4BF-144C-434E-9A50-C04EBFB348F8}" destId="{0AB60734-A718-4C3F-935E-AE10FE4F97CA}" srcOrd="1" destOrd="0" presId="urn:microsoft.com/office/officeart/2009/3/layout/HorizontalOrganizationChart"/>
    <dgm:cxn modelId="{A33F84F0-05A2-44CC-B2C8-AB9418432425}" type="presParOf" srcId="{3EECB4BF-144C-434E-9A50-C04EBFB348F8}" destId="{83542D87-8309-411C-967D-6387C3E66209}" srcOrd="2" destOrd="0" presId="urn:microsoft.com/office/officeart/2009/3/layout/HorizontalOrganizationChart"/>
    <dgm:cxn modelId="{6ED59D81-1317-4E5D-92F3-BF983977946C}" type="presParOf" srcId="{5DD22FB3-1AC1-44B7-BE95-CB42A8667832}" destId="{F10A2DA5-9DB3-416F-8133-858462B2CC9B}" srcOrd="6" destOrd="0" presId="urn:microsoft.com/office/officeart/2009/3/layout/HorizontalOrganizationChart"/>
    <dgm:cxn modelId="{BA7A6D09-3AAA-4324-9D0A-ADA087873A73}" type="presParOf" srcId="{5DD22FB3-1AC1-44B7-BE95-CB42A8667832}" destId="{DE690987-7A13-4A8D-B17E-26296342C6DF}" srcOrd="7" destOrd="0" presId="urn:microsoft.com/office/officeart/2009/3/layout/HorizontalOrganizationChart"/>
    <dgm:cxn modelId="{C1B88211-5276-4D80-BFCC-66B00426174C}" type="presParOf" srcId="{DE690987-7A13-4A8D-B17E-26296342C6DF}" destId="{D0B18932-4017-44C1-BC72-8BBDF21FAAAA}" srcOrd="0" destOrd="0" presId="urn:microsoft.com/office/officeart/2009/3/layout/HorizontalOrganizationChart"/>
    <dgm:cxn modelId="{1B6C0864-DFC3-4399-9440-E79E4A0D62EC}" type="presParOf" srcId="{D0B18932-4017-44C1-BC72-8BBDF21FAAAA}" destId="{AF512338-BB7F-4A5B-ADF4-6A6A0C03745C}" srcOrd="0" destOrd="0" presId="urn:microsoft.com/office/officeart/2009/3/layout/HorizontalOrganizationChart"/>
    <dgm:cxn modelId="{C5B6F9CE-0E7E-4080-8EE1-41862F2EA799}" type="presParOf" srcId="{D0B18932-4017-44C1-BC72-8BBDF21FAAAA}" destId="{DDB52BD8-955A-4B38-BF43-0825344C617C}" srcOrd="1" destOrd="0" presId="urn:microsoft.com/office/officeart/2009/3/layout/HorizontalOrganizationChart"/>
    <dgm:cxn modelId="{278889D0-E474-4E77-BB40-5B562D6A981C}" type="presParOf" srcId="{DE690987-7A13-4A8D-B17E-26296342C6DF}" destId="{12A1E2F8-654C-40D7-80BE-0D1C4BE33E28}" srcOrd="1" destOrd="0" presId="urn:microsoft.com/office/officeart/2009/3/layout/HorizontalOrganizationChart"/>
    <dgm:cxn modelId="{E8882AC8-F62A-420B-A8DC-A38DDD2A7AFB}" type="presParOf" srcId="{DE690987-7A13-4A8D-B17E-26296342C6DF}" destId="{82E0F7BC-20A8-408D-8DFA-210253CA07DA}" srcOrd="2" destOrd="0" presId="urn:microsoft.com/office/officeart/2009/3/layout/HorizontalOrganizationChart"/>
    <dgm:cxn modelId="{BB8710F9-174C-41BC-BA20-4C553100E74A}" type="presParOf" srcId="{5DD22FB3-1AC1-44B7-BE95-CB42A8667832}" destId="{CE10F26A-636E-4CCB-A2A4-E9C2F416B7F7}" srcOrd="8" destOrd="0" presId="urn:microsoft.com/office/officeart/2009/3/layout/HorizontalOrganizationChart"/>
    <dgm:cxn modelId="{ECAA51F2-62C4-45F8-96FF-7A380F230E1C}" type="presParOf" srcId="{5DD22FB3-1AC1-44B7-BE95-CB42A8667832}" destId="{4C92F674-99C4-4959-8E17-164AAEEB7365}" srcOrd="9" destOrd="0" presId="urn:microsoft.com/office/officeart/2009/3/layout/HorizontalOrganizationChart"/>
    <dgm:cxn modelId="{5E036A1E-E5B5-4A5D-8F33-B2C3C039FA39}" type="presParOf" srcId="{4C92F674-99C4-4959-8E17-164AAEEB7365}" destId="{3C23D583-B854-48D8-AD3B-ABBB60EC0299}" srcOrd="0" destOrd="0" presId="urn:microsoft.com/office/officeart/2009/3/layout/HorizontalOrganizationChart"/>
    <dgm:cxn modelId="{F2EFD340-1FD1-46E2-9518-B69BE12727B2}" type="presParOf" srcId="{3C23D583-B854-48D8-AD3B-ABBB60EC0299}" destId="{C1D9EDCE-FBC6-4B67-8628-D8E4D69775A5}" srcOrd="0" destOrd="0" presId="urn:microsoft.com/office/officeart/2009/3/layout/HorizontalOrganizationChart"/>
    <dgm:cxn modelId="{6D2D515C-883A-41EB-8396-F8EF0ABC6FD0}" type="presParOf" srcId="{3C23D583-B854-48D8-AD3B-ABBB60EC0299}" destId="{FCD17EBC-4F38-4943-AC25-2B63A1E83124}" srcOrd="1" destOrd="0" presId="urn:microsoft.com/office/officeart/2009/3/layout/HorizontalOrganizationChart"/>
    <dgm:cxn modelId="{09CECF0B-19A0-4B2A-BAB7-737FCBF10DE2}" type="presParOf" srcId="{4C92F674-99C4-4959-8E17-164AAEEB7365}" destId="{E75BD08B-69F1-4622-9B26-51DC83185355}" srcOrd="1" destOrd="0" presId="urn:microsoft.com/office/officeart/2009/3/layout/HorizontalOrganizationChart"/>
    <dgm:cxn modelId="{D385C747-65DF-4A2C-8CAF-21A752D3D6DE}" type="presParOf" srcId="{4C92F674-99C4-4959-8E17-164AAEEB7365}" destId="{11B13522-B658-4770-861C-012A32961EA3}" srcOrd="2" destOrd="0" presId="urn:microsoft.com/office/officeart/2009/3/layout/HorizontalOrganizationChart"/>
    <dgm:cxn modelId="{20795156-D013-4EAB-888E-6652259B1205}" type="presParOf" srcId="{3606CED4-9AC5-4673-90ED-9F592DB28AEB}" destId="{24E6E612-7C82-451E-9E3E-A9E03F66C824}"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44F12E9E-0516-4AF4-96A5-EF9A4F555D72}" type="doc">
      <dgm:prSet loTypeId="urn:microsoft.com/office/officeart/2008/layout/BendingPictureCaptionList" loCatId="picture" qsTypeId="urn:microsoft.com/office/officeart/2005/8/quickstyle/simple2" qsCatId="simple" csTypeId="urn:microsoft.com/office/officeart/2005/8/colors/accent1_2" csCatId="accent1" phldr="1"/>
      <dgm:spPr/>
      <dgm:t>
        <a:bodyPr/>
        <a:lstStyle/>
        <a:p>
          <a:endParaRPr lang="ru-RU"/>
        </a:p>
      </dgm:t>
    </dgm:pt>
    <dgm:pt modelId="{FD5C79ED-AC3E-4D70-A48A-4B58A59B4E61}">
      <dgm:prSet phldrT="[Текст]"/>
      <dgm:spPr/>
      <dgm:t>
        <a:bodyPr/>
        <a:lstStyle/>
        <a:p>
          <a:r>
            <a:rPr lang="tg-Cyrl-TJ">
              <a:latin typeface="Times New Roman Tj" panose="02020603050405020304" pitchFamily="18" charset="-52"/>
            </a:rPr>
            <a:t>паст намудани шиддати коррупсия </a:t>
          </a:r>
          <a:endParaRPr lang="ru-RU" dirty="0"/>
        </a:p>
      </dgm:t>
    </dgm:pt>
    <dgm:pt modelId="{4A6E1D4A-1F36-4970-A2E7-258AE313EDB3}" type="parTrans" cxnId="{8DDB7FE1-85E3-471F-9B16-38ACE2E5B2DD}">
      <dgm:prSet/>
      <dgm:spPr/>
      <dgm:t>
        <a:bodyPr/>
        <a:lstStyle/>
        <a:p>
          <a:endParaRPr lang="ru-RU"/>
        </a:p>
      </dgm:t>
    </dgm:pt>
    <dgm:pt modelId="{8E11EA0B-E68D-4C22-8C65-169C758FA948}" type="sibTrans" cxnId="{8DDB7FE1-85E3-471F-9B16-38ACE2E5B2DD}">
      <dgm:prSet/>
      <dgm:spPr/>
      <dgm:t>
        <a:bodyPr/>
        <a:lstStyle/>
        <a:p>
          <a:endParaRPr lang="ru-RU"/>
        </a:p>
      </dgm:t>
    </dgm:pt>
    <dgm:pt modelId="{63FC9632-E3CD-4C17-8E98-CCDA114AFBA5}">
      <dgm:prSet phldrT="[Текст]"/>
      <dgm:spPr/>
      <dgm:t>
        <a:bodyPr/>
        <a:lstStyle/>
        <a:p>
          <a:r>
            <a:rPr lang="tg-Cyrl-TJ" dirty="0">
              <a:latin typeface="Times New Roman Tj" panose="02020603050405020304" pitchFamily="18" charset="-52"/>
            </a:rPr>
            <a:t>бартараф намудани сабабу шароитҳои ба коррупсия мусоидаткунанда</a:t>
          </a:r>
          <a:endParaRPr lang="ru-RU" dirty="0"/>
        </a:p>
      </dgm:t>
    </dgm:pt>
    <dgm:pt modelId="{3B71D2DE-D5AC-474D-BB78-950EA55A6792}" type="parTrans" cxnId="{5F9A9356-8165-4BBD-9960-B26A20689FA7}">
      <dgm:prSet/>
      <dgm:spPr/>
      <dgm:t>
        <a:bodyPr/>
        <a:lstStyle/>
        <a:p>
          <a:endParaRPr lang="ru-RU"/>
        </a:p>
      </dgm:t>
    </dgm:pt>
    <dgm:pt modelId="{627BB316-08B9-48DC-8652-83ECAF99A9B7}" type="sibTrans" cxnId="{5F9A9356-8165-4BBD-9960-B26A20689FA7}">
      <dgm:prSet/>
      <dgm:spPr/>
      <dgm:t>
        <a:bodyPr/>
        <a:lstStyle/>
        <a:p>
          <a:endParaRPr lang="ru-RU"/>
        </a:p>
      </dgm:t>
    </dgm:pt>
    <dgm:pt modelId="{F626398C-787C-4757-B892-B45B5B011F89}">
      <dgm:prSet phldrT="[Текст]"/>
      <dgm:spPr/>
      <dgm:t>
        <a:bodyPr/>
        <a:lstStyle/>
        <a:p>
          <a:r>
            <a:rPr lang="tg-Cyrl-TJ" dirty="0">
              <a:latin typeface="Times New Roman Tj" panose="02020603050405020304" pitchFamily="18" charset="-52"/>
            </a:rPr>
            <a:t>фароҳам овардани фазои тоқатнопазирӣ ба коррупсия</a:t>
          </a:r>
          <a:endParaRPr lang="ru-RU" dirty="0"/>
        </a:p>
      </dgm:t>
    </dgm:pt>
    <dgm:pt modelId="{3CDFFA4E-C37F-43E0-A517-4EC8FED03E3A}" type="parTrans" cxnId="{6B361FAE-7A94-4442-99C8-72CB31B9DC9A}">
      <dgm:prSet/>
      <dgm:spPr/>
      <dgm:t>
        <a:bodyPr/>
        <a:lstStyle/>
        <a:p>
          <a:endParaRPr lang="ru-RU"/>
        </a:p>
      </dgm:t>
    </dgm:pt>
    <dgm:pt modelId="{CB42576E-5938-448D-885A-A4F6B3876CB5}" type="sibTrans" cxnId="{6B361FAE-7A94-4442-99C8-72CB31B9DC9A}">
      <dgm:prSet/>
      <dgm:spPr/>
      <dgm:t>
        <a:bodyPr/>
        <a:lstStyle/>
        <a:p>
          <a:endParaRPr lang="ru-RU"/>
        </a:p>
      </dgm:t>
    </dgm:pt>
    <dgm:pt modelId="{D7FCAB3E-56DB-4735-8F3C-54888D87ACB3}">
      <dgm:prSet/>
      <dgm:spPr/>
      <dgm:t>
        <a:bodyPr/>
        <a:lstStyle/>
        <a:p>
          <a:r>
            <a:rPr lang="tg-Cyrl-TJ" dirty="0">
              <a:latin typeface="Times New Roman Tj" panose="02020603050405020304" pitchFamily="18" charset="-52"/>
            </a:rPr>
            <a:t>баланд бардоштани маърифати зиддикоррупсионии аҳолӣ </a:t>
          </a:r>
          <a:endParaRPr lang="ru-RU" dirty="0"/>
        </a:p>
      </dgm:t>
    </dgm:pt>
    <dgm:pt modelId="{3CA52A2E-4137-4708-ADBE-CF693BE2EA10}" type="parTrans" cxnId="{F6C5F595-FD4F-42E3-AF8C-9EF5AD43CBB9}">
      <dgm:prSet/>
      <dgm:spPr/>
      <dgm:t>
        <a:bodyPr/>
        <a:lstStyle/>
        <a:p>
          <a:endParaRPr lang="ru-RU"/>
        </a:p>
      </dgm:t>
    </dgm:pt>
    <dgm:pt modelId="{1852A941-7476-495B-BE86-CCE152327979}" type="sibTrans" cxnId="{F6C5F595-FD4F-42E3-AF8C-9EF5AD43CBB9}">
      <dgm:prSet/>
      <dgm:spPr/>
      <dgm:t>
        <a:bodyPr/>
        <a:lstStyle/>
        <a:p>
          <a:endParaRPr lang="ru-RU"/>
        </a:p>
      </dgm:t>
    </dgm:pt>
    <dgm:pt modelId="{7C1EAFA1-39EA-4B0C-8CB7-808270EFFD20}" type="pres">
      <dgm:prSet presAssocID="{44F12E9E-0516-4AF4-96A5-EF9A4F555D72}" presName="Name0" presStyleCnt="0">
        <dgm:presLayoutVars>
          <dgm:dir/>
          <dgm:resizeHandles val="exact"/>
        </dgm:presLayoutVars>
      </dgm:prSet>
      <dgm:spPr/>
    </dgm:pt>
    <dgm:pt modelId="{C045A2B4-CF87-4F1B-AE29-B59E2E69C52D}" type="pres">
      <dgm:prSet presAssocID="{D7FCAB3E-56DB-4735-8F3C-54888D87ACB3}" presName="composite" presStyleCnt="0"/>
      <dgm:spPr/>
    </dgm:pt>
    <dgm:pt modelId="{088DBB28-A1BA-4B98-9459-1079C7DDA2FA}" type="pres">
      <dgm:prSet presAssocID="{D7FCAB3E-56DB-4735-8F3C-54888D87ACB3}" presName="rect1" presStyleLbl="bgImgPlace1" presStyleIdx="0" presStyleCnt="4"/>
      <dgm:spPr>
        <a:blipFill>
          <a:blip xmlns:r="http://schemas.openxmlformats.org/officeDocument/2006/relationships" r:embed="rId1"/>
          <a:stretch>
            <a:fillRect/>
          </a:stretch>
        </a:blipFill>
      </dgm:spPr>
    </dgm:pt>
    <dgm:pt modelId="{7C1D774A-39BD-431E-8D54-8A593FA4DFE5}" type="pres">
      <dgm:prSet presAssocID="{D7FCAB3E-56DB-4735-8F3C-54888D87ACB3}" presName="wedgeRectCallout1" presStyleLbl="node1" presStyleIdx="0" presStyleCnt="4">
        <dgm:presLayoutVars>
          <dgm:bulletEnabled val="1"/>
        </dgm:presLayoutVars>
      </dgm:prSet>
      <dgm:spPr/>
    </dgm:pt>
    <dgm:pt modelId="{8CB234B5-5BD1-4EAB-9F70-EA450EBA5F30}" type="pres">
      <dgm:prSet presAssocID="{1852A941-7476-495B-BE86-CCE152327979}" presName="sibTrans" presStyleCnt="0"/>
      <dgm:spPr/>
    </dgm:pt>
    <dgm:pt modelId="{C6EE87FF-7739-4A85-AEE3-49F685C3B3F7}" type="pres">
      <dgm:prSet presAssocID="{F626398C-787C-4757-B892-B45B5B011F89}" presName="composite" presStyleCnt="0"/>
      <dgm:spPr/>
    </dgm:pt>
    <dgm:pt modelId="{CEED700A-BE33-452B-831B-9EDCCB4F52A3}" type="pres">
      <dgm:prSet presAssocID="{F626398C-787C-4757-B892-B45B5B011F89}" presName="rect1" presStyleLbl="bgImgPlace1" presStyleIdx="1" presStyleCnt="4"/>
      <dgm:spPr>
        <a:blipFill rotWithShape="1">
          <a:blip xmlns:r="http://schemas.openxmlformats.org/officeDocument/2006/relationships" r:embed="rId2"/>
          <a:stretch>
            <a:fillRect/>
          </a:stretch>
        </a:blipFill>
      </dgm:spPr>
    </dgm:pt>
    <dgm:pt modelId="{D7243717-766C-4C17-9757-02D326D15D14}" type="pres">
      <dgm:prSet presAssocID="{F626398C-787C-4757-B892-B45B5B011F89}" presName="wedgeRectCallout1" presStyleLbl="node1" presStyleIdx="1" presStyleCnt="4">
        <dgm:presLayoutVars>
          <dgm:bulletEnabled val="1"/>
        </dgm:presLayoutVars>
      </dgm:prSet>
      <dgm:spPr/>
    </dgm:pt>
    <dgm:pt modelId="{1578AF9F-C262-4112-9AF3-6DC4ADB9204D}" type="pres">
      <dgm:prSet presAssocID="{CB42576E-5938-448D-885A-A4F6B3876CB5}" presName="sibTrans" presStyleCnt="0"/>
      <dgm:spPr/>
    </dgm:pt>
    <dgm:pt modelId="{35FF3DA6-89DB-48A6-BA69-5C3535B88245}" type="pres">
      <dgm:prSet presAssocID="{63FC9632-E3CD-4C17-8E98-CCDA114AFBA5}" presName="composite" presStyleCnt="0"/>
      <dgm:spPr/>
    </dgm:pt>
    <dgm:pt modelId="{6F84B8FE-5AFF-4682-922C-683391D5EADC}" type="pres">
      <dgm:prSet presAssocID="{63FC9632-E3CD-4C17-8E98-CCDA114AFBA5}" presName="rect1" presStyleLbl="bgImgPlace1" presStyleIdx="2" presStyleCnt="4"/>
      <dgm:spPr>
        <a:blipFill rotWithShape="1">
          <a:blip xmlns:r="http://schemas.openxmlformats.org/officeDocument/2006/relationships" r:embed="rId3"/>
          <a:stretch>
            <a:fillRect/>
          </a:stretch>
        </a:blipFill>
      </dgm:spPr>
    </dgm:pt>
    <dgm:pt modelId="{2BB76D15-FAE9-450F-B964-0C9B16BD421B}" type="pres">
      <dgm:prSet presAssocID="{63FC9632-E3CD-4C17-8E98-CCDA114AFBA5}" presName="wedgeRectCallout1" presStyleLbl="node1" presStyleIdx="2" presStyleCnt="4">
        <dgm:presLayoutVars>
          <dgm:bulletEnabled val="1"/>
        </dgm:presLayoutVars>
      </dgm:prSet>
      <dgm:spPr/>
    </dgm:pt>
    <dgm:pt modelId="{3131EF35-C8D3-491D-B2EF-32591EBD47A6}" type="pres">
      <dgm:prSet presAssocID="{627BB316-08B9-48DC-8652-83ECAF99A9B7}" presName="sibTrans" presStyleCnt="0"/>
      <dgm:spPr/>
    </dgm:pt>
    <dgm:pt modelId="{30005909-088D-4781-807E-8C1BD46D0D49}" type="pres">
      <dgm:prSet presAssocID="{FD5C79ED-AC3E-4D70-A48A-4B58A59B4E61}" presName="composite" presStyleCnt="0"/>
      <dgm:spPr/>
    </dgm:pt>
    <dgm:pt modelId="{98F02D24-20B7-4EA5-AA89-36E080098CC6}" type="pres">
      <dgm:prSet presAssocID="{FD5C79ED-AC3E-4D70-A48A-4B58A59B4E61}" presName="rect1" presStyleLbl="bgImgPlace1" presStyleIdx="3" presStyleCnt="4"/>
      <dgm:spPr>
        <a:blipFill rotWithShape="1">
          <a:blip xmlns:r="http://schemas.openxmlformats.org/officeDocument/2006/relationships" r:embed="rId4"/>
          <a:stretch>
            <a:fillRect/>
          </a:stretch>
        </a:blipFill>
      </dgm:spPr>
    </dgm:pt>
    <dgm:pt modelId="{D3E3B0D0-3328-4FC0-95D1-5BE236BB2424}" type="pres">
      <dgm:prSet presAssocID="{FD5C79ED-AC3E-4D70-A48A-4B58A59B4E61}" presName="wedgeRectCallout1" presStyleLbl="node1" presStyleIdx="3" presStyleCnt="4">
        <dgm:presLayoutVars>
          <dgm:bulletEnabled val="1"/>
        </dgm:presLayoutVars>
      </dgm:prSet>
      <dgm:spPr/>
    </dgm:pt>
  </dgm:ptLst>
  <dgm:cxnLst>
    <dgm:cxn modelId="{8EFEF437-A452-4F1B-9075-51F24A6608B2}" type="presOf" srcId="{FD5C79ED-AC3E-4D70-A48A-4B58A59B4E61}" destId="{D3E3B0D0-3328-4FC0-95D1-5BE236BB2424}" srcOrd="0" destOrd="0" presId="urn:microsoft.com/office/officeart/2008/layout/BendingPictureCaptionList"/>
    <dgm:cxn modelId="{82EA8E70-35C2-4BDC-AFBB-5F5C820272CE}" type="presOf" srcId="{63FC9632-E3CD-4C17-8E98-CCDA114AFBA5}" destId="{2BB76D15-FAE9-450F-B964-0C9B16BD421B}" srcOrd="0" destOrd="0" presId="urn:microsoft.com/office/officeart/2008/layout/BendingPictureCaptionList"/>
    <dgm:cxn modelId="{5F9A9356-8165-4BBD-9960-B26A20689FA7}" srcId="{44F12E9E-0516-4AF4-96A5-EF9A4F555D72}" destId="{63FC9632-E3CD-4C17-8E98-CCDA114AFBA5}" srcOrd="2" destOrd="0" parTransId="{3B71D2DE-D5AC-474D-BB78-950EA55A6792}" sibTransId="{627BB316-08B9-48DC-8652-83ECAF99A9B7}"/>
    <dgm:cxn modelId="{5C24FF90-3F1B-476F-9757-BBCFB50D36A4}" type="presOf" srcId="{D7FCAB3E-56DB-4735-8F3C-54888D87ACB3}" destId="{7C1D774A-39BD-431E-8D54-8A593FA4DFE5}" srcOrd="0" destOrd="0" presId="urn:microsoft.com/office/officeart/2008/layout/BendingPictureCaptionList"/>
    <dgm:cxn modelId="{F6C5F595-FD4F-42E3-AF8C-9EF5AD43CBB9}" srcId="{44F12E9E-0516-4AF4-96A5-EF9A4F555D72}" destId="{D7FCAB3E-56DB-4735-8F3C-54888D87ACB3}" srcOrd="0" destOrd="0" parTransId="{3CA52A2E-4137-4708-ADBE-CF693BE2EA10}" sibTransId="{1852A941-7476-495B-BE86-CCE152327979}"/>
    <dgm:cxn modelId="{6B361FAE-7A94-4442-99C8-72CB31B9DC9A}" srcId="{44F12E9E-0516-4AF4-96A5-EF9A4F555D72}" destId="{F626398C-787C-4757-B892-B45B5B011F89}" srcOrd="1" destOrd="0" parTransId="{3CDFFA4E-C37F-43E0-A517-4EC8FED03E3A}" sibTransId="{CB42576E-5938-448D-885A-A4F6B3876CB5}"/>
    <dgm:cxn modelId="{E12530B1-43D6-48D5-ACB9-EBC04A6FA5BD}" type="presOf" srcId="{F626398C-787C-4757-B892-B45B5B011F89}" destId="{D7243717-766C-4C17-9757-02D326D15D14}" srcOrd="0" destOrd="0" presId="urn:microsoft.com/office/officeart/2008/layout/BendingPictureCaptionList"/>
    <dgm:cxn modelId="{BA8579D8-3FC1-4A45-BE17-EBA5D6CF0557}" type="presOf" srcId="{44F12E9E-0516-4AF4-96A5-EF9A4F555D72}" destId="{7C1EAFA1-39EA-4B0C-8CB7-808270EFFD20}" srcOrd="0" destOrd="0" presId="urn:microsoft.com/office/officeart/2008/layout/BendingPictureCaptionList"/>
    <dgm:cxn modelId="{8DDB7FE1-85E3-471F-9B16-38ACE2E5B2DD}" srcId="{44F12E9E-0516-4AF4-96A5-EF9A4F555D72}" destId="{FD5C79ED-AC3E-4D70-A48A-4B58A59B4E61}" srcOrd="3" destOrd="0" parTransId="{4A6E1D4A-1F36-4970-A2E7-258AE313EDB3}" sibTransId="{8E11EA0B-E68D-4C22-8C65-169C758FA948}"/>
    <dgm:cxn modelId="{CB5A860B-0342-4E1F-A25F-04F67C018148}" type="presParOf" srcId="{7C1EAFA1-39EA-4B0C-8CB7-808270EFFD20}" destId="{C045A2B4-CF87-4F1B-AE29-B59E2E69C52D}" srcOrd="0" destOrd="0" presId="urn:microsoft.com/office/officeart/2008/layout/BendingPictureCaptionList"/>
    <dgm:cxn modelId="{DFCF35A9-498A-4FF6-BB8C-17115BB59E31}" type="presParOf" srcId="{C045A2B4-CF87-4F1B-AE29-B59E2E69C52D}" destId="{088DBB28-A1BA-4B98-9459-1079C7DDA2FA}" srcOrd="0" destOrd="0" presId="urn:microsoft.com/office/officeart/2008/layout/BendingPictureCaptionList"/>
    <dgm:cxn modelId="{E1276974-4CAE-4F29-92E0-50CCDD32DDF4}" type="presParOf" srcId="{C045A2B4-CF87-4F1B-AE29-B59E2E69C52D}" destId="{7C1D774A-39BD-431E-8D54-8A593FA4DFE5}" srcOrd="1" destOrd="0" presId="urn:microsoft.com/office/officeart/2008/layout/BendingPictureCaptionList"/>
    <dgm:cxn modelId="{610354B7-1D08-40D2-AB97-B6DA44E49915}" type="presParOf" srcId="{7C1EAFA1-39EA-4B0C-8CB7-808270EFFD20}" destId="{8CB234B5-5BD1-4EAB-9F70-EA450EBA5F30}" srcOrd="1" destOrd="0" presId="urn:microsoft.com/office/officeart/2008/layout/BendingPictureCaptionList"/>
    <dgm:cxn modelId="{68337ADA-4901-49AF-9284-54A579064D4C}" type="presParOf" srcId="{7C1EAFA1-39EA-4B0C-8CB7-808270EFFD20}" destId="{C6EE87FF-7739-4A85-AEE3-49F685C3B3F7}" srcOrd="2" destOrd="0" presId="urn:microsoft.com/office/officeart/2008/layout/BendingPictureCaptionList"/>
    <dgm:cxn modelId="{855D7F2B-F23C-4E1F-BCC4-BBA3CA50F97D}" type="presParOf" srcId="{C6EE87FF-7739-4A85-AEE3-49F685C3B3F7}" destId="{CEED700A-BE33-452B-831B-9EDCCB4F52A3}" srcOrd="0" destOrd="0" presId="urn:microsoft.com/office/officeart/2008/layout/BendingPictureCaptionList"/>
    <dgm:cxn modelId="{1B73CE5D-8A7E-4C4B-8AB3-814F39342D03}" type="presParOf" srcId="{C6EE87FF-7739-4A85-AEE3-49F685C3B3F7}" destId="{D7243717-766C-4C17-9757-02D326D15D14}" srcOrd="1" destOrd="0" presId="urn:microsoft.com/office/officeart/2008/layout/BendingPictureCaptionList"/>
    <dgm:cxn modelId="{34652395-5F37-4292-AB24-66460D67D8D7}" type="presParOf" srcId="{7C1EAFA1-39EA-4B0C-8CB7-808270EFFD20}" destId="{1578AF9F-C262-4112-9AF3-6DC4ADB9204D}" srcOrd="3" destOrd="0" presId="urn:microsoft.com/office/officeart/2008/layout/BendingPictureCaptionList"/>
    <dgm:cxn modelId="{9EC5D59F-530C-4350-B1FD-4F698C0FAA36}" type="presParOf" srcId="{7C1EAFA1-39EA-4B0C-8CB7-808270EFFD20}" destId="{35FF3DA6-89DB-48A6-BA69-5C3535B88245}" srcOrd="4" destOrd="0" presId="urn:microsoft.com/office/officeart/2008/layout/BendingPictureCaptionList"/>
    <dgm:cxn modelId="{D59EA648-8D27-4F36-AE13-BBE97DE3569A}" type="presParOf" srcId="{35FF3DA6-89DB-48A6-BA69-5C3535B88245}" destId="{6F84B8FE-5AFF-4682-922C-683391D5EADC}" srcOrd="0" destOrd="0" presId="urn:microsoft.com/office/officeart/2008/layout/BendingPictureCaptionList"/>
    <dgm:cxn modelId="{4263B647-5844-467F-845E-D92DE4BD0018}" type="presParOf" srcId="{35FF3DA6-89DB-48A6-BA69-5C3535B88245}" destId="{2BB76D15-FAE9-450F-B964-0C9B16BD421B}" srcOrd="1" destOrd="0" presId="urn:microsoft.com/office/officeart/2008/layout/BendingPictureCaptionList"/>
    <dgm:cxn modelId="{57D37B26-2091-4E50-8FC3-1F5FE40EECBB}" type="presParOf" srcId="{7C1EAFA1-39EA-4B0C-8CB7-808270EFFD20}" destId="{3131EF35-C8D3-491D-B2EF-32591EBD47A6}" srcOrd="5" destOrd="0" presId="urn:microsoft.com/office/officeart/2008/layout/BendingPictureCaptionList"/>
    <dgm:cxn modelId="{3B47363F-4A9D-46A3-B523-36DD822E3202}" type="presParOf" srcId="{7C1EAFA1-39EA-4B0C-8CB7-808270EFFD20}" destId="{30005909-088D-4781-807E-8C1BD46D0D49}" srcOrd="6" destOrd="0" presId="urn:microsoft.com/office/officeart/2008/layout/BendingPictureCaptionList"/>
    <dgm:cxn modelId="{6D3C6B04-0423-4FC0-8AC5-F2283E9FFB95}" type="presParOf" srcId="{30005909-088D-4781-807E-8C1BD46D0D49}" destId="{98F02D24-20B7-4EA5-AA89-36E080098CC6}" srcOrd="0" destOrd="0" presId="urn:microsoft.com/office/officeart/2008/layout/BendingPictureCaptionList"/>
    <dgm:cxn modelId="{3E1E00B5-499E-456E-83D2-5E9D76E73FF5}" type="presParOf" srcId="{30005909-088D-4781-807E-8C1BD46D0D49}" destId="{D3E3B0D0-3328-4FC0-95D1-5BE236BB2424}"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88E0F-9E03-45BB-888F-F112402FE4FE}">
      <dsp:nvSpPr>
        <dsp:cNvPr id="0" name=""/>
        <dsp:cNvSpPr/>
      </dsp:nvSpPr>
      <dsp:spPr>
        <a:xfrm>
          <a:off x="0" y="304890"/>
          <a:ext cx="10982425" cy="1264770"/>
        </a:xfrm>
        <a:prstGeom prst="round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b="1" kern="1200" dirty="0">
              <a:latin typeface="Times New Roman Tj" panose="02020603050405020304" pitchFamily="18" charset="-52"/>
            </a:rPr>
            <a:t>МАВЗӮЪ: </a:t>
          </a:r>
          <a:r>
            <a:rPr lang="ru-RU" sz="2300" b="1" kern="1200" dirty="0" err="1">
              <a:latin typeface="Times New Roman Tj" panose="02020603050405020304" pitchFamily="18" charset="-52"/>
            </a:rPr>
            <a:t>Шарҳи</a:t>
          </a:r>
          <a:r>
            <a:rPr lang="ru-RU" sz="2300" b="1" kern="1200" dirty="0">
              <a:latin typeface="Times New Roman Tj" panose="02020603050405020304" pitchFamily="18" charset="-52"/>
            </a:rPr>
            <a:t> </a:t>
          </a:r>
          <a:r>
            <a:rPr lang="tg-Cyrl-TJ" sz="2300" b="1" kern="1200" dirty="0">
              <a:latin typeface="Times New Roman Tj" panose="02020603050405020304" pitchFamily="18" charset="-52"/>
            </a:rPr>
            <a:t>Фармони Президенти Ҷумурии Тоҷикистон  аз 3 августи соли 2021, №222 </a:t>
          </a:r>
          <a:r>
            <a:rPr lang="ru-RU" sz="2300" b="1" kern="1200" dirty="0">
              <a:latin typeface="Times New Roman Tj" panose="02020603050405020304" pitchFamily="18" charset="-52"/>
            </a:rPr>
            <a:t>«Дар </a:t>
          </a:r>
          <a:r>
            <a:rPr lang="ru-RU" sz="2300" b="1" kern="1200" dirty="0" err="1">
              <a:latin typeface="Times New Roman Tj" panose="02020603050405020304" pitchFamily="18" charset="-52"/>
            </a:rPr>
            <a:t>бораи</a:t>
          </a:r>
          <a:r>
            <a:rPr lang="ru-RU" sz="2300" b="1" kern="1200" dirty="0">
              <a:latin typeface="Times New Roman Tj" panose="02020603050405020304" pitchFamily="18" charset="-52"/>
            </a:rPr>
            <a:t> </a:t>
          </a:r>
          <a:r>
            <a:rPr lang="tg-Cyrl-TJ" sz="2300" b="1" kern="1200" dirty="0">
              <a:latin typeface="Times New Roman Tj" panose="02020603050405020304" pitchFamily="18" charset="-52"/>
            </a:rPr>
            <a:t>Стратегияи давлатии муовимат   ба коррупсия дар ҷумҳурии Тоҷикистон барои давраи то соли 2030» ва тарзу усулҳои амалисозии он</a:t>
          </a:r>
          <a:endParaRPr lang="ru-RU" sz="2300" kern="1200" dirty="0">
            <a:latin typeface="Times New Roman Tj" panose="02020603050405020304" pitchFamily="18" charset="-52"/>
          </a:endParaRPr>
        </a:p>
      </dsp:txBody>
      <dsp:txXfrm>
        <a:off x="61741" y="366631"/>
        <a:ext cx="10858943" cy="11412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D42AE-8C15-4236-B5C8-8241F57B38DC}">
      <dsp:nvSpPr>
        <dsp:cNvPr id="0" name=""/>
        <dsp:cNvSpPr/>
      </dsp:nvSpPr>
      <dsp:spPr>
        <a:xfrm>
          <a:off x="3224158" y="1417609"/>
          <a:ext cx="643213" cy="91440"/>
        </a:xfrm>
        <a:custGeom>
          <a:avLst/>
          <a:gdLst/>
          <a:ahLst/>
          <a:cxnLst/>
          <a:rect l="0" t="0" r="0" b="0"/>
          <a:pathLst>
            <a:path>
              <a:moveTo>
                <a:pt x="0" y="45720"/>
              </a:moveTo>
              <a:lnTo>
                <a:pt x="643213" y="45720"/>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Times New Roman Tj" panose="02020603050405020304" pitchFamily="18" charset="-52"/>
          </a:endParaRPr>
        </a:p>
      </dsp:txBody>
      <dsp:txXfrm>
        <a:off x="3528920" y="1459960"/>
        <a:ext cx="33690" cy="6738"/>
      </dsp:txXfrm>
    </dsp:sp>
    <dsp:sp modelId="{7B117A91-D2CE-423E-9CAA-42DB5F7C4074}">
      <dsp:nvSpPr>
        <dsp:cNvPr id="0" name=""/>
        <dsp:cNvSpPr/>
      </dsp:nvSpPr>
      <dsp:spPr>
        <a:xfrm>
          <a:off x="3374" y="496554"/>
          <a:ext cx="3222584" cy="1933550"/>
        </a:xfrm>
        <a:prstGeom prst="rect">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tg-Cyrl-TJ" sz="2200" kern="1200" dirty="0">
              <a:latin typeface="Times New Roman Tj" panose="02020603050405020304" pitchFamily="18" charset="-52"/>
            </a:rPr>
            <a:t>Мақомоту муассисаҳои давлатӣ</a:t>
          </a:r>
          <a:endParaRPr lang="ru-RU" sz="2200" kern="1200" dirty="0">
            <a:latin typeface="Times New Roman Tj" panose="02020603050405020304" pitchFamily="18" charset="-52"/>
          </a:endParaRPr>
        </a:p>
      </dsp:txBody>
      <dsp:txXfrm>
        <a:off x="3374" y="496554"/>
        <a:ext cx="3222584" cy="1933550"/>
      </dsp:txXfrm>
    </dsp:sp>
    <dsp:sp modelId="{C611230A-9FF9-450C-998A-A62FF29F73C7}">
      <dsp:nvSpPr>
        <dsp:cNvPr id="0" name=""/>
        <dsp:cNvSpPr/>
      </dsp:nvSpPr>
      <dsp:spPr>
        <a:xfrm>
          <a:off x="1614666" y="2428304"/>
          <a:ext cx="3896397" cy="643213"/>
        </a:xfrm>
        <a:custGeom>
          <a:avLst/>
          <a:gdLst/>
          <a:ahLst/>
          <a:cxnLst/>
          <a:rect l="0" t="0" r="0" b="0"/>
          <a:pathLst>
            <a:path>
              <a:moveTo>
                <a:pt x="3896397" y="0"/>
              </a:moveTo>
              <a:lnTo>
                <a:pt x="3896397" y="338706"/>
              </a:lnTo>
              <a:lnTo>
                <a:pt x="0" y="338706"/>
              </a:lnTo>
              <a:lnTo>
                <a:pt x="0" y="643213"/>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Times New Roman Tj" panose="02020603050405020304" pitchFamily="18" charset="-52"/>
          </a:endParaRPr>
        </a:p>
      </dsp:txBody>
      <dsp:txXfrm>
        <a:off x="3464009" y="2746542"/>
        <a:ext cx="197711" cy="6738"/>
      </dsp:txXfrm>
    </dsp:sp>
    <dsp:sp modelId="{1F0AE786-05A2-4DE0-BBA7-639E4F078248}">
      <dsp:nvSpPr>
        <dsp:cNvPr id="0" name=""/>
        <dsp:cNvSpPr/>
      </dsp:nvSpPr>
      <dsp:spPr>
        <a:xfrm>
          <a:off x="3899772" y="496554"/>
          <a:ext cx="3222584" cy="193355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tg-Cyrl-TJ" sz="2200" kern="1200" dirty="0">
              <a:latin typeface="Times New Roman Tj" panose="02020603050405020304" pitchFamily="18" charset="-52"/>
            </a:rPr>
            <a:t>ҷомеаи шаҳрвандӣ бо дастгирии шарикони иҷтимоӣ</a:t>
          </a:r>
          <a:endParaRPr lang="ru-RU" sz="2200" kern="1200" dirty="0">
            <a:latin typeface="Times New Roman Tj" panose="02020603050405020304" pitchFamily="18" charset="-52"/>
          </a:endParaRPr>
        </a:p>
      </dsp:txBody>
      <dsp:txXfrm>
        <a:off x="3899772" y="496554"/>
        <a:ext cx="3222584" cy="1933550"/>
      </dsp:txXfrm>
    </dsp:sp>
    <dsp:sp modelId="{AAA54A34-8F6A-4440-9B6B-703EE27FA1A0}">
      <dsp:nvSpPr>
        <dsp:cNvPr id="0" name=""/>
        <dsp:cNvSpPr/>
      </dsp:nvSpPr>
      <dsp:spPr>
        <a:xfrm>
          <a:off x="3224158" y="4024973"/>
          <a:ext cx="643213" cy="91440"/>
        </a:xfrm>
        <a:custGeom>
          <a:avLst/>
          <a:gdLst/>
          <a:ahLst/>
          <a:cxnLst/>
          <a:rect l="0" t="0" r="0" b="0"/>
          <a:pathLst>
            <a:path>
              <a:moveTo>
                <a:pt x="0" y="45720"/>
              </a:moveTo>
              <a:lnTo>
                <a:pt x="643213" y="45720"/>
              </a:lnTo>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Times New Roman Tj" panose="02020603050405020304" pitchFamily="18" charset="-52"/>
          </a:endParaRPr>
        </a:p>
      </dsp:txBody>
      <dsp:txXfrm>
        <a:off x="3528920" y="4067324"/>
        <a:ext cx="33690" cy="6738"/>
      </dsp:txXfrm>
    </dsp:sp>
    <dsp:sp modelId="{DDF34956-B472-429F-BD70-445ABC6B9F78}">
      <dsp:nvSpPr>
        <dsp:cNvPr id="0" name=""/>
        <dsp:cNvSpPr/>
      </dsp:nvSpPr>
      <dsp:spPr>
        <a:xfrm>
          <a:off x="3374" y="3103918"/>
          <a:ext cx="3222584" cy="193355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tg-Cyrl-TJ" sz="2100" kern="1200" dirty="0">
              <a:latin typeface="Times New Roman Tj" panose="02020603050405020304" pitchFamily="18" charset="-52"/>
            </a:rPr>
            <a:t>Дар ҳамоҳангсозӣ бо Шўрои миллии муқовимат ба коррупсияи Ҷумҳурии Тоҷикистон </a:t>
          </a:r>
          <a:endParaRPr lang="ru-RU" sz="2100" kern="1200" dirty="0">
            <a:latin typeface="Times New Roman Tj" panose="02020603050405020304" pitchFamily="18" charset="-52"/>
          </a:endParaRPr>
        </a:p>
      </dsp:txBody>
      <dsp:txXfrm>
        <a:off x="3374" y="3103918"/>
        <a:ext cx="3222584" cy="1933550"/>
      </dsp:txXfrm>
    </dsp:sp>
    <dsp:sp modelId="{D2CE1091-EBE4-442D-8B87-4F43B16A952C}">
      <dsp:nvSpPr>
        <dsp:cNvPr id="0" name=""/>
        <dsp:cNvSpPr/>
      </dsp:nvSpPr>
      <dsp:spPr>
        <a:xfrm>
          <a:off x="3899772" y="3103918"/>
          <a:ext cx="3222584" cy="1933550"/>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tg-Cyrl-TJ" sz="2100" kern="1200" dirty="0">
              <a:latin typeface="Times New Roman Tj" panose="02020603050405020304" pitchFamily="18" charset="-52"/>
            </a:rPr>
            <a:t>Агентии назорати давлатии молиявӣ ва мубориза бо коррупсияи Ҷумҳурии Тоҷикистон</a:t>
          </a:r>
          <a:endParaRPr lang="ru-RU" sz="2100" kern="1200" dirty="0">
            <a:latin typeface="Times New Roman Tj" panose="02020603050405020304" pitchFamily="18" charset="-52"/>
          </a:endParaRPr>
        </a:p>
      </dsp:txBody>
      <dsp:txXfrm>
        <a:off x="3899772" y="3103918"/>
        <a:ext cx="3222584" cy="19335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486EC-3CA9-44FB-B9B1-10CE879EC7F8}">
      <dsp:nvSpPr>
        <dsp:cNvPr id="0" name=""/>
        <dsp:cNvSpPr/>
      </dsp:nvSpPr>
      <dsp:spPr>
        <a:xfrm>
          <a:off x="0" y="0"/>
          <a:ext cx="3801189" cy="1022540"/>
        </a:xfrm>
        <a:prstGeom prst="roundRect">
          <a:avLst>
            <a:gd name="adj" fmla="val 10000"/>
          </a:avLst>
        </a:prstGeom>
        <a:solidFill>
          <a:schemeClr val="accent5">
            <a:lumMod val="20000"/>
            <a:lumOff val="80000"/>
          </a:schemeClr>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g-Cyrl-TJ" sz="2800" kern="1200" dirty="0">
              <a:solidFill>
                <a:schemeClr val="tx1">
                  <a:lumMod val="50000"/>
                </a:schemeClr>
              </a:solidFill>
              <a:latin typeface="Times New Roman Tj" panose="02020603050405020304" pitchFamily="18" charset="-52"/>
            </a:rPr>
            <a:t>роҳбар</a:t>
          </a:r>
          <a:endParaRPr lang="ru-RU" sz="2800" kern="1200" dirty="0">
            <a:solidFill>
              <a:schemeClr val="tx1">
                <a:lumMod val="50000"/>
              </a:schemeClr>
            </a:solidFill>
          </a:endParaRPr>
        </a:p>
      </dsp:txBody>
      <dsp:txXfrm>
        <a:off x="29949" y="29949"/>
        <a:ext cx="2697789" cy="962642"/>
      </dsp:txXfrm>
    </dsp:sp>
    <dsp:sp modelId="{510D8290-504A-496A-BFF2-BC5B168865A3}">
      <dsp:nvSpPr>
        <dsp:cNvPr id="0" name=""/>
        <dsp:cNvSpPr/>
      </dsp:nvSpPr>
      <dsp:spPr>
        <a:xfrm>
          <a:off x="335399" y="1192963"/>
          <a:ext cx="3801189" cy="1022540"/>
        </a:xfrm>
        <a:prstGeom prst="roundRect">
          <a:avLst>
            <a:gd name="adj" fmla="val 10000"/>
          </a:avLst>
        </a:prstGeom>
        <a:solidFill>
          <a:schemeClr val="accent5">
            <a:lumMod val="20000"/>
            <a:lumOff val="80000"/>
          </a:schemeClr>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g-Cyrl-TJ" sz="2800" kern="1200" dirty="0">
              <a:solidFill>
                <a:schemeClr val="tx1">
                  <a:lumMod val="50000"/>
                </a:schemeClr>
              </a:solidFill>
              <a:latin typeface="Times New Roman Tj" panose="02020603050405020304" pitchFamily="18" charset="-52"/>
            </a:rPr>
            <a:t>муовини якум</a:t>
          </a:r>
          <a:endParaRPr lang="ru-RU" sz="2800" kern="1200" dirty="0">
            <a:solidFill>
              <a:schemeClr val="tx1">
                <a:lumMod val="50000"/>
              </a:schemeClr>
            </a:solidFill>
          </a:endParaRPr>
        </a:p>
      </dsp:txBody>
      <dsp:txXfrm>
        <a:off x="365348" y="1222912"/>
        <a:ext cx="2741241" cy="962642"/>
      </dsp:txXfrm>
    </dsp:sp>
    <dsp:sp modelId="{3A10C8C8-54DD-4C1E-82E7-E7AE55854BEE}">
      <dsp:nvSpPr>
        <dsp:cNvPr id="0" name=""/>
        <dsp:cNvSpPr/>
      </dsp:nvSpPr>
      <dsp:spPr>
        <a:xfrm>
          <a:off x="670798" y="2385927"/>
          <a:ext cx="3801189" cy="1022540"/>
        </a:xfrm>
        <a:prstGeom prst="roundRect">
          <a:avLst>
            <a:gd name="adj" fmla="val 10000"/>
          </a:avLst>
        </a:prstGeom>
        <a:solidFill>
          <a:schemeClr val="accent5">
            <a:lumMod val="20000"/>
            <a:lumOff val="80000"/>
          </a:schemeClr>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g-Cyrl-TJ" sz="2800" kern="1200" dirty="0">
              <a:solidFill>
                <a:schemeClr val="tx1">
                  <a:lumMod val="50000"/>
                </a:schemeClr>
              </a:solidFill>
              <a:latin typeface="Times New Roman Tj" panose="02020603050405020304" pitchFamily="18" charset="-52"/>
            </a:rPr>
            <a:t>яке аз муовинон</a:t>
          </a:r>
          <a:endParaRPr lang="ru-RU" sz="2800" kern="1200" dirty="0">
            <a:solidFill>
              <a:schemeClr val="tx1">
                <a:lumMod val="50000"/>
              </a:schemeClr>
            </a:solidFill>
          </a:endParaRPr>
        </a:p>
      </dsp:txBody>
      <dsp:txXfrm>
        <a:off x="700747" y="2415876"/>
        <a:ext cx="2741241" cy="962642"/>
      </dsp:txXfrm>
    </dsp:sp>
    <dsp:sp modelId="{7A13B83D-ACD9-4A73-A7AA-71CB6DD59435}">
      <dsp:nvSpPr>
        <dsp:cNvPr id="0" name=""/>
        <dsp:cNvSpPr/>
      </dsp:nvSpPr>
      <dsp:spPr>
        <a:xfrm>
          <a:off x="3136538" y="775426"/>
          <a:ext cx="664651" cy="664651"/>
        </a:xfrm>
        <a:prstGeom prst="downArrow">
          <a:avLst>
            <a:gd name="adj1" fmla="val 55000"/>
            <a:gd name="adj2" fmla="val 45000"/>
          </a:avLst>
        </a:prstGeom>
        <a:gradFill rotWithShape="0">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ru-RU" sz="3000" kern="1200"/>
        </a:p>
      </dsp:txBody>
      <dsp:txXfrm>
        <a:off x="3286084" y="775426"/>
        <a:ext cx="365559" cy="500150"/>
      </dsp:txXfrm>
    </dsp:sp>
    <dsp:sp modelId="{AD3A5C50-4DA0-4D1F-955A-927C9BF7C642}">
      <dsp:nvSpPr>
        <dsp:cNvPr id="0" name=""/>
        <dsp:cNvSpPr/>
      </dsp:nvSpPr>
      <dsp:spPr>
        <a:xfrm>
          <a:off x="3471937" y="1961573"/>
          <a:ext cx="664651" cy="664651"/>
        </a:xfrm>
        <a:prstGeom prst="downArrow">
          <a:avLst>
            <a:gd name="adj1" fmla="val 55000"/>
            <a:gd name="adj2" fmla="val 45000"/>
          </a:avLst>
        </a:prstGeom>
        <a:gradFill rotWithShape="0">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ru-RU" sz="3000" kern="1200"/>
        </a:p>
      </dsp:txBody>
      <dsp:txXfrm>
        <a:off x="3621483" y="1961573"/>
        <a:ext cx="365559" cy="5001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7B4EF-4F88-4D7C-A8BA-0DD1CF6E6983}">
      <dsp:nvSpPr>
        <dsp:cNvPr id="0" name=""/>
        <dsp:cNvSpPr/>
      </dsp:nvSpPr>
      <dsp:spPr>
        <a:xfrm>
          <a:off x="0" y="4240882"/>
          <a:ext cx="8542637" cy="1326935"/>
        </a:xfrm>
        <a:prstGeom prst="rect">
          <a:avLst/>
        </a:prstGeom>
        <a:solidFill>
          <a:schemeClr val="accent2">
            <a:hueOff val="0"/>
            <a:satOff val="0"/>
            <a:lumOff val="0"/>
            <a:alphaOff val="0"/>
          </a:schemeClr>
        </a:solidFill>
        <a:ln>
          <a:noFill/>
        </a:ln>
        <a:effectLst>
          <a:glow rad="101600">
            <a:schemeClr val="accent2">
              <a:satMod val="175000"/>
              <a:alpha val="40000"/>
            </a:schemeClr>
          </a:glow>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tg-Cyrl-TJ" sz="2600" kern="1200" dirty="0">
              <a:latin typeface="Times New Roman Tj" panose="02020603050405020304" pitchFamily="18" charset="-52"/>
            </a:rPr>
            <a:t>хусусияти умумидошта</a:t>
          </a:r>
          <a:endParaRPr lang="ru-RU" sz="2600" kern="1200" dirty="0">
            <a:latin typeface="Times New Roman Tj" panose="02020603050405020304" pitchFamily="18" charset="-52"/>
          </a:endParaRPr>
        </a:p>
      </dsp:txBody>
      <dsp:txXfrm>
        <a:off x="0" y="4240882"/>
        <a:ext cx="8542637" cy="1326935"/>
      </dsp:txXfrm>
    </dsp:sp>
    <dsp:sp modelId="{89265D45-5B6F-40F2-A308-B663FBC1A9EE}">
      <dsp:nvSpPr>
        <dsp:cNvPr id="0" name=""/>
        <dsp:cNvSpPr/>
      </dsp:nvSpPr>
      <dsp:spPr>
        <a:xfrm rot="10800000">
          <a:off x="0" y="2892432"/>
          <a:ext cx="8542637" cy="1368353"/>
        </a:xfrm>
        <a:prstGeom prst="upArrowCallout">
          <a:avLst/>
        </a:prstGeom>
        <a:solidFill>
          <a:schemeClr val="accent2">
            <a:hueOff val="-425792"/>
            <a:satOff val="1170"/>
            <a:lumOff val="784"/>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tg-Cyrl-TJ" sz="2600" kern="1200" dirty="0">
              <a:latin typeface="Times New Roman Tj" panose="02020603050405020304" pitchFamily="18" charset="-52"/>
            </a:rPr>
            <a:t>ҳамиҷрокунанда </a:t>
          </a:r>
          <a:endParaRPr lang="ru-RU" sz="2600" kern="1200" dirty="0">
            <a:latin typeface="Times New Roman Tj" panose="02020603050405020304" pitchFamily="18" charset="-52"/>
          </a:endParaRPr>
        </a:p>
      </dsp:txBody>
      <dsp:txXfrm rot="10800000">
        <a:off x="0" y="2892432"/>
        <a:ext cx="8542637" cy="889115"/>
      </dsp:txXfrm>
    </dsp:sp>
    <dsp:sp modelId="{7F48ED28-7B73-4310-B45F-941224AB7F11}">
      <dsp:nvSpPr>
        <dsp:cNvPr id="0" name=""/>
        <dsp:cNvSpPr/>
      </dsp:nvSpPr>
      <dsp:spPr>
        <a:xfrm rot="10800000">
          <a:off x="0" y="1653534"/>
          <a:ext cx="8542637" cy="1223251"/>
        </a:xfrm>
        <a:prstGeom prst="upArrowCallout">
          <a:avLst/>
        </a:prstGeom>
        <a:solidFill>
          <a:schemeClr val="accent2">
            <a:hueOff val="-851583"/>
            <a:satOff val="2339"/>
            <a:lumOff val="1568"/>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tg-Cyrl-TJ" sz="2600" kern="1200" dirty="0">
              <a:latin typeface="TAJIKAN" pitchFamily="2" charset="0"/>
            </a:rPr>
            <a:t>иҷрокунандаи аввал</a:t>
          </a:r>
          <a:endParaRPr lang="ru-RU" sz="2600" kern="1200" dirty="0">
            <a:latin typeface="TAJIKAN" pitchFamily="2" charset="0"/>
          </a:endParaRPr>
        </a:p>
      </dsp:txBody>
      <dsp:txXfrm rot="10800000">
        <a:off x="0" y="1653534"/>
        <a:ext cx="8542637" cy="794832"/>
      </dsp:txXfrm>
    </dsp:sp>
    <dsp:sp modelId="{491B4DBF-3913-44B5-9D60-0CDE63A4DC8C}">
      <dsp:nvSpPr>
        <dsp:cNvPr id="0" name=""/>
        <dsp:cNvSpPr/>
      </dsp:nvSpPr>
      <dsp:spPr>
        <a:xfrm rot="10800000">
          <a:off x="0" y="39511"/>
          <a:ext cx="8542637" cy="1708029"/>
        </a:xfrm>
        <a:prstGeom prst="upArrowCallout">
          <a:avLst/>
        </a:prstGeom>
        <a:solidFill>
          <a:schemeClr val="accent2">
            <a:hueOff val="-1277375"/>
            <a:satOff val="3509"/>
            <a:lumOff val="2352"/>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tg-Cyrl-TJ" sz="2600" kern="1200" dirty="0">
              <a:latin typeface="Times New Roman Tj" panose="02020603050405020304" pitchFamily="18" charset="-52"/>
            </a:rPr>
            <a:t>Субъектҳои татбиқкунандаи Барнома ва Стратегия мохиятан ба се гурўҳ ҷудо карда шудаанд:</a:t>
          </a:r>
          <a:endParaRPr lang="ru-RU" sz="2600" kern="1200" dirty="0">
            <a:latin typeface="Times New Roman Tj" panose="02020603050405020304" pitchFamily="18" charset="-52"/>
          </a:endParaRPr>
        </a:p>
      </dsp:txBody>
      <dsp:txXfrm rot="10800000">
        <a:off x="0" y="39511"/>
        <a:ext cx="8542637" cy="11098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BC195-A164-48FF-9014-8419CE7D4A88}">
      <dsp:nvSpPr>
        <dsp:cNvPr id="0" name=""/>
        <dsp:cNvSpPr/>
      </dsp:nvSpPr>
      <dsp:spPr>
        <a:xfrm>
          <a:off x="0" y="1323187"/>
          <a:ext cx="5700712" cy="986838"/>
        </a:xfrm>
        <a:prstGeom prst="notchedRightArrow">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rgbClr val="FFFF00"/>
          </a:solidFill>
        </a:ln>
        <a:effectLst/>
      </dsp:spPr>
      <dsp:style>
        <a:lnRef idx="0">
          <a:scrgbClr r="0" g="0" b="0"/>
        </a:lnRef>
        <a:fillRef idx="1">
          <a:scrgbClr r="0" g="0" b="0"/>
        </a:fillRef>
        <a:effectRef idx="0">
          <a:scrgbClr r="0" g="0" b="0"/>
        </a:effectRef>
        <a:fontRef idx="minor"/>
      </dsp:style>
    </dsp:sp>
    <dsp:sp modelId="{F79A0DD9-1CC8-43AC-B403-3641EE56CA4C}">
      <dsp:nvSpPr>
        <dsp:cNvPr id="0" name=""/>
        <dsp:cNvSpPr/>
      </dsp:nvSpPr>
      <dsp:spPr>
        <a:xfrm>
          <a:off x="283086" y="633919"/>
          <a:ext cx="1152090" cy="809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l" defTabSz="889000">
            <a:lnSpc>
              <a:spcPct val="90000"/>
            </a:lnSpc>
            <a:spcBef>
              <a:spcPct val="0"/>
            </a:spcBef>
            <a:spcAft>
              <a:spcPct val="35000"/>
            </a:spcAft>
            <a:buNone/>
          </a:pPr>
          <a:r>
            <a:rPr lang="ru-RU" sz="2000" kern="1200" dirty="0">
              <a:solidFill>
                <a:schemeClr val="bg1"/>
              </a:solidFill>
              <a:latin typeface="Times New Roman Tj" panose="02020603050405020304" pitchFamily="18" charset="-52"/>
            </a:rPr>
            <a:t>ному </a:t>
          </a:r>
          <a:r>
            <a:rPr lang="ru-RU" sz="2000" kern="1200" dirty="0" err="1">
              <a:solidFill>
                <a:schemeClr val="bg1"/>
              </a:solidFill>
              <a:latin typeface="Times New Roman Tj" panose="02020603050405020304" pitchFamily="18" charset="-52"/>
            </a:rPr>
            <a:t>насаб</a:t>
          </a:r>
          <a:endParaRPr lang="ru-RU" sz="2000" kern="1200" dirty="0">
            <a:solidFill>
              <a:schemeClr val="bg1"/>
            </a:solidFill>
            <a:latin typeface="Times New Roman Tj" panose="02020603050405020304" pitchFamily="18" charset="-52"/>
          </a:endParaRPr>
        </a:p>
      </dsp:txBody>
      <dsp:txXfrm>
        <a:off x="283086" y="633919"/>
        <a:ext cx="1152090" cy="809901"/>
      </dsp:txXfrm>
    </dsp:sp>
    <dsp:sp modelId="{031865FC-BDDF-4C15-97EB-588B88FA237C}">
      <dsp:nvSpPr>
        <dsp:cNvPr id="0" name=""/>
        <dsp:cNvSpPr/>
      </dsp:nvSpPr>
      <dsp:spPr>
        <a:xfrm>
          <a:off x="357059" y="1606559"/>
          <a:ext cx="363321" cy="3633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20286-2FDA-450D-A937-85A168DFCA7F}">
      <dsp:nvSpPr>
        <dsp:cNvPr id="0" name=""/>
        <dsp:cNvSpPr/>
      </dsp:nvSpPr>
      <dsp:spPr>
        <a:xfrm>
          <a:off x="1393567" y="2161006"/>
          <a:ext cx="1293199" cy="1453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tg-Cyrl-TJ" sz="2000" kern="1200" dirty="0">
              <a:solidFill>
                <a:schemeClr val="bg1"/>
              </a:solidFill>
              <a:latin typeface="Times New Roman Tj" panose="02020603050405020304" pitchFamily="18" charset="-52"/>
              <a:ea typeface="Calibri" panose="020F0502020204030204" pitchFamily="34" charset="0"/>
              <a:cs typeface="Times New Roman" panose="02020603050405020304" pitchFamily="18" charset="0"/>
            </a:rPr>
            <a:t>вазифаи ишѓолнамудаи иҷрокунанда</a:t>
          </a:r>
          <a:endParaRPr lang="ru-RU" sz="2000" kern="1200" dirty="0">
            <a:solidFill>
              <a:schemeClr val="bg1"/>
            </a:solidFill>
          </a:endParaRPr>
        </a:p>
      </dsp:txBody>
      <dsp:txXfrm>
        <a:off x="1393567" y="2161006"/>
        <a:ext cx="1293199" cy="1453285"/>
      </dsp:txXfrm>
    </dsp:sp>
    <dsp:sp modelId="{7DA9E5AC-DD80-48B3-A772-08CC2AC4C105}">
      <dsp:nvSpPr>
        <dsp:cNvPr id="0" name=""/>
        <dsp:cNvSpPr/>
      </dsp:nvSpPr>
      <dsp:spPr>
        <a:xfrm>
          <a:off x="1911242" y="1628638"/>
          <a:ext cx="363321" cy="3633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A590B9-43A6-40BC-B549-06E59579148B}">
      <dsp:nvSpPr>
        <dsp:cNvPr id="0" name=""/>
        <dsp:cNvSpPr/>
      </dsp:nvSpPr>
      <dsp:spPr>
        <a:xfrm>
          <a:off x="2855359" y="0"/>
          <a:ext cx="1260056" cy="1453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l" defTabSz="889000">
            <a:lnSpc>
              <a:spcPct val="90000"/>
            </a:lnSpc>
            <a:spcBef>
              <a:spcPct val="0"/>
            </a:spcBef>
            <a:spcAft>
              <a:spcPct val="35000"/>
            </a:spcAft>
            <a:buNone/>
          </a:pPr>
          <a:r>
            <a:rPr lang="tg-Cyrl-TJ" sz="2000" kern="1200" dirty="0">
              <a:solidFill>
                <a:schemeClr val="bg1"/>
              </a:solidFill>
              <a:latin typeface="Times New Roman Tj" panose="02020603050405020304" pitchFamily="18" charset="-52"/>
              <a:ea typeface="Calibri" panose="020F0502020204030204" pitchFamily="34" charset="0"/>
              <a:cs typeface="Times New Roman" panose="02020603050405020304" pitchFamily="18" charset="0"/>
            </a:rPr>
            <a:t>шахси масъул </a:t>
          </a:r>
          <a:endParaRPr lang="ru-RU" sz="2000" kern="1200" dirty="0">
            <a:solidFill>
              <a:schemeClr val="bg1"/>
            </a:solidFill>
          </a:endParaRPr>
        </a:p>
      </dsp:txBody>
      <dsp:txXfrm>
        <a:off x="2855359" y="0"/>
        <a:ext cx="1260056" cy="1453285"/>
      </dsp:txXfrm>
    </dsp:sp>
    <dsp:sp modelId="{FBB3A10C-8291-446F-9D89-26BC00DCE6F5}">
      <dsp:nvSpPr>
        <dsp:cNvPr id="0" name=""/>
        <dsp:cNvSpPr/>
      </dsp:nvSpPr>
      <dsp:spPr>
        <a:xfrm>
          <a:off x="3254489" y="1594991"/>
          <a:ext cx="363321" cy="3633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2BEE88-0058-4DEA-9C4F-8A79B01320A7}">
      <dsp:nvSpPr>
        <dsp:cNvPr id="0" name=""/>
        <dsp:cNvSpPr/>
      </dsp:nvSpPr>
      <dsp:spPr>
        <a:xfrm>
          <a:off x="3943030" y="2150774"/>
          <a:ext cx="1369479" cy="1453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tg-Cyrl-TJ" sz="2000" kern="1200" dirty="0">
              <a:solidFill>
                <a:schemeClr val="bg1"/>
              </a:solidFill>
              <a:latin typeface="Times New Roman Tj" panose="02020603050405020304" pitchFamily="18" charset="-52"/>
              <a:ea typeface="Calibri" panose="020F0502020204030204" pitchFamily="34" charset="0"/>
              <a:cs typeface="Times New Roman" panose="02020603050405020304" pitchFamily="18" charset="0"/>
            </a:rPr>
            <a:t>муҳлати иҷро </a:t>
          </a:r>
          <a:endParaRPr lang="ru-RU" sz="2000" kern="1200" dirty="0">
            <a:solidFill>
              <a:schemeClr val="bg1"/>
            </a:solidFill>
          </a:endParaRPr>
        </a:p>
      </dsp:txBody>
      <dsp:txXfrm>
        <a:off x="3943030" y="2150774"/>
        <a:ext cx="1369479" cy="1453285"/>
      </dsp:txXfrm>
    </dsp:sp>
    <dsp:sp modelId="{F614DFEC-F66C-4BA5-9F68-9C96F8CC57F3}">
      <dsp:nvSpPr>
        <dsp:cNvPr id="0" name=""/>
        <dsp:cNvSpPr/>
      </dsp:nvSpPr>
      <dsp:spPr>
        <a:xfrm>
          <a:off x="4440332" y="1618120"/>
          <a:ext cx="363321" cy="3633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1CBD2-E48F-4AE8-A7A1-75613336072B}">
      <dsp:nvSpPr>
        <dsp:cNvPr id="0" name=""/>
        <dsp:cNvSpPr/>
      </dsp:nvSpPr>
      <dsp:spPr>
        <a:xfrm>
          <a:off x="2771775" y="1720828"/>
          <a:ext cx="1516846" cy="526508"/>
        </a:xfrm>
        <a:custGeom>
          <a:avLst/>
          <a:gdLst/>
          <a:ahLst/>
          <a:cxnLst/>
          <a:rect l="0" t="0" r="0" b="0"/>
          <a:pathLst>
            <a:path>
              <a:moveTo>
                <a:pt x="0" y="0"/>
              </a:moveTo>
              <a:lnTo>
                <a:pt x="0" y="263254"/>
              </a:lnTo>
              <a:lnTo>
                <a:pt x="1516846" y="263254"/>
              </a:lnTo>
              <a:lnTo>
                <a:pt x="1516846" y="526508"/>
              </a:lnTo>
            </a:path>
          </a:pathLst>
        </a:custGeom>
        <a:noFill/>
        <a:ln w="12700" cap="rnd"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86ACDD-D46C-4230-BB9B-4D1EA515B3B0}">
      <dsp:nvSpPr>
        <dsp:cNvPr id="0" name=""/>
        <dsp:cNvSpPr/>
      </dsp:nvSpPr>
      <dsp:spPr>
        <a:xfrm>
          <a:off x="1254928" y="1720828"/>
          <a:ext cx="1516846" cy="526508"/>
        </a:xfrm>
        <a:custGeom>
          <a:avLst/>
          <a:gdLst/>
          <a:ahLst/>
          <a:cxnLst/>
          <a:rect l="0" t="0" r="0" b="0"/>
          <a:pathLst>
            <a:path>
              <a:moveTo>
                <a:pt x="1516846" y="0"/>
              </a:moveTo>
              <a:lnTo>
                <a:pt x="1516846" y="263254"/>
              </a:lnTo>
              <a:lnTo>
                <a:pt x="0" y="263254"/>
              </a:lnTo>
              <a:lnTo>
                <a:pt x="0" y="526508"/>
              </a:lnTo>
            </a:path>
          </a:pathLst>
        </a:custGeom>
        <a:noFill/>
        <a:ln w="12700" cap="rnd"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3DC739-5928-42C3-8AF2-067181BBD1D8}">
      <dsp:nvSpPr>
        <dsp:cNvPr id="0" name=""/>
        <dsp:cNvSpPr/>
      </dsp:nvSpPr>
      <dsp:spPr>
        <a:xfrm>
          <a:off x="516600" y="467236"/>
          <a:ext cx="4510349" cy="1253592"/>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g-Cyrl-TJ" sz="1800" kern="1200" dirty="0">
              <a:latin typeface="Times New Roman Tj" panose="02020603050405020304" pitchFamily="18" charset="-52"/>
            </a:rPr>
            <a:t>Назорати иҷрои Стратегия ва Нақшаи чорабиниҳои амалисозии он аз тарафи</a:t>
          </a:r>
          <a:endParaRPr lang="ru-RU" sz="1800" kern="1200" dirty="0"/>
        </a:p>
      </dsp:txBody>
      <dsp:txXfrm>
        <a:off x="516600" y="467236"/>
        <a:ext cx="4510349" cy="1253592"/>
      </dsp:txXfrm>
    </dsp:sp>
    <dsp:sp modelId="{96A8AD00-6130-411C-8C98-DAC0A01EDF51}">
      <dsp:nvSpPr>
        <dsp:cNvPr id="0" name=""/>
        <dsp:cNvSpPr/>
      </dsp:nvSpPr>
      <dsp:spPr>
        <a:xfrm>
          <a:off x="1336" y="2247336"/>
          <a:ext cx="2507184" cy="1253592"/>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g-Cyrl-TJ" sz="1800" kern="1200" dirty="0">
              <a:latin typeface="Times New Roman Tj" panose="02020603050405020304" pitchFamily="18" charset="-52"/>
            </a:rPr>
            <a:t>Шўрои миллии муқовимат ба коррупсияи ҷумҳурии Тоҷикистон </a:t>
          </a:r>
          <a:endParaRPr lang="ru-RU" sz="1800" kern="1200" dirty="0"/>
        </a:p>
      </dsp:txBody>
      <dsp:txXfrm>
        <a:off x="1336" y="2247336"/>
        <a:ext cx="2507184" cy="1253592"/>
      </dsp:txXfrm>
    </dsp:sp>
    <dsp:sp modelId="{F21573E0-E19D-47C3-AF16-A8CE98B65524}">
      <dsp:nvSpPr>
        <dsp:cNvPr id="0" name=""/>
        <dsp:cNvSpPr/>
      </dsp:nvSpPr>
      <dsp:spPr>
        <a:xfrm>
          <a:off x="3035029" y="2247336"/>
          <a:ext cx="2507184" cy="1253592"/>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g-Cyrl-TJ" sz="1800" kern="1200" dirty="0">
              <a:latin typeface="Times New Roman Tj" panose="02020603050405020304" pitchFamily="18" charset="-52"/>
            </a:rPr>
            <a:t>Агентии назорати давлатии молиявӣ ва мубориза бо коррупсияи ҷумҳурии Тоҷикистон </a:t>
          </a:r>
          <a:endParaRPr lang="ru-RU" sz="1800" kern="1200" dirty="0"/>
        </a:p>
      </dsp:txBody>
      <dsp:txXfrm>
        <a:off x="3035029" y="2247336"/>
        <a:ext cx="2507184" cy="12535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49315-195C-4DAB-BEA2-18AEA9D8D348}">
      <dsp:nvSpPr>
        <dsp:cNvPr id="0" name=""/>
        <dsp:cNvSpPr/>
      </dsp:nvSpPr>
      <dsp:spPr>
        <a:xfrm>
          <a:off x="264835" y="2193"/>
          <a:ext cx="5004855" cy="1319214"/>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g-Cyrl-TJ" sz="2000" kern="1200" dirty="0">
              <a:latin typeface="Times New Roman Tj" panose="02020603050405020304" pitchFamily="18" charset="-52"/>
            </a:rPr>
            <a:t>Назорати иҷрои Стратегия ва Нақшаи чорабиниҳои амалисозии он бо роҳи</a:t>
          </a:r>
          <a:endParaRPr lang="ru-RU" sz="2000" kern="1200" dirty="0"/>
        </a:p>
      </dsp:txBody>
      <dsp:txXfrm>
        <a:off x="303473" y="40831"/>
        <a:ext cx="4927579" cy="1241938"/>
      </dsp:txXfrm>
    </dsp:sp>
    <dsp:sp modelId="{66322E37-A536-4562-BDBB-D90D7AD9CFCC}">
      <dsp:nvSpPr>
        <dsp:cNvPr id="0" name=""/>
        <dsp:cNvSpPr/>
      </dsp:nvSpPr>
      <dsp:spPr>
        <a:xfrm>
          <a:off x="264835" y="1558867"/>
          <a:ext cx="1319214" cy="1319214"/>
        </a:xfrm>
        <a:prstGeom prst="roundRect">
          <a:avLst>
            <a:gd name="adj" fmla="val 16670"/>
          </a:avLst>
        </a:prstGeom>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Effect>
                      <a14:brightnessContrast contrast="-20000"/>
                    </a14:imgEffect>
                  </a14:imgLayer>
                </a14:imgProps>
              </a:ext>
            </a:extLst>
          </a:blip>
          <a:stretch>
            <a:fillRect/>
          </a:stretch>
        </a:blip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A1D769-F5F1-4312-9E3B-B5DE1C652090}">
      <dsp:nvSpPr>
        <dsp:cNvPr id="0" name=""/>
        <dsp:cNvSpPr/>
      </dsp:nvSpPr>
      <dsp:spPr>
        <a:xfrm>
          <a:off x="1663203" y="1558867"/>
          <a:ext cx="3606488" cy="1319214"/>
        </a:xfrm>
        <a:prstGeom prst="roundRect">
          <a:avLst>
            <a:gd name="adj" fmla="val 1667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tg-Cyrl-TJ" sz="2700" kern="1200" dirty="0">
              <a:latin typeface="Times New Roman Tj" panose="02020603050405020304" pitchFamily="18" charset="-52"/>
            </a:rPr>
            <a:t>баргузор намудани ҷаласаҳои Шўро</a:t>
          </a:r>
          <a:endParaRPr lang="ru-RU" sz="2700" kern="1200" dirty="0"/>
        </a:p>
      </dsp:txBody>
      <dsp:txXfrm>
        <a:off x="1727613" y="1623277"/>
        <a:ext cx="3477668" cy="1190394"/>
      </dsp:txXfrm>
    </dsp:sp>
    <dsp:sp modelId="{79DAF475-3287-49EE-A1EE-7BBBE8E4615D}">
      <dsp:nvSpPr>
        <dsp:cNvPr id="0" name=""/>
        <dsp:cNvSpPr/>
      </dsp:nvSpPr>
      <dsp:spPr>
        <a:xfrm>
          <a:off x="264835" y="3036387"/>
          <a:ext cx="1319214" cy="1319214"/>
        </a:xfrm>
        <a:prstGeom prst="roundRect">
          <a:avLst>
            <a:gd name="adj" fmla="val 16670"/>
          </a:avLst>
        </a:prstGeom>
        <a:blipFill rotWithShape="1">
          <a:blip xmlns:r="http://schemas.openxmlformats.org/officeDocument/2006/relationships" r:embed="rId3"/>
          <a:stretch>
            <a:fillRect/>
          </a:stretch>
        </a:blip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745284-B626-48C4-A6D0-9D2D3F4317F2}">
      <dsp:nvSpPr>
        <dsp:cNvPr id="0" name=""/>
        <dsp:cNvSpPr/>
      </dsp:nvSpPr>
      <dsp:spPr>
        <a:xfrm>
          <a:off x="1663203" y="3036387"/>
          <a:ext cx="3606488" cy="1319214"/>
        </a:xfrm>
        <a:prstGeom prst="roundRect">
          <a:avLst>
            <a:gd name="adj" fmla="val 1667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tg-Cyrl-TJ" sz="2700" kern="1200" dirty="0">
              <a:latin typeface="Times New Roman Tj" panose="02020603050405020304" pitchFamily="18" charset="-52"/>
            </a:rPr>
            <a:t>таҳия ва тасдиқи нақшаҳои корӣ</a:t>
          </a:r>
          <a:endParaRPr lang="ru-RU" sz="2700" kern="1200" dirty="0"/>
        </a:p>
      </dsp:txBody>
      <dsp:txXfrm>
        <a:off x="1727613" y="3100797"/>
        <a:ext cx="3477668" cy="1190394"/>
      </dsp:txXfrm>
    </dsp:sp>
    <dsp:sp modelId="{30483BD7-16C5-46F7-A52C-6EAB50EF7E20}">
      <dsp:nvSpPr>
        <dsp:cNvPr id="0" name=""/>
        <dsp:cNvSpPr/>
      </dsp:nvSpPr>
      <dsp:spPr>
        <a:xfrm>
          <a:off x="264835" y="4513907"/>
          <a:ext cx="1319214" cy="1319214"/>
        </a:xfrm>
        <a:prstGeom prst="roundRect">
          <a:avLst>
            <a:gd name="adj" fmla="val 16670"/>
          </a:avLst>
        </a:prstGeom>
        <a:blipFill rotWithShape="1">
          <a:blip xmlns:r="http://schemas.openxmlformats.org/officeDocument/2006/relationships" r:embed="rId4"/>
          <a:stretch>
            <a:fillRect/>
          </a:stretch>
        </a:blip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AAD849-3E35-43B8-BC6C-3782E799BF88}">
      <dsp:nvSpPr>
        <dsp:cNvPr id="0" name=""/>
        <dsp:cNvSpPr/>
      </dsp:nvSpPr>
      <dsp:spPr>
        <a:xfrm>
          <a:off x="1663203" y="4513907"/>
          <a:ext cx="3606488" cy="1319214"/>
        </a:xfrm>
        <a:prstGeom prst="roundRect">
          <a:avLst>
            <a:gd name="adj" fmla="val 1667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tg-Cyrl-TJ" sz="2700" kern="1200" dirty="0">
              <a:latin typeface="Times New Roman Tj" panose="02020603050405020304" pitchFamily="18" charset="-52"/>
            </a:rPr>
            <a:t>ҷамъоварии маълумотҳои зарурӣ</a:t>
          </a:r>
          <a:endParaRPr lang="ru-RU" sz="2700" kern="1200" dirty="0"/>
        </a:p>
      </dsp:txBody>
      <dsp:txXfrm>
        <a:off x="1727613" y="4578317"/>
        <a:ext cx="3477668" cy="11903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00EB2-4A44-4D30-87E3-D30A8CDB5974}">
      <dsp:nvSpPr>
        <dsp:cNvPr id="0" name=""/>
        <dsp:cNvSpPr/>
      </dsp:nvSpPr>
      <dsp:spPr>
        <a:xfrm>
          <a:off x="0" y="72430"/>
          <a:ext cx="10228433" cy="2042994"/>
        </a:xfrm>
        <a:prstGeom prst="down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tg-Cyrl-TJ" sz="2200" kern="1200" dirty="0">
              <a:latin typeface="Times New Roman Tj" panose="02020603050405020304" pitchFamily="18" charset="-52"/>
            </a:rPr>
            <a:t>Назорат ҷиҳати муайян намудани ҳолати иҷрои Стратегия аз ҷониби мақомоти назорати давлатии молиявӣ ва мубориза бо коррупсияи ҷумҳурии Тоҷикистон бо роҳи дар вазорату идораҳо, </a:t>
          </a:r>
          <a:r>
            <a:rPr lang="tg-Cyrl-TJ" sz="2200" kern="1200" dirty="0">
              <a:latin typeface="TAJIKAN" pitchFamily="2" charset="0"/>
            </a:rPr>
            <a:t>МИЬД</a:t>
          </a:r>
          <a:r>
            <a:rPr lang="tg-Cyrl-TJ" sz="2200" kern="1200" dirty="0">
              <a:latin typeface="Times New Roman Tj" panose="02020603050405020304" pitchFamily="18" charset="-52"/>
            </a:rPr>
            <a:t> ва зерсохторҳои он гузаронидани санҷишу таҳлилҳо роҳандозӣ карда мешавад. </a:t>
          </a:r>
          <a:endParaRPr lang="ru-RU" sz="2200" kern="1200" dirty="0">
            <a:latin typeface="Times New Roman Tj" panose="02020603050405020304" pitchFamily="18" charset="-52"/>
          </a:endParaRPr>
        </a:p>
      </dsp:txBody>
      <dsp:txXfrm>
        <a:off x="0" y="72430"/>
        <a:ext cx="10228433" cy="13274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D7B7-A785-45CF-AB16-8D66ADB490F3}">
      <dsp:nvSpPr>
        <dsp:cNvPr id="0" name=""/>
        <dsp:cNvSpPr/>
      </dsp:nvSpPr>
      <dsp:spPr>
        <a:xfrm>
          <a:off x="860971" y="1018664"/>
          <a:ext cx="772240" cy="636937"/>
        </a:xfrm>
        <a:prstGeom prst="roundRect">
          <a:avLst>
            <a:gd name="adj" fmla="val 10000"/>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C7D2-CE5D-4C87-A757-AF8F5DD244BB}">
      <dsp:nvSpPr>
        <dsp:cNvPr id="0" name=""/>
        <dsp:cNvSpPr/>
      </dsp:nvSpPr>
      <dsp:spPr>
        <a:xfrm rot="20740669">
          <a:off x="1119318" y="515922"/>
          <a:ext cx="3571626" cy="3571626"/>
        </a:xfrm>
        <a:prstGeom prst="leftCircularArrow">
          <a:avLst>
            <a:gd name="adj1" fmla="val 3031"/>
            <a:gd name="adj2" fmla="val 371893"/>
            <a:gd name="adj3" fmla="val 2167439"/>
            <a:gd name="adj4" fmla="val 9044525"/>
            <a:gd name="adj5" fmla="val 3536"/>
          </a:avLst>
        </a:prstGeom>
        <a:solidFill>
          <a:srgbClr val="FF0000"/>
        </a:solidFill>
        <a:ln>
          <a:solidFill>
            <a:srgbClr val="FFFF00"/>
          </a:solidFill>
        </a:ln>
        <a:effectLst/>
      </dsp:spPr>
      <dsp:style>
        <a:lnRef idx="0">
          <a:scrgbClr r="0" g="0" b="0"/>
        </a:lnRef>
        <a:fillRef idx="1">
          <a:scrgbClr r="0" g="0" b="0"/>
        </a:fillRef>
        <a:effectRef idx="0">
          <a:scrgbClr r="0" g="0" b="0"/>
        </a:effectRef>
        <a:fontRef idx="minor">
          <a:schemeClr val="lt1"/>
        </a:fontRef>
      </dsp:style>
    </dsp:sp>
    <dsp:sp modelId="{F5996B0D-6FBE-46FD-9799-2FF336B2F604}">
      <dsp:nvSpPr>
        <dsp:cNvPr id="0" name=""/>
        <dsp:cNvSpPr/>
      </dsp:nvSpPr>
      <dsp:spPr>
        <a:xfrm>
          <a:off x="3868" y="946121"/>
          <a:ext cx="3154099" cy="2434044"/>
        </a:xfrm>
        <a:prstGeom prst="roundRect">
          <a:avLst>
            <a:gd name="adj" fmla="val 10000"/>
          </a:avLst>
        </a:prstGeom>
        <a:gradFill flip="none" rotWithShape="0">
          <a:gsLst>
            <a:gs pos="12000">
              <a:schemeClr val="accent2">
                <a:hueOff val="0"/>
                <a:satOff val="0"/>
                <a:shade val="30000"/>
                <a:satMod val="115000"/>
                <a:lumMod val="24000"/>
                <a:lumOff val="76000"/>
              </a:schemeClr>
            </a:gs>
            <a:gs pos="85420">
              <a:srgbClr val="940573"/>
            </a:gs>
            <a:gs pos="64000">
              <a:schemeClr val="accent2">
                <a:lumMod val="65000"/>
              </a:schemeClr>
            </a:gs>
            <a:gs pos="100000">
              <a:schemeClr val="accent2">
                <a:hueOff val="0"/>
                <a:satOff val="0"/>
                <a:lumOff val="0"/>
                <a:shade val="100000"/>
                <a:satMod val="115000"/>
              </a:schemeClr>
            </a:gs>
          </a:gsLst>
          <a:lin ang="2700000" scaled="1"/>
          <a:tileRect/>
        </a:gra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g-Cyrl-TJ" sz="1600" kern="1200" dirty="0">
              <a:latin typeface="Times New Roman Tj" panose="02020603050405020304" pitchFamily="18" charset="-52"/>
            </a:rPr>
            <a:t>Барои гузаронидани санҷишу таҳлили ҳолати иҷрои Стратегия аз чониби дастгоҳи марказии Агентӣ нақшаҳои корӣ таҳия ва тасдиқ карда мешавад.</a:t>
          </a:r>
          <a:endParaRPr lang="ru-RU" sz="1600" kern="1200" dirty="0"/>
        </a:p>
      </dsp:txBody>
      <dsp:txXfrm>
        <a:off x="75159" y="1017412"/>
        <a:ext cx="3011517" cy="2291462"/>
      </dsp:txXfrm>
    </dsp:sp>
    <dsp:sp modelId="{4E87554A-F0EF-4912-98C2-B0175B648031}">
      <dsp:nvSpPr>
        <dsp:cNvPr id="0" name=""/>
        <dsp:cNvSpPr/>
      </dsp:nvSpPr>
      <dsp:spPr>
        <a:xfrm>
          <a:off x="4530539" y="1905844"/>
          <a:ext cx="772240" cy="636937"/>
        </a:xfrm>
        <a:prstGeom prst="roundRect">
          <a:avLst>
            <a:gd name="adj" fmla="val 10000"/>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0C182AD6-1773-4E1B-9770-9B6C0E51FF18}">
      <dsp:nvSpPr>
        <dsp:cNvPr id="0" name=""/>
        <dsp:cNvSpPr/>
      </dsp:nvSpPr>
      <dsp:spPr>
        <a:xfrm rot="672516">
          <a:off x="5025233" y="-667702"/>
          <a:ext cx="4067983" cy="4009169"/>
        </a:xfrm>
        <a:prstGeom prst="circularArrow">
          <a:avLst>
            <a:gd name="adj1" fmla="val 2700"/>
            <a:gd name="adj2" fmla="val 328749"/>
            <a:gd name="adj3" fmla="val 19539135"/>
            <a:gd name="adj4" fmla="val 12618906"/>
            <a:gd name="adj5" fmla="val 3150"/>
          </a:avLst>
        </a:prstGeom>
        <a:solidFill>
          <a:srgbClr val="FF0000"/>
        </a:solidFill>
        <a:ln>
          <a:solidFill>
            <a:srgbClr val="FFFF00"/>
          </a:solidFill>
        </a:ln>
        <a:effectLst/>
      </dsp:spPr>
      <dsp:style>
        <a:lnRef idx="0">
          <a:scrgbClr r="0" g="0" b="0"/>
        </a:lnRef>
        <a:fillRef idx="1">
          <a:scrgbClr r="0" g="0" b="0"/>
        </a:fillRef>
        <a:effectRef idx="0">
          <a:scrgbClr r="0" g="0" b="0"/>
        </a:effectRef>
        <a:fontRef idx="minor">
          <a:schemeClr val="lt1"/>
        </a:fontRef>
      </dsp:style>
    </dsp:sp>
    <dsp:sp modelId="{4511A9D3-7A2C-4A9B-B9C2-2B7DF765C010}">
      <dsp:nvSpPr>
        <dsp:cNvPr id="0" name=""/>
        <dsp:cNvSpPr/>
      </dsp:nvSpPr>
      <dsp:spPr>
        <a:xfrm>
          <a:off x="3673436" y="132954"/>
          <a:ext cx="3154099" cy="2530694"/>
        </a:xfrm>
        <a:prstGeom prst="roundRect">
          <a:avLst>
            <a:gd name="adj" fmla="val 10000"/>
          </a:avLst>
        </a:prstGeom>
        <a:gradFill flip="none" rotWithShape="0">
          <a:gsLst>
            <a:gs pos="9000">
              <a:schemeClr val="accent2">
                <a:hueOff val="0"/>
                <a:satOff val="0"/>
                <a:lumOff val="0"/>
                <a:shade val="30000"/>
                <a:satMod val="115000"/>
              </a:schemeClr>
            </a:gs>
            <a:gs pos="57000">
              <a:schemeClr val="accent2">
                <a:hueOff val="0"/>
                <a:satOff val="0"/>
                <a:shade val="67500"/>
                <a:satMod val="115000"/>
                <a:lumMod val="85000"/>
                <a:lumOff val="15000"/>
              </a:schemeClr>
            </a:gs>
            <a:gs pos="100000">
              <a:schemeClr val="accent2">
                <a:hueOff val="0"/>
                <a:satOff val="0"/>
                <a:shade val="100000"/>
                <a:satMod val="115000"/>
                <a:lumMod val="38000"/>
                <a:lumOff val="62000"/>
              </a:schemeClr>
            </a:gs>
          </a:gsLst>
          <a:lin ang="2700000" scaled="1"/>
          <a:tileRect/>
        </a:gradFill>
        <a:ln w="25400" cap="flat" cmpd="sng" algn="ctr">
          <a:solidFill>
            <a:schemeClr val="lt1">
              <a:hueOff val="0"/>
              <a:satOff val="0"/>
              <a:lumOff val="0"/>
              <a:alphaOff val="0"/>
            </a:schemeClr>
          </a:solidFill>
          <a:prstDash val="solid"/>
        </a:ln>
        <a:effectLst>
          <a:innerShdw blurRad="63500" dist="50800" dir="189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g-Cyrl-TJ" sz="1600" kern="1200" dirty="0">
              <a:latin typeface="Times New Roman Tj" panose="02020603050405020304" pitchFamily="18" charset="-52"/>
            </a:rPr>
            <a:t>Бо мақсади гузаронидани санҷиши пурраи ҳар як соҳа ва роҳ надодан ба санҷишҳои бенизом, нақшаҳои кории дар дастгоҳи марказии Агентӣ таҳиягардида ба воҳидҳои маҳаллию минтақавӣ ирсол карда мешаванд.</a:t>
          </a:r>
          <a:endParaRPr lang="ru-RU" sz="1600" kern="1200" dirty="0"/>
        </a:p>
      </dsp:txBody>
      <dsp:txXfrm>
        <a:off x="3747557" y="207075"/>
        <a:ext cx="3005857" cy="2382452"/>
      </dsp:txXfrm>
    </dsp:sp>
    <dsp:sp modelId="{DA2E1119-2A59-43EC-BD75-92B76ECC4D17}">
      <dsp:nvSpPr>
        <dsp:cNvPr id="0" name=""/>
        <dsp:cNvSpPr/>
      </dsp:nvSpPr>
      <dsp:spPr>
        <a:xfrm>
          <a:off x="8453837" y="1106749"/>
          <a:ext cx="580197" cy="478541"/>
        </a:xfrm>
        <a:prstGeom prst="roundRect">
          <a:avLst>
            <a:gd name="adj" fmla="val 10000"/>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262A82CF-8C24-4722-A1F0-5A8AE939F580}">
      <dsp:nvSpPr>
        <dsp:cNvPr id="0" name=""/>
        <dsp:cNvSpPr/>
      </dsp:nvSpPr>
      <dsp:spPr>
        <a:xfrm>
          <a:off x="7343004" y="1044972"/>
          <a:ext cx="3469516" cy="2398495"/>
        </a:xfrm>
        <a:prstGeom prst="roundRect">
          <a:avLst>
            <a:gd name="adj" fmla="val 10000"/>
          </a:avLst>
        </a:prstGeom>
        <a:gradFill flip="none" rotWithShape="1">
          <a:gsLst>
            <a:gs pos="0">
              <a:schemeClr val="accent2">
                <a:hueOff val="0"/>
                <a:satOff val="0"/>
                <a:lumOff val="0"/>
                <a:shade val="30000"/>
                <a:satMod val="115000"/>
              </a:schemeClr>
            </a:gs>
            <a:gs pos="50000">
              <a:schemeClr val="accent2">
                <a:hueOff val="0"/>
                <a:satOff val="0"/>
                <a:shade val="67500"/>
                <a:satMod val="115000"/>
                <a:lumMod val="58000"/>
                <a:lumOff val="42000"/>
              </a:schemeClr>
            </a:gs>
            <a:gs pos="100000">
              <a:schemeClr val="accent2">
                <a:hueOff val="0"/>
                <a:satOff val="0"/>
                <a:shade val="100000"/>
                <a:satMod val="115000"/>
                <a:lumMod val="92000"/>
                <a:lumOff val="8000"/>
              </a:schemeClr>
            </a:gs>
          </a:gsLst>
          <a:path path="circle">
            <a:fillToRect l="100000" t="100000"/>
          </a:path>
          <a:tileRect r="-100000" b="-100000"/>
        </a:gradFill>
        <a:ln w="25400" cap="flat" cmpd="sng" algn="ctr">
          <a:solidFill>
            <a:srgbClr val="FFFFFF"/>
          </a:solidFill>
          <a:prstDash val="solid"/>
        </a:ln>
        <a:effectLst>
          <a:innerShdw blurRad="63500" dist="50800" dir="10800000">
            <a:prstClr val="black">
              <a:alpha val="50000"/>
            </a:prstClr>
          </a:innerShdw>
        </a:effectLst>
        <a:scene3d>
          <a:camera prst="orthographicFront">
            <a:rot lat="0" lon="0" rev="0"/>
          </a:camera>
          <a:lightRig rig="contrasting" dir="t">
            <a:rot lat="0" lon="0" rev="1500000"/>
          </a:lightRig>
        </a:scene3d>
        <a:sp3d prstMaterial="metal">
          <a:bevelT w="88900" h="889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g-Cyrl-TJ" sz="1600" kern="1200" dirty="0">
              <a:latin typeface="Times New Roman Tj" panose="02020603050405020304" pitchFamily="18" charset="-52"/>
            </a:rPr>
            <a:t>Воҳидҳои маҳаллию минтақавӣ низ нақшаҳои санҷишии худро дар асоси нақшаи дастгоҳи марказӣ таҳия ва тасдиқ намуда, дар воҳидҳои маҳаллии сохторҳои санҷишшаванда санҷишу таҳлили ҳолати иҷрои Стратегияро мегузаронанд.</a:t>
          </a:r>
          <a:endParaRPr lang="ru-RU" sz="1600" kern="1200" dirty="0"/>
        </a:p>
      </dsp:txBody>
      <dsp:txXfrm>
        <a:off x="7413254" y="1115222"/>
        <a:ext cx="3329016" cy="22579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6C7B3-4976-411A-B94E-699F4CB1D129}">
      <dsp:nvSpPr>
        <dsp:cNvPr id="0" name=""/>
        <dsp:cNvSpPr/>
      </dsp:nvSpPr>
      <dsp:spPr>
        <a:xfrm>
          <a:off x="647910" y="311772"/>
          <a:ext cx="5075991" cy="165597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g-Cyrl-TJ" sz="1700" kern="1200" dirty="0">
              <a:latin typeface="Times New Roman Tj" panose="02020603050405020304" pitchFamily="18" charset="-52"/>
            </a:rPr>
            <a:t>Мақомоти назорати давлатии молиявӣ ва мубориза бо коррупсияи Ҷумҳурии Тоҷикистон ҳамчун ваколатдори амаликунандаи мониторинг ваколатҳои кофии ҳаллу фасл намудани масоили иҷро гаштан ё иҷро нашудани Стратегияро ба амал мебарорад</a:t>
          </a:r>
          <a:endParaRPr lang="ru-RU" sz="1700" kern="1200" dirty="0"/>
        </a:p>
      </dsp:txBody>
      <dsp:txXfrm>
        <a:off x="728748" y="392610"/>
        <a:ext cx="4914315" cy="1494303"/>
      </dsp:txXfrm>
    </dsp:sp>
    <dsp:sp modelId="{1CE0223C-2458-4A17-B101-C83900F5723C}">
      <dsp:nvSpPr>
        <dsp:cNvPr id="0" name=""/>
        <dsp:cNvSpPr/>
      </dsp:nvSpPr>
      <dsp:spPr>
        <a:xfrm rot="6254746">
          <a:off x="1361652" y="3099191"/>
          <a:ext cx="2533490" cy="47289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B6CF48-3520-483E-8F4D-DF0D30D1D65E}">
      <dsp:nvSpPr>
        <dsp:cNvPr id="0" name=""/>
        <dsp:cNvSpPr/>
      </dsp:nvSpPr>
      <dsp:spPr>
        <a:xfrm>
          <a:off x="1528523" y="3932907"/>
          <a:ext cx="1576302" cy="126104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marL="0" lvl="0" indent="0" algn="ctr" defTabSz="2889250">
            <a:lnSpc>
              <a:spcPct val="90000"/>
            </a:lnSpc>
            <a:spcBef>
              <a:spcPct val="0"/>
            </a:spcBef>
            <a:spcAft>
              <a:spcPct val="35000"/>
            </a:spcAft>
            <a:buNone/>
          </a:pPr>
          <a:endParaRPr lang="ru-RU" sz="6500" kern="1200" dirty="0"/>
        </a:p>
      </dsp:txBody>
      <dsp:txXfrm>
        <a:off x="1565458" y="3969842"/>
        <a:ext cx="1502432" cy="1187171"/>
      </dsp:txXfrm>
    </dsp:sp>
    <dsp:sp modelId="{99FFB09C-B239-44D7-A010-D92D32332AC4}">
      <dsp:nvSpPr>
        <dsp:cNvPr id="0" name=""/>
        <dsp:cNvSpPr/>
      </dsp:nvSpPr>
      <dsp:spPr>
        <a:xfrm rot="8487958">
          <a:off x="890900" y="2164392"/>
          <a:ext cx="1423095" cy="47289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5FED67-C06B-4459-A5C2-CC78327EB1E1}">
      <dsp:nvSpPr>
        <dsp:cNvPr id="0" name=""/>
        <dsp:cNvSpPr/>
      </dsp:nvSpPr>
      <dsp:spPr>
        <a:xfrm>
          <a:off x="257697" y="2213596"/>
          <a:ext cx="1576302" cy="126104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marL="0" lvl="0" indent="0" algn="ctr" defTabSz="2889250">
            <a:lnSpc>
              <a:spcPct val="90000"/>
            </a:lnSpc>
            <a:spcBef>
              <a:spcPct val="0"/>
            </a:spcBef>
            <a:spcAft>
              <a:spcPct val="35000"/>
            </a:spcAft>
            <a:buNone/>
          </a:pPr>
          <a:endParaRPr lang="ru-RU" sz="6500" kern="1200" dirty="0"/>
        </a:p>
      </dsp:txBody>
      <dsp:txXfrm>
        <a:off x="294632" y="2250531"/>
        <a:ext cx="1502432" cy="1187171"/>
      </dsp:txXfrm>
    </dsp:sp>
    <dsp:sp modelId="{2DACA699-DABF-46CE-9D7E-830B7F7D9D70}">
      <dsp:nvSpPr>
        <dsp:cNvPr id="0" name=""/>
        <dsp:cNvSpPr/>
      </dsp:nvSpPr>
      <dsp:spPr>
        <a:xfrm rot="2389517">
          <a:off x="4006418" y="2196560"/>
          <a:ext cx="1460587" cy="47289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716F82-B00F-44F9-8B49-C0C4FD75FD99}">
      <dsp:nvSpPr>
        <dsp:cNvPr id="0" name=""/>
        <dsp:cNvSpPr/>
      </dsp:nvSpPr>
      <dsp:spPr>
        <a:xfrm>
          <a:off x="4509427" y="2270200"/>
          <a:ext cx="1576302" cy="126104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marL="0" lvl="0" indent="0" algn="ctr" defTabSz="2889250">
            <a:lnSpc>
              <a:spcPct val="90000"/>
            </a:lnSpc>
            <a:spcBef>
              <a:spcPct val="0"/>
            </a:spcBef>
            <a:spcAft>
              <a:spcPct val="35000"/>
            </a:spcAft>
            <a:buNone/>
          </a:pPr>
          <a:endParaRPr lang="ru-RU" sz="6500" kern="1200" dirty="0"/>
        </a:p>
      </dsp:txBody>
      <dsp:txXfrm>
        <a:off x="4546362" y="2307135"/>
        <a:ext cx="1502432" cy="1187171"/>
      </dsp:txXfrm>
    </dsp:sp>
    <dsp:sp modelId="{D809F69C-B3A4-4A04-8B33-2F05695C3C5F}">
      <dsp:nvSpPr>
        <dsp:cNvPr id="0" name=""/>
        <dsp:cNvSpPr/>
      </dsp:nvSpPr>
      <dsp:spPr>
        <a:xfrm rot="4174117">
          <a:off x="2684361" y="3109915"/>
          <a:ext cx="2647093" cy="47289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17B27E-60F5-42A6-93C4-C4A1D9EF7695}">
      <dsp:nvSpPr>
        <dsp:cNvPr id="0" name=""/>
        <dsp:cNvSpPr/>
      </dsp:nvSpPr>
      <dsp:spPr>
        <a:xfrm>
          <a:off x="3681787" y="3956123"/>
          <a:ext cx="1576302" cy="1261041"/>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marL="0" lvl="0" indent="0" algn="ctr" defTabSz="2889250" rtl="0">
            <a:lnSpc>
              <a:spcPct val="90000"/>
            </a:lnSpc>
            <a:spcBef>
              <a:spcPct val="0"/>
            </a:spcBef>
            <a:spcAft>
              <a:spcPct val="35000"/>
            </a:spcAft>
            <a:buNone/>
          </a:pPr>
          <a:endParaRPr lang="ru-RU" sz="6500" kern="1200" dirty="0"/>
        </a:p>
      </dsp:txBody>
      <dsp:txXfrm>
        <a:off x="3718722" y="3993058"/>
        <a:ext cx="1502432" cy="11871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6A419-0E1F-415C-B3E8-4E25FCB138BE}">
      <dsp:nvSpPr>
        <dsp:cNvPr id="0" name=""/>
        <dsp:cNvSpPr/>
      </dsp:nvSpPr>
      <dsp:spPr>
        <a:xfrm rot="21300000">
          <a:off x="15224" y="1501246"/>
          <a:ext cx="4930850" cy="564656"/>
        </a:xfrm>
        <a:prstGeom prst="mathMinus">
          <a:avLst/>
        </a:prstGeom>
        <a:gradFill rotWithShape="0">
          <a:gsLst>
            <a:gs pos="0">
              <a:schemeClr val="accent1">
                <a:tint val="60000"/>
                <a:hueOff val="0"/>
                <a:satOff val="0"/>
                <a:lumOff val="0"/>
                <a:alphaOff val="0"/>
                <a:shade val="60000"/>
              </a:schemeClr>
            </a:gs>
            <a:gs pos="33000">
              <a:schemeClr val="accent1">
                <a:tint val="60000"/>
                <a:hueOff val="0"/>
                <a:satOff val="0"/>
                <a:lumOff val="0"/>
                <a:alphaOff val="0"/>
                <a:tint val="86500"/>
              </a:schemeClr>
            </a:gs>
            <a:gs pos="46750">
              <a:schemeClr val="accent1">
                <a:tint val="60000"/>
                <a:hueOff val="0"/>
                <a:satOff val="0"/>
                <a:lumOff val="0"/>
                <a:alphaOff val="0"/>
                <a:tint val="71000"/>
                <a:satMod val="112000"/>
              </a:schemeClr>
            </a:gs>
            <a:gs pos="53000">
              <a:schemeClr val="accent1">
                <a:tint val="60000"/>
                <a:hueOff val="0"/>
                <a:satOff val="0"/>
                <a:lumOff val="0"/>
                <a:alphaOff val="0"/>
                <a:tint val="71000"/>
                <a:satMod val="112000"/>
              </a:schemeClr>
            </a:gs>
            <a:gs pos="68000">
              <a:schemeClr val="accent1">
                <a:tint val="60000"/>
                <a:hueOff val="0"/>
                <a:satOff val="0"/>
                <a:lumOff val="0"/>
                <a:alphaOff val="0"/>
                <a:tint val="86000"/>
              </a:schemeClr>
            </a:gs>
            <a:gs pos="100000">
              <a:schemeClr val="accent1">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dsp:style>
    </dsp:sp>
    <dsp:sp modelId="{C02D12AD-8C44-4492-9001-B3470F26581F}">
      <dsp:nvSpPr>
        <dsp:cNvPr id="0" name=""/>
        <dsp:cNvSpPr/>
      </dsp:nvSpPr>
      <dsp:spPr>
        <a:xfrm>
          <a:off x="595356" y="178357"/>
          <a:ext cx="1488390" cy="1426859"/>
        </a:xfrm>
        <a:prstGeom prst="downArrow">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EEE387CA-73CB-4907-9B68-B55D6893C66A}">
      <dsp:nvSpPr>
        <dsp:cNvPr id="0" name=""/>
        <dsp:cNvSpPr/>
      </dsp:nvSpPr>
      <dsp:spPr>
        <a:xfrm>
          <a:off x="2165952" y="0"/>
          <a:ext cx="2514688" cy="1498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g-Cyrl-TJ" sz="1400" kern="1200" dirty="0">
              <a:latin typeface="Times New Roman Tj" panose="02020603050405020304" pitchFamily="18" charset="-52"/>
            </a:rPr>
            <a:t>Амалишавии дурнамоҳои давлатӣ, консепсияҳо, стратегияҳо ва барномаҳои рушди иҷтимоию иқтисодии Ҷумҳурии Тоҷикистон </a:t>
          </a:r>
          <a:endParaRPr lang="ru-RU" sz="1400" kern="1200" dirty="0"/>
        </a:p>
      </dsp:txBody>
      <dsp:txXfrm>
        <a:off x="2165952" y="0"/>
        <a:ext cx="2514688" cy="1498202"/>
      </dsp:txXfrm>
    </dsp:sp>
    <dsp:sp modelId="{FF3EC0F3-D025-447C-8A66-ED58363EDFAE}">
      <dsp:nvSpPr>
        <dsp:cNvPr id="0" name=""/>
        <dsp:cNvSpPr/>
      </dsp:nvSpPr>
      <dsp:spPr>
        <a:xfrm>
          <a:off x="2877554" y="1961931"/>
          <a:ext cx="1488390" cy="1426859"/>
        </a:xfrm>
        <a:prstGeom prst="upArrow">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10C11881-43D7-47B0-A73E-9F556690AD31}">
      <dsp:nvSpPr>
        <dsp:cNvPr id="0" name=""/>
        <dsp:cNvSpPr/>
      </dsp:nvSpPr>
      <dsp:spPr>
        <a:xfrm>
          <a:off x="323754" y="2068946"/>
          <a:ext cx="2428496" cy="1498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tg-Cyrl-TJ" sz="1300" b="0" kern="1200" dirty="0">
              <a:latin typeface="Times New Roman Tj" panose="02020603050405020304" pitchFamily="18" charset="-52"/>
            </a:rPr>
            <a:t>Ба Стратегияи давлатии муқовимат ба коррупсия дар Ҷумҳурии Тоҷикистон вобаста мебошанд.</a:t>
          </a:r>
          <a:endParaRPr lang="ru-RU" sz="1300" b="0" kern="1200" dirty="0"/>
        </a:p>
      </dsp:txBody>
      <dsp:txXfrm>
        <a:off x="323754" y="2068946"/>
        <a:ext cx="2428496" cy="1498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637C9-89DE-444B-ADF4-9EAD982A7236}">
      <dsp:nvSpPr>
        <dsp:cNvPr id="0" name=""/>
        <dsp:cNvSpPr/>
      </dsp:nvSpPr>
      <dsp:spPr>
        <a:xfrm>
          <a:off x="3597668" y="193591"/>
          <a:ext cx="7529801" cy="1449683"/>
        </a:xfrm>
        <a:prstGeom prst="rightArrow">
          <a:avLst>
            <a:gd name="adj1" fmla="val 75000"/>
            <a:gd name="adj2" fmla="val 50000"/>
          </a:avLst>
        </a:prstGeom>
        <a:gradFill rotWithShape="0">
          <a:gsLst>
            <a:gs pos="67000">
              <a:schemeClr val="accent1">
                <a:lumMod val="20000"/>
                <a:lumOff val="80000"/>
              </a:schemeClr>
            </a:gs>
            <a:gs pos="34000">
              <a:schemeClr val="bg2"/>
            </a:gs>
            <a:gs pos="0">
              <a:schemeClr val="accent5">
                <a:lumMod val="0"/>
                <a:lumOff val="100000"/>
              </a:schemeClr>
            </a:gs>
            <a:gs pos="0">
              <a:schemeClr val="accent5">
                <a:lumMod val="20000"/>
                <a:lumOff val="80000"/>
              </a:schemeClr>
            </a:gs>
            <a:gs pos="2000">
              <a:schemeClr val="accent5">
                <a:lumMod val="0"/>
                <a:lumOff val="100000"/>
              </a:schemeClr>
            </a:gs>
            <a:gs pos="100000">
              <a:schemeClr val="accent5">
                <a:lumMod val="100000"/>
              </a:schemeClr>
            </a:gs>
          </a:gsLst>
          <a:path path="circle">
            <a:fillToRect l="50000" t="-80000" r="50000" b="180000"/>
          </a:path>
        </a:gradFill>
        <a:ln w="12700" cap="flat" cmpd="sng" algn="ctr">
          <a:solidFill>
            <a:srgbClr val="FFFF00"/>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g-Cyrl-TJ" sz="2000" kern="1200" dirty="0">
              <a:latin typeface="Times New Roman Tj" panose="02020603050405020304" pitchFamily="18" charset="-52"/>
            </a:rPr>
            <a:t>«Стратегияи мубориза бо коррупсия дар Ҷумҳурии Тоҷикистон барои солҳои 2008-2012» </a:t>
          </a:r>
          <a:endParaRPr lang="ru-RU" sz="2000" kern="1200" dirty="0">
            <a:latin typeface="Times New Roman Tj" panose="02020603050405020304" pitchFamily="18" charset="-52"/>
          </a:endParaRPr>
        </a:p>
      </dsp:txBody>
      <dsp:txXfrm>
        <a:off x="3597668" y="374801"/>
        <a:ext cx="6986170" cy="1087263"/>
      </dsp:txXfrm>
    </dsp:sp>
    <dsp:sp modelId="{16186A31-B81E-4575-8D02-AF04018FC183}">
      <dsp:nvSpPr>
        <dsp:cNvPr id="0" name=""/>
        <dsp:cNvSpPr/>
      </dsp:nvSpPr>
      <dsp:spPr>
        <a:xfrm>
          <a:off x="0" y="40236"/>
          <a:ext cx="3593312" cy="1835925"/>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rgbClr val="FFFF00"/>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tg-Cyrl-TJ" sz="2300" kern="1200" dirty="0">
              <a:latin typeface="Times New Roman Tj" panose="02020603050405020304" pitchFamily="18" charset="-52"/>
            </a:rPr>
            <a:t>Бо қарори Ҳукумати Ҷумҳурии Тоҷикистон аз 26 январи соли 2008, №34</a:t>
          </a:r>
          <a:endParaRPr lang="ru-RU" sz="2300" kern="1200" dirty="0">
            <a:latin typeface="Times New Roman Tj" panose="02020603050405020304" pitchFamily="18" charset="-52"/>
          </a:endParaRPr>
        </a:p>
      </dsp:txBody>
      <dsp:txXfrm>
        <a:off x="89622" y="129858"/>
        <a:ext cx="3414068" cy="1656681"/>
      </dsp:txXfrm>
    </dsp:sp>
    <dsp:sp modelId="{4D9DFFD8-3147-4DD4-884B-130C6E013709}">
      <dsp:nvSpPr>
        <dsp:cNvPr id="0" name=""/>
        <dsp:cNvSpPr/>
      </dsp:nvSpPr>
      <dsp:spPr>
        <a:xfrm>
          <a:off x="3604608" y="2266121"/>
          <a:ext cx="7447659" cy="1343658"/>
        </a:xfrm>
        <a:prstGeom prst="rightArrow">
          <a:avLst>
            <a:gd name="adj1" fmla="val 75000"/>
            <a:gd name="adj2" fmla="val 50000"/>
          </a:avLst>
        </a:prstGeom>
        <a:gradFill flip="none" rotWithShape="1">
          <a:gsLst>
            <a:gs pos="0">
              <a:schemeClr val="accent5">
                <a:lumMod val="0"/>
                <a:lumOff val="100000"/>
              </a:schemeClr>
            </a:gs>
            <a:gs pos="22000">
              <a:srgbClr val="F1F8FD"/>
            </a:gs>
            <a:gs pos="63000">
              <a:schemeClr val="tx1">
                <a:lumMod val="20000"/>
                <a:lumOff val="80000"/>
              </a:schemeClr>
            </a:gs>
            <a:gs pos="0">
              <a:schemeClr val="bg2"/>
            </a:gs>
            <a:gs pos="0">
              <a:schemeClr val="accent5">
                <a:lumMod val="0"/>
                <a:lumOff val="100000"/>
              </a:schemeClr>
            </a:gs>
            <a:gs pos="100000">
              <a:schemeClr val="accent5">
                <a:lumMod val="100000"/>
              </a:schemeClr>
            </a:gs>
          </a:gsLst>
          <a:path path="circle">
            <a:fillToRect l="50000" t="-80000" r="50000" b="180000"/>
          </a:path>
          <a:tileRect/>
        </a:gradFill>
        <a:ln w="12700" cap="flat" cmpd="sng" algn="ctr">
          <a:solidFill>
            <a:schemeClr val="bg2">
              <a:alpha val="9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g-Cyrl-TJ" sz="2000" kern="1200" dirty="0">
              <a:latin typeface="Times New Roman Tj" panose="02020603050405020304" pitchFamily="18" charset="-52"/>
            </a:rPr>
            <a:t>«Стратегияи муқовимат ба коррупсия дар Ҷумҳурии Тоҷикистон барои солҳои 2013-2020» </a:t>
          </a:r>
          <a:endParaRPr lang="ru-RU" sz="2000" kern="1200" dirty="0">
            <a:latin typeface="Times New Roman Tj" panose="02020603050405020304" pitchFamily="18" charset="-52"/>
          </a:endParaRPr>
        </a:p>
      </dsp:txBody>
      <dsp:txXfrm>
        <a:off x="3604608" y="2434078"/>
        <a:ext cx="6943787" cy="1007744"/>
      </dsp:txXfrm>
    </dsp:sp>
    <dsp:sp modelId="{C8AD2DC7-CFEF-4956-9F42-2D9000023F0B}">
      <dsp:nvSpPr>
        <dsp:cNvPr id="0" name=""/>
        <dsp:cNvSpPr/>
      </dsp:nvSpPr>
      <dsp:spPr>
        <a:xfrm>
          <a:off x="52976" y="2020458"/>
          <a:ext cx="3525048" cy="1835925"/>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rgbClr val="FFFF00"/>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tg-Cyrl-TJ" sz="2300" kern="1200" dirty="0">
              <a:latin typeface="Times New Roman Tj" panose="02020603050405020304" pitchFamily="18" charset="-52"/>
            </a:rPr>
            <a:t>Бо Фармони Президенти Ҷумҳурии Тоҷикистон аз 30 августи соли 2013, №1504 </a:t>
          </a:r>
          <a:endParaRPr lang="ru-RU" sz="2300" kern="1200" dirty="0">
            <a:latin typeface="Times New Roman Tj" panose="02020603050405020304" pitchFamily="18" charset="-52"/>
          </a:endParaRPr>
        </a:p>
      </dsp:txBody>
      <dsp:txXfrm>
        <a:off x="142598" y="2110080"/>
        <a:ext cx="3345804" cy="165668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86311-5940-41C1-9E24-BB14D45816FB}">
      <dsp:nvSpPr>
        <dsp:cNvPr id="0" name=""/>
        <dsp:cNvSpPr/>
      </dsp:nvSpPr>
      <dsp:spPr>
        <a:xfrm>
          <a:off x="241406" y="1347410"/>
          <a:ext cx="2610657" cy="311155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rtl="0">
            <a:lnSpc>
              <a:spcPct val="90000"/>
            </a:lnSpc>
            <a:spcBef>
              <a:spcPct val="0"/>
            </a:spcBef>
            <a:spcAft>
              <a:spcPct val="35000"/>
            </a:spcAft>
            <a:buNone/>
          </a:pPr>
          <a:r>
            <a:rPr lang="tg-Cyrl-TJ" sz="3100" kern="1200" dirty="0">
              <a:latin typeface="Times New Roman Tj" panose="02020603050405020304" pitchFamily="18" charset="-52"/>
            </a:rPr>
            <a:t>Мониторинги Стратегия ин маҷмўи чораҳои  </a:t>
          </a:r>
          <a:endParaRPr lang="ru-RU" sz="3100" kern="1200" dirty="0">
            <a:latin typeface="Times New Roman Tj" panose="02020603050405020304" pitchFamily="18" charset="-52"/>
          </a:endParaRPr>
        </a:p>
      </dsp:txBody>
      <dsp:txXfrm>
        <a:off x="368848" y="1474852"/>
        <a:ext cx="2355773" cy="2856672"/>
      </dsp:txXfrm>
    </dsp:sp>
    <dsp:sp modelId="{0B2FB35D-F26A-4135-9163-9D4293D77D4D}">
      <dsp:nvSpPr>
        <dsp:cNvPr id="0" name=""/>
        <dsp:cNvSpPr/>
      </dsp:nvSpPr>
      <dsp:spPr>
        <a:xfrm rot="17376718">
          <a:off x="2214238" y="1614292"/>
          <a:ext cx="2194169" cy="0"/>
        </a:xfrm>
        <a:custGeom>
          <a:avLst/>
          <a:gdLst/>
          <a:ahLst/>
          <a:cxnLst/>
          <a:rect l="0" t="0" r="0" b="0"/>
          <a:pathLst>
            <a:path>
              <a:moveTo>
                <a:pt x="0" y="0"/>
              </a:moveTo>
              <a:lnTo>
                <a:pt x="219416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B7745C-4251-445F-AC1E-05013E324BB5}">
      <dsp:nvSpPr>
        <dsp:cNvPr id="0" name=""/>
        <dsp:cNvSpPr/>
      </dsp:nvSpPr>
      <dsp:spPr>
        <a:xfrm>
          <a:off x="3679557" y="580852"/>
          <a:ext cx="46129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5021A-AF69-4B24-8B45-F5B778A7617C}">
      <dsp:nvSpPr>
        <dsp:cNvPr id="0" name=""/>
        <dsp:cNvSpPr/>
      </dsp:nvSpPr>
      <dsp:spPr>
        <a:xfrm>
          <a:off x="4140856" y="3770"/>
          <a:ext cx="3271030" cy="11541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tg-Cyrl-TJ" sz="2800" b="0" i="0" kern="1200" dirty="0">
              <a:solidFill>
                <a:schemeClr val="bg1"/>
              </a:solidFill>
              <a:latin typeface="Times New Roman Tj" panose="02020603050405020304" pitchFamily="18" charset="-52"/>
            </a:rPr>
            <a:t>Назоратӣ</a:t>
          </a:r>
          <a:endParaRPr lang="ru-RU" sz="2800" kern="1200" dirty="0">
            <a:solidFill>
              <a:schemeClr val="bg1"/>
            </a:solidFill>
            <a:latin typeface="Times New Roman Tj" panose="02020603050405020304" pitchFamily="18" charset="-52"/>
          </a:endParaRPr>
        </a:p>
      </dsp:txBody>
      <dsp:txXfrm>
        <a:off x="4140856" y="3770"/>
        <a:ext cx="3271030" cy="1154163"/>
      </dsp:txXfrm>
    </dsp:sp>
    <dsp:sp modelId="{6CA04C75-1AF5-47F8-8633-96BD3BF2C05A}">
      <dsp:nvSpPr>
        <dsp:cNvPr id="0" name=""/>
        <dsp:cNvSpPr/>
      </dsp:nvSpPr>
      <dsp:spPr>
        <a:xfrm rot="18318745">
          <a:off x="2674277" y="2254852"/>
          <a:ext cx="1274091" cy="0"/>
        </a:xfrm>
        <a:custGeom>
          <a:avLst/>
          <a:gdLst/>
          <a:ahLst/>
          <a:cxnLst/>
          <a:rect l="0" t="0" r="0" b="0"/>
          <a:pathLst>
            <a:path>
              <a:moveTo>
                <a:pt x="0" y="0"/>
              </a:moveTo>
              <a:lnTo>
                <a:pt x="12740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FE2AD-62C4-4000-8341-72DB6DC65787}">
      <dsp:nvSpPr>
        <dsp:cNvPr id="0" name=""/>
        <dsp:cNvSpPr/>
      </dsp:nvSpPr>
      <dsp:spPr>
        <a:xfrm>
          <a:off x="3679557" y="1735015"/>
          <a:ext cx="46129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DA229B-8F16-4DFC-B523-01A6016C361B}">
      <dsp:nvSpPr>
        <dsp:cNvPr id="0" name=""/>
        <dsp:cNvSpPr/>
      </dsp:nvSpPr>
      <dsp:spPr>
        <a:xfrm>
          <a:off x="4140856" y="1157933"/>
          <a:ext cx="3271030" cy="11541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tg-Cyrl-TJ" sz="2800" b="0" i="0" kern="1200" dirty="0">
              <a:solidFill>
                <a:schemeClr val="bg1"/>
              </a:solidFill>
              <a:latin typeface="Times New Roman Tj" panose="02020603050405020304" pitchFamily="18" charset="-52"/>
            </a:rPr>
            <a:t>Санҷишӣ</a:t>
          </a:r>
          <a:endParaRPr lang="ru-RU" sz="2800" kern="1200" dirty="0">
            <a:solidFill>
              <a:schemeClr val="bg1"/>
            </a:solidFill>
            <a:latin typeface="Times New Roman Tj" panose="02020603050405020304" pitchFamily="18" charset="-52"/>
          </a:endParaRPr>
        </a:p>
      </dsp:txBody>
      <dsp:txXfrm>
        <a:off x="4140856" y="1157933"/>
        <a:ext cx="3271030" cy="1154163"/>
      </dsp:txXfrm>
    </dsp:sp>
    <dsp:sp modelId="{5507F12E-D87C-4296-8E5B-D4AB8FE3C2FD}">
      <dsp:nvSpPr>
        <dsp:cNvPr id="0" name=""/>
        <dsp:cNvSpPr/>
      </dsp:nvSpPr>
      <dsp:spPr>
        <a:xfrm rot="21541801">
          <a:off x="2943035" y="2895413"/>
          <a:ext cx="736574" cy="0"/>
        </a:xfrm>
        <a:custGeom>
          <a:avLst/>
          <a:gdLst/>
          <a:ahLst/>
          <a:cxnLst/>
          <a:rect l="0" t="0" r="0" b="0"/>
          <a:pathLst>
            <a:path>
              <a:moveTo>
                <a:pt x="0" y="0"/>
              </a:moveTo>
              <a:lnTo>
                <a:pt x="7365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EEC252-CCC5-484A-BA37-FCA9BFA4E94C}">
      <dsp:nvSpPr>
        <dsp:cNvPr id="0" name=""/>
        <dsp:cNvSpPr/>
      </dsp:nvSpPr>
      <dsp:spPr>
        <a:xfrm>
          <a:off x="3679557" y="2889179"/>
          <a:ext cx="46129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847F75-214B-413E-866A-EA9002E66A7C}">
      <dsp:nvSpPr>
        <dsp:cNvPr id="0" name=""/>
        <dsp:cNvSpPr/>
      </dsp:nvSpPr>
      <dsp:spPr>
        <a:xfrm>
          <a:off x="4140856" y="2312097"/>
          <a:ext cx="3271030" cy="11541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tg-Cyrl-TJ" sz="2800" b="0" i="0" kern="1200" dirty="0">
              <a:solidFill>
                <a:schemeClr val="bg1"/>
              </a:solidFill>
              <a:latin typeface="Times New Roman Tj" panose="02020603050405020304" pitchFamily="18" charset="-52"/>
            </a:rPr>
            <a:t>Таҳлилӣ</a:t>
          </a:r>
          <a:endParaRPr lang="ru-RU" sz="2800" kern="1200" dirty="0">
            <a:solidFill>
              <a:schemeClr val="bg1"/>
            </a:solidFill>
            <a:latin typeface="Times New Roman Tj" panose="02020603050405020304" pitchFamily="18" charset="-52"/>
          </a:endParaRPr>
        </a:p>
      </dsp:txBody>
      <dsp:txXfrm>
        <a:off x="4140856" y="2312097"/>
        <a:ext cx="3271030" cy="1154163"/>
      </dsp:txXfrm>
    </dsp:sp>
    <dsp:sp modelId="{AD9FF33B-D68C-4E42-98B8-E28EF1CF52FE}">
      <dsp:nvSpPr>
        <dsp:cNvPr id="0" name=""/>
        <dsp:cNvSpPr/>
      </dsp:nvSpPr>
      <dsp:spPr>
        <a:xfrm rot="3241730">
          <a:off x="2684410" y="3535974"/>
          <a:ext cx="1253824" cy="0"/>
        </a:xfrm>
        <a:custGeom>
          <a:avLst/>
          <a:gdLst/>
          <a:ahLst/>
          <a:cxnLst/>
          <a:rect l="0" t="0" r="0" b="0"/>
          <a:pathLst>
            <a:path>
              <a:moveTo>
                <a:pt x="0" y="0"/>
              </a:moveTo>
              <a:lnTo>
                <a:pt x="125382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B62F1-81A2-4275-A821-4FE8F462CD88}">
      <dsp:nvSpPr>
        <dsp:cNvPr id="0" name=""/>
        <dsp:cNvSpPr/>
      </dsp:nvSpPr>
      <dsp:spPr>
        <a:xfrm>
          <a:off x="3679557" y="4043342"/>
          <a:ext cx="46129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F4C839-C154-455C-BE61-B2CA3F1D6354}">
      <dsp:nvSpPr>
        <dsp:cNvPr id="0" name=""/>
        <dsp:cNvSpPr/>
      </dsp:nvSpPr>
      <dsp:spPr>
        <a:xfrm>
          <a:off x="4140856" y="3466260"/>
          <a:ext cx="3271030" cy="11541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tg-Cyrl-TJ" sz="2800" b="0" i="0" kern="1200" dirty="0">
              <a:solidFill>
                <a:schemeClr val="bg1"/>
              </a:solidFill>
              <a:latin typeface="Times New Roman Tj" panose="02020603050405020304" pitchFamily="18" charset="-52"/>
            </a:rPr>
            <a:t>Маълумотӣ</a:t>
          </a:r>
          <a:endParaRPr lang="ru-RU" sz="2800" kern="1200" dirty="0">
            <a:solidFill>
              <a:schemeClr val="bg1"/>
            </a:solidFill>
            <a:latin typeface="Times New Roman Tj" panose="02020603050405020304" pitchFamily="18" charset="-52"/>
          </a:endParaRPr>
        </a:p>
      </dsp:txBody>
      <dsp:txXfrm>
        <a:off x="4140856" y="3466260"/>
        <a:ext cx="3271030" cy="1154163"/>
      </dsp:txXfrm>
    </dsp:sp>
    <dsp:sp modelId="{A60C6F56-CABB-45C1-BD24-4A6B8B723BDB}">
      <dsp:nvSpPr>
        <dsp:cNvPr id="0" name=""/>
        <dsp:cNvSpPr/>
      </dsp:nvSpPr>
      <dsp:spPr>
        <a:xfrm rot="4210026">
          <a:off x="2225976" y="4176535"/>
          <a:ext cx="2170694" cy="0"/>
        </a:xfrm>
        <a:custGeom>
          <a:avLst/>
          <a:gdLst/>
          <a:ahLst/>
          <a:cxnLst/>
          <a:rect l="0" t="0" r="0" b="0"/>
          <a:pathLst>
            <a:path>
              <a:moveTo>
                <a:pt x="0" y="0"/>
              </a:moveTo>
              <a:lnTo>
                <a:pt x="217069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ABCBE-0A60-4AAF-B983-2BF2A8154AB0}">
      <dsp:nvSpPr>
        <dsp:cNvPr id="0" name=""/>
        <dsp:cNvSpPr/>
      </dsp:nvSpPr>
      <dsp:spPr>
        <a:xfrm>
          <a:off x="3679557" y="5197505"/>
          <a:ext cx="46129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E3F19A-C103-4E9F-A080-55FFA6D44CCC}">
      <dsp:nvSpPr>
        <dsp:cNvPr id="0" name=""/>
        <dsp:cNvSpPr/>
      </dsp:nvSpPr>
      <dsp:spPr>
        <a:xfrm>
          <a:off x="4140856" y="4620424"/>
          <a:ext cx="3271030" cy="1154163"/>
        </a:xfrm>
        <a:prstGeom prst="rect">
          <a:avLst/>
        </a:prstGeom>
        <a:noFill/>
        <a:ln w="25400" cap="flat" cmpd="sng" algn="ctr">
          <a:noFill/>
          <a:prstDash val="solid"/>
        </a:ln>
        <a:effectLst/>
        <a:sp3d/>
      </dsp:spPr>
      <dsp:style>
        <a:lnRef idx="2">
          <a:schemeClr val="accent4"/>
        </a:lnRef>
        <a:fillRef idx="1">
          <a:schemeClr val="lt1"/>
        </a:fillRef>
        <a:effectRef idx="0">
          <a:schemeClr val="accent4"/>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tg-Cyrl-TJ" sz="2800" b="0" i="0" kern="1200" dirty="0">
              <a:solidFill>
                <a:schemeClr val="bg1"/>
              </a:solidFill>
              <a:latin typeface="Times New Roman Tj" panose="02020603050405020304" pitchFamily="18" charset="-52"/>
            </a:rPr>
            <a:t>Арзёбии тадбирҳо</a:t>
          </a:r>
          <a:endParaRPr lang="ru-RU" sz="2800" kern="1200" dirty="0">
            <a:solidFill>
              <a:schemeClr val="bg1"/>
            </a:solidFill>
            <a:latin typeface="Times New Roman Tj" panose="02020603050405020304" pitchFamily="18" charset="-52"/>
          </a:endParaRPr>
        </a:p>
      </dsp:txBody>
      <dsp:txXfrm>
        <a:off x="4140856" y="4620424"/>
        <a:ext cx="3271030" cy="115416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42159-C3CD-4A96-B1B9-76FFB3652DFE}">
      <dsp:nvSpPr>
        <dsp:cNvPr id="0" name=""/>
        <dsp:cNvSpPr/>
      </dsp:nvSpPr>
      <dsp:spPr>
        <a:xfrm>
          <a:off x="3817" y="672130"/>
          <a:ext cx="2516482" cy="2335292"/>
        </a:xfrm>
        <a:prstGeom prst="roundRect">
          <a:avLst/>
        </a:prstGeom>
        <a:gradFill rotWithShape="0">
          <a:gsLst>
            <a:gs pos="0">
              <a:schemeClr val="accent2">
                <a:hueOff val="0"/>
                <a:satOff val="0"/>
                <a:lumOff val="0"/>
                <a:alphaOff val="0"/>
                <a:shade val="60000"/>
              </a:schemeClr>
            </a:gs>
            <a:gs pos="33000">
              <a:schemeClr val="accent2">
                <a:hueOff val="0"/>
                <a:satOff val="0"/>
                <a:lumOff val="0"/>
                <a:alphaOff val="0"/>
                <a:tint val="86500"/>
              </a:schemeClr>
            </a:gs>
            <a:gs pos="46750">
              <a:schemeClr val="accent2">
                <a:hueOff val="0"/>
                <a:satOff val="0"/>
                <a:lumOff val="0"/>
                <a:alphaOff val="0"/>
                <a:tint val="71000"/>
                <a:satMod val="112000"/>
              </a:schemeClr>
            </a:gs>
            <a:gs pos="53000">
              <a:schemeClr val="accent2">
                <a:hueOff val="0"/>
                <a:satOff val="0"/>
                <a:lumOff val="0"/>
                <a:alphaOff val="0"/>
                <a:tint val="71000"/>
                <a:satMod val="112000"/>
              </a:schemeClr>
            </a:gs>
            <a:gs pos="68000">
              <a:schemeClr val="accent2">
                <a:hueOff val="0"/>
                <a:satOff val="0"/>
                <a:lumOff val="0"/>
                <a:alphaOff val="0"/>
                <a:tint val="86000"/>
              </a:schemeClr>
            </a:gs>
            <a:gs pos="100000">
              <a:schemeClr val="accent2">
                <a:hueOff val="0"/>
                <a:satOff val="0"/>
                <a:lumOff val="0"/>
                <a:alphaOff val="0"/>
                <a:shade val="60000"/>
              </a:schemeClr>
            </a:gs>
          </a:gsLst>
          <a:lin ang="8350000" scaled="1"/>
        </a:gradFill>
        <a:ln>
          <a:noFill/>
        </a:ln>
        <a:effectLst>
          <a:glow rad="1016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0">
            <a:lnSpc>
              <a:spcPct val="90000"/>
            </a:lnSpc>
            <a:spcBef>
              <a:spcPct val="0"/>
            </a:spcBef>
            <a:spcAft>
              <a:spcPct val="35000"/>
            </a:spcAft>
            <a:buNone/>
          </a:pPr>
          <a:r>
            <a:rPr lang="tg-Cyrl-TJ" sz="1700" b="0" i="0" kern="1200" dirty="0">
              <a:latin typeface="Times New Roman Tj" panose="02020603050405020304" pitchFamily="18" charset="-52"/>
            </a:rPr>
            <a:t>банди 3 Фармони Президенти ҷумҳурии Тоҷикистон «Дар бораи Стратегияи давлатии муқовимат ба коррупсия дар Ҷумҳурии Тоҷикистон барои давраи то соли 2030»</a:t>
          </a:r>
          <a:endParaRPr lang="ru-RU" sz="1700" kern="1200" dirty="0">
            <a:latin typeface="Times New Roman Tj" panose="02020603050405020304" pitchFamily="18" charset="-52"/>
          </a:endParaRPr>
        </a:p>
      </dsp:txBody>
      <dsp:txXfrm>
        <a:off x="117817" y="786130"/>
        <a:ext cx="2288482" cy="2107292"/>
      </dsp:txXfrm>
    </dsp:sp>
    <dsp:sp modelId="{55716639-CB16-4D25-B784-889D0A2A9C63}">
      <dsp:nvSpPr>
        <dsp:cNvPr id="0" name=""/>
        <dsp:cNvSpPr/>
      </dsp:nvSpPr>
      <dsp:spPr>
        <a:xfrm rot="17940905">
          <a:off x="2274032" y="1159901"/>
          <a:ext cx="1246723" cy="0"/>
        </a:xfrm>
        <a:custGeom>
          <a:avLst/>
          <a:gdLst/>
          <a:ahLst/>
          <a:cxnLst/>
          <a:rect l="0" t="0" r="0" b="0"/>
          <a:pathLst>
            <a:path>
              <a:moveTo>
                <a:pt x="0" y="0"/>
              </a:moveTo>
              <a:lnTo>
                <a:pt x="124672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0CAC52-4B91-4597-9CA7-5F18C523FC0A}">
      <dsp:nvSpPr>
        <dsp:cNvPr id="0" name=""/>
        <dsp:cNvSpPr/>
      </dsp:nvSpPr>
      <dsp:spPr>
        <a:xfrm rot="14459095">
          <a:off x="5552757" y="1159901"/>
          <a:ext cx="1246723" cy="0"/>
        </a:xfrm>
        <a:custGeom>
          <a:avLst/>
          <a:gdLst/>
          <a:ahLst/>
          <a:cxnLst/>
          <a:rect l="0" t="0" r="0" b="0"/>
          <a:pathLst>
            <a:path>
              <a:moveTo>
                <a:pt x="0" y="0"/>
              </a:moveTo>
              <a:lnTo>
                <a:pt x="124672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8940AF-40EA-4D69-8FA9-5E1D37BECF7F}">
      <dsp:nvSpPr>
        <dsp:cNvPr id="0" name=""/>
        <dsp:cNvSpPr/>
      </dsp:nvSpPr>
      <dsp:spPr>
        <a:xfrm>
          <a:off x="3199749" y="614776"/>
          <a:ext cx="29414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063738-6069-4AEF-991C-21D8E872B92C}">
      <dsp:nvSpPr>
        <dsp:cNvPr id="0" name=""/>
        <dsp:cNvSpPr/>
      </dsp:nvSpPr>
      <dsp:spPr>
        <a:xfrm>
          <a:off x="3493891" y="2277"/>
          <a:ext cx="2085730" cy="12249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tg-Cyrl-TJ" sz="1700" b="0" i="0" kern="1200" dirty="0">
              <a:solidFill>
                <a:sysClr val="windowText" lastClr="000000"/>
              </a:solidFill>
              <a:latin typeface="Times New Roman Tj" panose="02020603050405020304" pitchFamily="18" charset="-52"/>
            </a:rPr>
            <a:t>Вазорату идораҳо </a:t>
          </a:r>
          <a:endParaRPr lang="ru-RU" sz="1700" kern="1200" dirty="0">
            <a:solidFill>
              <a:sysClr val="windowText" lastClr="000000"/>
            </a:solidFill>
            <a:latin typeface="Times New Roman Tj" panose="02020603050405020304" pitchFamily="18" charset="-52"/>
          </a:endParaRPr>
        </a:p>
      </dsp:txBody>
      <dsp:txXfrm>
        <a:off x="3493891" y="2277"/>
        <a:ext cx="2085730" cy="1224999"/>
      </dsp:txXfrm>
    </dsp:sp>
    <dsp:sp modelId="{7288F78F-52CE-4295-8EAB-5926416D9B64}">
      <dsp:nvSpPr>
        <dsp:cNvPr id="0" name=""/>
        <dsp:cNvSpPr/>
      </dsp:nvSpPr>
      <dsp:spPr>
        <a:xfrm>
          <a:off x="5579621" y="614776"/>
          <a:ext cx="29414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45E629-1B5C-4BE9-9CAD-BDCCE8AF0015}">
      <dsp:nvSpPr>
        <dsp:cNvPr id="0" name=""/>
        <dsp:cNvSpPr/>
      </dsp:nvSpPr>
      <dsp:spPr>
        <a:xfrm>
          <a:off x="2595038" y="1839776"/>
          <a:ext cx="604710" cy="0"/>
        </a:xfrm>
        <a:custGeom>
          <a:avLst/>
          <a:gdLst/>
          <a:ahLst/>
          <a:cxnLst/>
          <a:rect l="0" t="0" r="0" b="0"/>
          <a:pathLst>
            <a:path>
              <a:moveTo>
                <a:pt x="0" y="0"/>
              </a:moveTo>
              <a:lnTo>
                <a:pt x="60471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E9B27-2B3C-4932-A401-CECBEE864424}">
      <dsp:nvSpPr>
        <dsp:cNvPr id="0" name=""/>
        <dsp:cNvSpPr/>
      </dsp:nvSpPr>
      <dsp:spPr>
        <a:xfrm rot="10800000">
          <a:off x="5873763" y="1839776"/>
          <a:ext cx="604710" cy="0"/>
        </a:xfrm>
        <a:custGeom>
          <a:avLst/>
          <a:gdLst/>
          <a:ahLst/>
          <a:cxnLst/>
          <a:rect l="0" t="0" r="0" b="0"/>
          <a:pathLst>
            <a:path>
              <a:moveTo>
                <a:pt x="0" y="0"/>
              </a:moveTo>
              <a:lnTo>
                <a:pt x="60471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1A462-7329-44C2-94AA-0249B648B531}">
      <dsp:nvSpPr>
        <dsp:cNvPr id="0" name=""/>
        <dsp:cNvSpPr/>
      </dsp:nvSpPr>
      <dsp:spPr>
        <a:xfrm>
          <a:off x="3199749" y="1839776"/>
          <a:ext cx="29414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63FABA-D07E-472B-AC5A-1BD0D08BB7D2}">
      <dsp:nvSpPr>
        <dsp:cNvPr id="0" name=""/>
        <dsp:cNvSpPr/>
      </dsp:nvSpPr>
      <dsp:spPr>
        <a:xfrm>
          <a:off x="3493891" y="1227276"/>
          <a:ext cx="2085730" cy="12249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tg-Cyrl-TJ" sz="1700" b="0" i="0" kern="1200" dirty="0">
              <a:solidFill>
                <a:sysClr val="windowText" lastClr="000000"/>
              </a:solidFill>
              <a:latin typeface="Times New Roman Tj" panose="02020603050405020304" pitchFamily="18" charset="-52"/>
            </a:rPr>
            <a:t> Мақомоти иҷроияи маҳаллии ҳокимияти давлатӣ</a:t>
          </a:r>
          <a:endParaRPr lang="ru-RU" sz="1700" kern="1200" dirty="0">
            <a:solidFill>
              <a:sysClr val="windowText" lastClr="000000"/>
            </a:solidFill>
            <a:latin typeface="Times New Roman Tj" panose="02020603050405020304" pitchFamily="18" charset="-52"/>
          </a:endParaRPr>
        </a:p>
      </dsp:txBody>
      <dsp:txXfrm>
        <a:off x="3493891" y="1227276"/>
        <a:ext cx="2085730" cy="1224999"/>
      </dsp:txXfrm>
    </dsp:sp>
    <dsp:sp modelId="{AF0B295D-4489-4B04-8FD4-6379C9FE479E}">
      <dsp:nvSpPr>
        <dsp:cNvPr id="0" name=""/>
        <dsp:cNvSpPr/>
      </dsp:nvSpPr>
      <dsp:spPr>
        <a:xfrm>
          <a:off x="5579621" y="1839776"/>
          <a:ext cx="29414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334BCD-778A-4FEB-9859-65C4EB102881}">
      <dsp:nvSpPr>
        <dsp:cNvPr id="0" name=""/>
        <dsp:cNvSpPr/>
      </dsp:nvSpPr>
      <dsp:spPr>
        <a:xfrm rot="3659095">
          <a:off x="2274032" y="2519651"/>
          <a:ext cx="1246723" cy="0"/>
        </a:xfrm>
        <a:custGeom>
          <a:avLst/>
          <a:gdLst/>
          <a:ahLst/>
          <a:cxnLst/>
          <a:rect l="0" t="0" r="0" b="0"/>
          <a:pathLst>
            <a:path>
              <a:moveTo>
                <a:pt x="0" y="0"/>
              </a:moveTo>
              <a:lnTo>
                <a:pt x="124672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BA7657-F8BC-4C44-9D66-6C6EA81402AA}">
      <dsp:nvSpPr>
        <dsp:cNvPr id="0" name=""/>
        <dsp:cNvSpPr/>
      </dsp:nvSpPr>
      <dsp:spPr>
        <a:xfrm rot="7140905">
          <a:off x="5552757" y="2519651"/>
          <a:ext cx="1246723" cy="0"/>
        </a:xfrm>
        <a:custGeom>
          <a:avLst/>
          <a:gdLst/>
          <a:ahLst/>
          <a:cxnLst/>
          <a:rect l="0" t="0" r="0" b="0"/>
          <a:pathLst>
            <a:path>
              <a:moveTo>
                <a:pt x="0" y="0"/>
              </a:moveTo>
              <a:lnTo>
                <a:pt x="124672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CB999-6FE7-4A79-AF2E-5F328735D837}">
      <dsp:nvSpPr>
        <dsp:cNvPr id="0" name=""/>
        <dsp:cNvSpPr/>
      </dsp:nvSpPr>
      <dsp:spPr>
        <a:xfrm>
          <a:off x="3199749" y="3064776"/>
          <a:ext cx="29414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A1110-BC75-4A1E-A10F-33F5E292C2A7}">
      <dsp:nvSpPr>
        <dsp:cNvPr id="0" name=""/>
        <dsp:cNvSpPr/>
      </dsp:nvSpPr>
      <dsp:spPr>
        <a:xfrm>
          <a:off x="3493891" y="2452276"/>
          <a:ext cx="2085730" cy="12249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tg-Cyrl-TJ" sz="1700" b="0" i="0" kern="1200" dirty="0">
              <a:solidFill>
                <a:sysClr val="windowText" lastClr="000000"/>
              </a:solidFill>
              <a:latin typeface="Times New Roman Tj" panose="02020603050405020304" pitchFamily="18" charset="-52"/>
            </a:rPr>
            <a:t>Мақомоти худидоракунии шаҳрак ва деҳот</a:t>
          </a:r>
          <a:endParaRPr lang="ru-RU" sz="1700" kern="1200" dirty="0">
            <a:solidFill>
              <a:sysClr val="windowText" lastClr="000000"/>
            </a:solidFill>
            <a:latin typeface="Times New Roman Tj" panose="02020603050405020304" pitchFamily="18" charset="-52"/>
          </a:endParaRPr>
        </a:p>
      </dsp:txBody>
      <dsp:txXfrm>
        <a:off x="3493891" y="2452276"/>
        <a:ext cx="2085730" cy="1224999"/>
      </dsp:txXfrm>
    </dsp:sp>
    <dsp:sp modelId="{A920EF24-326D-4A2E-ADED-46407A4E9B0C}">
      <dsp:nvSpPr>
        <dsp:cNvPr id="0" name=""/>
        <dsp:cNvSpPr/>
      </dsp:nvSpPr>
      <dsp:spPr>
        <a:xfrm>
          <a:off x="5579621" y="3064776"/>
          <a:ext cx="294141"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742C91-40B5-440A-BB5B-9FDFE9498397}">
      <dsp:nvSpPr>
        <dsp:cNvPr id="0" name=""/>
        <dsp:cNvSpPr/>
      </dsp:nvSpPr>
      <dsp:spPr>
        <a:xfrm>
          <a:off x="6553213" y="581535"/>
          <a:ext cx="2516482" cy="2516482"/>
        </a:xfrm>
        <a:prstGeom prst="roundRect">
          <a:avLst/>
        </a:prstGeom>
        <a:gradFill rotWithShape="0">
          <a:gsLst>
            <a:gs pos="0">
              <a:schemeClr val="accent2">
                <a:hueOff val="0"/>
                <a:satOff val="0"/>
                <a:lumOff val="0"/>
                <a:alphaOff val="0"/>
                <a:shade val="60000"/>
              </a:schemeClr>
            </a:gs>
            <a:gs pos="33000">
              <a:schemeClr val="accent2">
                <a:hueOff val="0"/>
                <a:satOff val="0"/>
                <a:lumOff val="0"/>
                <a:alphaOff val="0"/>
                <a:tint val="86500"/>
              </a:schemeClr>
            </a:gs>
            <a:gs pos="46750">
              <a:schemeClr val="accent2">
                <a:hueOff val="0"/>
                <a:satOff val="0"/>
                <a:lumOff val="0"/>
                <a:alphaOff val="0"/>
                <a:tint val="71000"/>
                <a:satMod val="112000"/>
              </a:schemeClr>
            </a:gs>
            <a:gs pos="53000">
              <a:schemeClr val="accent2">
                <a:hueOff val="0"/>
                <a:satOff val="0"/>
                <a:lumOff val="0"/>
                <a:alphaOff val="0"/>
                <a:tint val="71000"/>
                <a:satMod val="112000"/>
              </a:schemeClr>
            </a:gs>
            <a:gs pos="68000">
              <a:schemeClr val="accent2">
                <a:hueOff val="0"/>
                <a:satOff val="0"/>
                <a:lumOff val="0"/>
                <a:alphaOff val="0"/>
                <a:tint val="86000"/>
              </a:schemeClr>
            </a:gs>
            <a:gs pos="100000">
              <a:schemeClr val="accent2">
                <a:hueOff val="0"/>
                <a:satOff val="0"/>
                <a:lumOff val="0"/>
                <a:alphaOff val="0"/>
                <a:shade val="60000"/>
              </a:schemeClr>
            </a:gs>
          </a:gsLst>
          <a:lin ang="8350000" scaled="1"/>
        </a:gradFill>
        <a:ln>
          <a:noFill/>
        </a:ln>
        <a:effectLst>
          <a:glow rad="1016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0">
            <a:lnSpc>
              <a:spcPct val="90000"/>
            </a:lnSpc>
            <a:spcBef>
              <a:spcPct val="0"/>
            </a:spcBef>
            <a:spcAft>
              <a:spcPct val="35000"/>
            </a:spcAft>
            <a:buNone/>
          </a:pPr>
          <a:r>
            <a:rPr lang="tg-Cyrl-TJ" sz="1700" kern="1200" dirty="0">
              <a:latin typeface="Times New Roman Tj" panose="02020603050405020304" pitchFamily="18" charset="-52"/>
            </a:rPr>
            <a:t>маълумот оид ба иҷрои Стратегия  ва Нақшаи чорабиниҳои амалисозии он ҳамасола ба Агентии назорати давлатии молиявӣ ва мубориза бо коррупсияи ҷумҳурии Тоҷикистон</a:t>
          </a:r>
          <a:endParaRPr lang="ru-RU" sz="1700" kern="1200" dirty="0">
            <a:latin typeface="Times New Roman Tj" panose="02020603050405020304" pitchFamily="18" charset="-52"/>
          </a:endParaRPr>
        </a:p>
      </dsp:txBody>
      <dsp:txXfrm>
        <a:off x="6676058" y="704380"/>
        <a:ext cx="2270792" cy="227079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1CBD2-E48F-4AE8-A7A1-75613336072B}">
      <dsp:nvSpPr>
        <dsp:cNvPr id="0" name=""/>
        <dsp:cNvSpPr/>
      </dsp:nvSpPr>
      <dsp:spPr>
        <a:xfrm>
          <a:off x="2771775" y="1993559"/>
          <a:ext cx="1516846" cy="526508"/>
        </a:xfrm>
        <a:custGeom>
          <a:avLst/>
          <a:gdLst/>
          <a:ahLst/>
          <a:cxnLst/>
          <a:rect l="0" t="0" r="0" b="0"/>
          <a:pathLst>
            <a:path>
              <a:moveTo>
                <a:pt x="0" y="0"/>
              </a:moveTo>
              <a:lnTo>
                <a:pt x="0" y="263254"/>
              </a:lnTo>
              <a:lnTo>
                <a:pt x="1516846" y="263254"/>
              </a:lnTo>
              <a:lnTo>
                <a:pt x="1516846" y="526508"/>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86ACDD-D46C-4230-BB9B-4D1EA515B3B0}">
      <dsp:nvSpPr>
        <dsp:cNvPr id="0" name=""/>
        <dsp:cNvSpPr/>
      </dsp:nvSpPr>
      <dsp:spPr>
        <a:xfrm>
          <a:off x="1254928" y="1993559"/>
          <a:ext cx="1516846" cy="526508"/>
        </a:xfrm>
        <a:custGeom>
          <a:avLst/>
          <a:gdLst/>
          <a:ahLst/>
          <a:cxnLst/>
          <a:rect l="0" t="0" r="0" b="0"/>
          <a:pathLst>
            <a:path>
              <a:moveTo>
                <a:pt x="1516846" y="0"/>
              </a:moveTo>
              <a:lnTo>
                <a:pt x="1516846" y="263254"/>
              </a:lnTo>
              <a:lnTo>
                <a:pt x="0" y="263254"/>
              </a:lnTo>
              <a:lnTo>
                <a:pt x="0" y="526508"/>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3DC739-5928-42C3-8AF2-067181BBD1D8}">
      <dsp:nvSpPr>
        <dsp:cNvPr id="0" name=""/>
        <dsp:cNvSpPr/>
      </dsp:nvSpPr>
      <dsp:spPr>
        <a:xfrm>
          <a:off x="516600" y="194504"/>
          <a:ext cx="4510349" cy="1799055"/>
        </a:xfrm>
        <a:prstGeom prst="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g-Cyrl-TJ" sz="1800" kern="1200" dirty="0">
              <a:latin typeface="Times New Roman Tj" panose="02020603050405020304" pitchFamily="18" charset="-52"/>
            </a:rPr>
            <a:t>Агентии назорати давлатии молиявӣ ва мубориза бо коррупсияи ҷумҳурии Тоҷикистон ҳамасола мониторинги маҷмўии ҷараёни иҷрои Стратегия ва Нақшаи чорабиниҳои амалисозии онро гузаронида, аз натичааш маълумот пешниҳод намояд</a:t>
          </a:r>
          <a:endParaRPr lang="ru-RU" sz="1800" kern="1200" dirty="0"/>
        </a:p>
      </dsp:txBody>
      <dsp:txXfrm>
        <a:off x="516600" y="194504"/>
        <a:ext cx="4510349" cy="1799055"/>
      </dsp:txXfrm>
    </dsp:sp>
    <dsp:sp modelId="{96A8AD00-6130-411C-8C98-DAC0A01EDF51}">
      <dsp:nvSpPr>
        <dsp:cNvPr id="0" name=""/>
        <dsp:cNvSpPr/>
      </dsp:nvSpPr>
      <dsp:spPr>
        <a:xfrm>
          <a:off x="1336" y="2520068"/>
          <a:ext cx="2507184" cy="1253592"/>
        </a:xfrm>
        <a:prstGeom prst="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tg-Cyrl-TJ" sz="2100" kern="1200" dirty="0">
              <a:latin typeface="Times New Roman Tj" panose="02020603050405020304" pitchFamily="18" charset="-52"/>
            </a:rPr>
            <a:t>Шўрои миллии муқовимат ба коррупсияи Ҷумҳурии Тоҷикистон </a:t>
          </a:r>
          <a:endParaRPr lang="ru-RU" sz="2100" kern="1200" dirty="0"/>
        </a:p>
      </dsp:txBody>
      <dsp:txXfrm>
        <a:off x="1336" y="2520068"/>
        <a:ext cx="2507184" cy="1253592"/>
      </dsp:txXfrm>
    </dsp:sp>
    <dsp:sp modelId="{F21573E0-E19D-47C3-AF16-A8CE98B65524}">
      <dsp:nvSpPr>
        <dsp:cNvPr id="0" name=""/>
        <dsp:cNvSpPr/>
      </dsp:nvSpPr>
      <dsp:spPr>
        <a:xfrm>
          <a:off x="3035029" y="2520068"/>
          <a:ext cx="2507184" cy="1253592"/>
        </a:xfrm>
        <a:prstGeom prst="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tg-Cyrl-TJ" sz="2100" kern="1200" dirty="0">
              <a:latin typeface="Times New Roman Tj" panose="02020603050405020304" pitchFamily="18" charset="-52"/>
            </a:rPr>
            <a:t>Президенти Ҷумҳурии Тоҷикистон </a:t>
          </a:r>
          <a:endParaRPr lang="ru-RU" sz="2100" kern="1200" dirty="0"/>
        </a:p>
      </dsp:txBody>
      <dsp:txXfrm>
        <a:off x="3035029" y="2520068"/>
        <a:ext cx="2507184" cy="125359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452AC-4B71-4416-82E8-A72937A08E86}">
      <dsp:nvSpPr>
        <dsp:cNvPr id="0" name=""/>
        <dsp:cNvSpPr/>
      </dsp:nvSpPr>
      <dsp:spPr>
        <a:xfrm>
          <a:off x="2653317" y="1124181"/>
          <a:ext cx="1440153" cy="1440329"/>
        </a:xfrm>
        <a:prstGeom prst="ellipse">
          <a:avLst/>
        </a:prstGeom>
        <a:gradFill rotWithShape="0">
          <a:gsLst>
            <a:gs pos="0">
              <a:schemeClr val="lt1">
                <a:alpha val="50000"/>
                <a:hueOff val="0"/>
                <a:satOff val="0"/>
                <a:lumOff val="0"/>
                <a:alphaOff val="0"/>
                <a:shade val="60000"/>
              </a:schemeClr>
            </a:gs>
            <a:gs pos="33000">
              <a:schemeClr val="lt1">
                <a:alpha val="50000"/>
                <a:hueOff val="0"/>
                <a:satOff val="0"/>
                <a:lumOff val="0"/>
                <a:alphaOff val="0"/>
                <a:tint val="86500"/>
              </a:schemeClr>
            </a:gs>
            <a:gs pos="46750">
              <a:schemeClr val="lt1">
                <a:alpha val="50000"/>
                <a:hueOff val="0"/>
                <a:satOff val="0"/>
                <a:lumOff val="0"/>
                <a:alphaOff val="0"/>
                <a:tint val="71000"/>
                <a:satMod val="112000"/>
              </a:schemeClr>
            </a:gs>
            <a:gs pos="53000">
              <a:schemeClr val="lt1">
                <a:alpha val="50000"/>
                <a:hueOff val="0"/>
                <a:satOff val="0"/>
                <a:lumOff val="0"/>
                <a:alphaOff val="0"/>
                <a:tint val="71000"/>
                <a:satMod val="112000"/>
              </a:schemeClr>
            </a:gs>
            <a:gs pos="68000">
              <a:schemeClr val="lt1">
                <a:alpha val="50000"/>
                <a:hueOff val="0"/>
                <a:satOff val="0"/>
                <a:lumOff val="0"/>
                <a:alphaOff val="0"/>
                <a:tint val="86000"/>
              </a:schemeClr>
            </a:gs>
            <a:gs pos="100000">
              <a:schemeClr val="lt1">
                <a:alpha val="50000"/>
                <a:hueOff val="0"/>
                <a:satOff val="0"/>
                <a:lumOff val="0"/>
                <a:alphaOff val="0"/>
                <a:shade val="60000"/>
              </a:schemeClr>
            </a:gs>
          </a:gsLst>
          <a:lin ang="8350000" scaled="1"/>
        </a:gradFill>
        <a:ln>
          <a:noFill/>
        </a:ln>
        <a:effectLst/>
      </dsp:spPr>
      <dsp:style>
        <a:lnRef idx="0">
          <a:scrgbClr r="0" g="0" b="0"/>
        </a:lnRef>
        <a:fillRef idx="3">
          <a:scrgbClr r="0" g="0" b="0"/>
        </a:fillRef>
        <a:effectRef idx="0">
          <a:scrgbClr r="0" g="0" b="0"/>
        </a:effectRef>
        <a:fontRef idx="minor">
          <a:schemeClr val="tx1"/>
        </a:fontRef>
      </dsp:style>
    </dsp:sp>
    <dsp:sp modelId="{C966A201-3C38-48C6-AB18-8315294D524F}">
      <dsp:nvSpPr>
        <dsp:cNvPr id="0" name=""/>
        <dsp:cNvSpPr/>
      </dsp:nvSpPr>
      <dsp:spPr>
        <a:xfrm>
          <a:off x="2548306" y="0"/>
          <a:ext cx="1650175" cy="8830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tg-Cyrl-TJ" sz="1400" b="0" i="0" kern="1200" dirty="0">
              <a:latin typeface="Times New Roman Tj" panose="02020603050405020304" pitchFamily="18" charset="-52"/>
            </a:rPr>
            <a:t>Таъмини иштироки фаъоли ҷомеаи шаҳрвандӣ</a:t>
          </a:r>
          <a:endParaRPr lang="ru-RU" sz="1400" kern="1200" dirty="0">
            <a:latin typeface="Times New Roman Tj" panose="02020603050405020304" pitchFamily="18" charset="-52"/>
          </a:endParaRPr>
        </a:p>
      </dsp:txBody>
      <dsp:txXfrm>
        <a:off x="2548306" y="0"/>
        <a:ext cx="1650175" cy="883096"/>
      </dsp:txXfrm>
    </dsp:sp>
    <dsp:sp modelId="{5C791E04-2892-43E9-9E91-C0A6F4FDBE7E}">
      <dsp:nvSpPr>
        <dsp:cNvPr id="0" name=""/>
        <dsp:cNvSpPr/>
      </dsp:nvSpPr>
      <dsp:spPr>
        <a:xfrm>
          <a:off x="3075762" y="1327293"/>
          <a:ext cx="1440153" cy="1440329"/>
        </a:xfrm>
        <a:prstGeom prst="ellipse">
          <a:avLst/>
        </a:prstGeom>
        <a:gradFill rotWithShape="0">
          <a:gsLst>
            <a:gs pos="0">
              <a:schemeClr val="lt1">
                <a:alpha val="50000"/>
                <a:hueOff val="0"/>
                <a:satOff val="0"/>
                <a:lumOff val="0"/>
                <a:alphaOff val="0"/>
                <a:shade val="60000"/>
              </a:schemeClr>
            </a:gs>
            <a:gs pos="33000">
              <a:schemeClr val="lt1">
                <a:alpha val="50000"/>
                <a:hueOff val="0"/>
                <a:satOff val="0"/>
                <a:lumOff val="0"/>
                <a:alphaOff val="0"/>
                <a:tint val="86500"/>
              </a:schemeClr>
            </a:gs>
            <a:gs pos="46750">
              <a:schemeClr val="lt1">
                <a:alpha val="50000"/>
                <a:hueOff val="0"/>
                <a:satOff val="0"/>
                <a:lumOff val="0"/>
                <a:alphaOff val="0"/>
                <a:tint val="71000"/>
                <a:satMod val="112000"/>
              </a:schemeClr>
            </a:gs>
            <a:gs pos="53000">
              <a:schemeClr val="lt1">
                <a:alpha val="50000"/>
                <a:hueOff val="0"/>
                <a:satOff val="0"/>
                <a:lumOff val="0"/>
                <a:alphaOff val="0"/>
                <a:tint val="71000"/>
                <a:satMod val="112000"/>
              </a:schemeClr>
            </a:gs>
            <a:gs pos="68000">
              <a:schemeClr val="lt1">
                <a:alpha val="50000"/>
                <a:hueOff val="0"/>
                <a:satOff val="0"/>
                <a:lumOff val="0"/>
                <a:alphaOff val="0"/>
                <a:tint val="86000"/>
              </a:schemeClr>
            </a:gs>
            <a:gs pos="100000">
              <a:schemeClr val="lt1">
                <a:alpha val="50000"/>
                <a:hueOff val="0"/>
                <a:satOff val="0"/>
                <a:lumOff val="0"/>
                <a:alphaOff val="0"/>
                <a:shade val="60000"/>
              </a:schemeClr>
            </a:gs>
          </a:gsLst>
          <a:lin ang="8350000" scaled="1"/>
        </a:gradFill>
        <a:ln>
          <a:noFill/>
        </a:ln>
        <a:effectLst/>
      </dsp:spPr>
      <dsp:style>
        <a:lnRef idx="0">
          <a:scrgbClr r="0" g="0" b="0"/>
        </a:lnRef>
        <a:fillRef idx="3">
          <a:scrgbClr r="0" g="0" b="0"/>
        </a:fillRef>
        <a:effectRef idx="0">
          <a:scrgbClr r="0" g="0" b="0"/>
        </a:effectRef>
        <a:fontRef idx="minor">
          <a:schemeClr val="tx1"/>
        </a:fontRef>
      </dsp:style>
    </dsp:sp>
    <dsp:sp modelId="{DF748155-2443-4A37-BA05-1E5ED1EC1AC3}">
      <dsp:nvSpPr>
        <dsp:cNvPr id="0" name=""/>
        <dsp:cNvSpPr/>
      </dsp:nvSpPr>
      <dsp:spPr>
        <a:xfrm>
          <a:off x="4693535" y="838941"/>
          <a:ext cx="1560166" cy="971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tg-Cyrl-TJ" sz="1400" b="0" i="0" kern="1200" dirty="0">
              <a:latin typeface="Times New Roman Tj" panose="02020603050405020304" pitchFamily="18" charset="-52"/>
            </a:rPr>
            <a:t>Иштироки иттиҳодияҳои ҷамъиятӣ </a:t>
          </a:r>
          <a:endParaRPr lang="ru-RU" sz="1400" kern="1200" dirty="0">
            <a:latin typeface="Times New Roman Tj" panose="02020603050405020304" pitchFamily="18" charset="-52"/>
          </a:endParaRPr>
        </a:p>
      </dsp:txBody>
      <dsp:txXfrm>
        <a:off x="4693535" y="838941"/>
        <a:ext cx="1560166" cy="971405"/>
      </dsp:txXfrm>
    </dsp:sp>
    <dsp:sp modelId="{75F659EC-8908-4E41-952F-C7922B85561F}">
      <dsp:nvSpPr>
        <dsp:cNvPr id="0" name=""/>
        <dsp:cNvSpPr/>
      </dsp:nvSpPr>
      <dsp:spPr>
        <a:xfrm>
          <a:off x="3179573" y="1784295"/>
          <a:ext cx="1440153" cy="1440329"/>
        </a:xfrm>
        <a:prstGeom prst="ellipse">
          <a:avLst/>
        </a:prstGeom>
        <a:gradFill rotWithShape="0">
          <a:gsLst>
            <a:gs pos="0">
              <a:schemeClr val="lt1">
                <a:alpha val="50000"/>
                <a:hueOff val="0"/>
                <a:satOff val="0"/>
                <a:lumOff val="0"/>
                <a:alphaOff val="0"/>
                <a:shade val="60000"/>
              </a:schemeClr>
            </a:gs>
            <a:gs pos="33000">
              <a:schemeClr val="lt1">
                <a:alpha val="50000"/>
                <a:hueOff val="0"/>
                <a:satOff val="0"/>
                <a:lumOff val="0"/>
                <a:alphaOff val="0"/>
                <a:tint val="86500"/>
              </a:schemeClr>
            </a:gs>
            <a:gs pos="46750">
              <a:schemeClr val="lt1">
                <a:alpha val="50000"/>
                <a:hueOff val="0"/>
                <a:satOff val="0"/>
                <a:lumOff val="0"/>
                <a:alphaOff val="0"/>
                <a:tint val="71000"/>
                <a:satMod val="112000"/>
              </a:schemeClr>
            </a:gs>
            <a:gs pos="53000">
              <a:schemeClr val="lt1">
                <a:alpha val="50000"/>
                <a:hueOff val="0"/>
                <a:satOff val="0"/>
                <a:lumOff val="0"/>
                <a:alphaOff val="0"/>
                <a:tint val="71000"/>
                <a:satMod val="112000"/>
              </a:schemeClr>
            </a:gs>
            <a:gs pos="68000">
              <a:schemeClr val="lt1">
                <a:alpha val="50000"/>
                <a:hueOff val="0"/>
                <a:satOff val="0"/>
                <a:lumOff val="0"/>
                <a:alphaOff val="0"/>
                <a:tint val="86000"/>
              </a:schemeClr>
            </a:gs>
            <a:gs pos="100000">
              <a:schemeClr val="lt1">
                <a:alpha val="50000"/>
                <a:hueOff val="0"/>
                <a:satOff val="0"/>
                <a:lumOff val="0"/>
                <a:alphaOff val="0"/>
                <a:shade val="60000"/>
              </a:schemeClr>
            </a:gs>
          </a:gsLst>
          <a:lin ang="8350000" scaled="1"/>
        </a:gradFill>
        <a:ln>
          <a:noFill/>
        </a:ln>
        <a:effectLst/>
      </dsp:spPr>
      <dsp:style>
        <a:lnRef idx="0">
          <a:scrgbClr r="0" g="0" b="0"/>
        </a:lnRef>
        <a:fillRef idx="3">
          <a:scrgbClr r="0" g="0" b="0"/>
        </a:fillRef>
        <a:effectRef idx="0">
          <a:scrgbClr r="0" g="0" b="0"/>
        </a:effectRef>
        <a:fontRef idx="minor">
          <a:schemeClr val="tx1"/>
        </a:fontRef>
      </dsp:style>
    </dsp:sp>
    <dsp:sp modelId="{4618762C-31F4-498C-A04D-C69E8AB18288}">
      <dsp:nvSpPr>
        <dsp:cNvPr id="0" name=""/>
        <dsp:cNvSpPr/>
      </dsp:nvSpPr>
      <dsp:spPr>
        <a:xfrm>
          <a:off x="4843550" y="2075276"/>
          <a:ext cx="1530162" cy="10376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tg-Cyrl-TJ" sz="1400" b="0" i="0" kern="1200" dirty="0">
              <a:latin typeface="Times New Roman Tj" panose="02020603050405020304" pitchFamily="18" charset="-52"/>
            </a:rPr>
            <a:t>Бахши соҳибкорӣ дар раванди муқовимат ба коррупсия</a:t>
          </a:r>
          <a:endParaRPr lang="ru-RU" sz="1400" kern="1200" dirty="0">
            <a:latin typeface="Times New Roman Tj" panose="02020603050405020304" pitchFamily="18" charset="-52"/>
          </a:endParaRPr>
        </a:p>
      </dsp:txBody>
      <dsp:txXfrm>
        <a:off x="4843550" y="2075276"/>
        <a:ext cx="1530162" cy="1037638"/>
      </dsp:txXfrm>
    </dsp:sp>
    <dsp:sp modelId="{EF14D6E3-ECE0-4415-AF2D-979569A8C61C}">
      <dsp:nvSpPr>
        <dsp:cNvPr id="0" name=""/>
        <dsp:cNvSpPr/>
      </dsp:nvSpPr>
      <dsp:spPr>
        <a:xfrm>
          <a:off x="2887342" y="2150780"/>
          <a:ext cx="1440153" cy="1440329"/>
        </a:xfrm>
        <a:prstGeom prst="ellipse">
          <a:avLst/>
        </a:prstGeom>
        <a:gradFill rotWithShape="0">
          <a:gsLst>
            <a:gs pos="0">
              <a:schemeClr val="lt1">
                <a:alpha val="50000"/>
                <a:hueOff val="0"/>
                <a:satOff val="0"/>
                <a:lumOff val="0"/>
                <a:alphaOff val="0"/>
                <a:shade val="60000"/>
              </a:schemeClr>
            </a:gs>
            <a:gs pos="33000">
              <a:schemeClr val="lt1">
                <a:alpha val="50000"/>
                <a:hueOff val="0"/>
                <a:satOff val="0"/>
                <a:lumOff val="0"/>
                <a:alphaOff val="0"/>
                <a:tint val="86500"/>
              </a:schemeClr>
            </a:gs>
            <a:gs pos="46750">
              <a:schemeClr val="lt1">
                <a:alpha val="50000"/>
                <a:hueOff val="0"/>
                <a:satOff val="0"/>
                <a:lumOff val="0"/>
                <a:alphaOff val="0"/>
                <a:tint val="71000"/>
                <a:satMod val="112000"/>
              </a:schemeClr>
            </a:gs>
            <a:gs pos="53000">
              <a:schemeClr val="lt1">
                <a:alpha val="50000"/>
                <a:hueOff val="0"/>
                <a:satOff val="0"/>
                <a:lumOff val="0"/>
                <a:alphaOff val="0"/>
                <a:tint val="71000"/>
                <a:satMod val="112000"/>
              </a:schemeClr>
            </a:gs>
            <a:gs pos="68000">
              <a:schemeClr val="lt1">
                <a:alpha val="50000"/>
                <a:hueOff val="0"/>
                <a:satOff val="0"/>
                <a:lumOff val="0"/>
                <a:alphaOff val="0"/>
                <a:tint val="86000"/>
              </a:schemeClr>
            </a:gs>
            <a:gs pos="100000">
              <a:schemeClr val="lt1">
                <a:alpha val="50000"/>
                <a:hueOff val="0"/>
                <a:satOff val="0"/>
                <a:lumOff val="0"/>
                <a:alphaOff val="0"/>
                <a:shade val="60000"/>
              </a:schemeClr>
            </a:gs>
          </a:gsLst>
          <a:lin ang="8350000" scaled="1"/>
        </a:gradFill>
        <a:ln>
          <a:noFill/>
        </a:ln>
        <a:effectLst/>
      </dsp:spPr>
      <dsp:style>
        <a:lnRef idx="0">
          <a:scrgbClr r="0" g="0" b="0"/>
        </a:lnRef>
        <a:fillRef idx="3">
          <a:scrgbClr r="0" g="0" b="0"/>
        </a:fillRef>
        <a:effectRef idx="0">
          <a:scrgbClr r="0" g="0" b="0"/>
        </a:effectRef>
        <a:fontRef idx="minor">
          <a:schemeClr val="tx1"/>
        </a:fontRef>
      </dsp:style>
    </dsp:sp>
    <dsp:sp modelId="{49AE5856-2EE0-49FF-94B9-9AB73EDA5976}">
      <dsp:nvSpPr>
        <dsp:cNvPr id="0" name=""/>
        <dsp:cNvSpPr/>
      </dsp:nvSpPr>
      <dsp:spPr>
        <a:xfrm>
          <a:off x="4183480" y="3466152"/>
          <a:ext cx="1650175" cy="9493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tg-Cyrl-TJ" sz="1400" b="0" i="0" kern="1200" dirty="0">
              <a:latin typeface="Times New Roman Tj" panose="02020603050405020304" pitchFamily="18" charset="-52"/>
            </a:rPr>
            <a:t>Ба вуҷуд овардани фазои оштинопазирӣ ба коррупсия</a:t>
          </a:r>
          <a:endParaRPr lang="ru-RU" sz="1400" kern="1200" dirty="0">
            <a:latin typeface="Times New Roman Tj" panose="02020603050405020304" pitchFamily="18" charset="-52"/>
          </a:endParaRPr>
        </a:p>
      </dsp:txBody>
      <dsp:txXfrm>
        <a:off x="4183480" y="3466152"/>
        <a:ext cx="1650175" cy="949328"/>
      </dsp:txXfrm>
    </dsp:sp>
    <dsp:sp modelId="{D8FC1EE9-B157-40E1-9E76-EA12AB5653DF}">
      <dsp:nvSpPr>
        <dsp:cNvPr id="0" name=""/>
        <dsp:cNvSpPr/>
      </dsp:nvSpPr>
      <dsp:spPr>
        <a:xfrm>
          <a:off x="2419292" y="2150780"/>
          <a:ext cx="1440153" cy="1440329"/>
        </a:xfrm>
        <a:prstGeom prst="ellipse">
          <a:avLst/>
        </a:prstGeom>
        <a:gradFill rotWithShape="0">
          <a:gsLst>
            <a:gs pos="0">
              <a:schemeClr val="lt1">
                <a:alpha val="50000"/>
                <a:hueOff val="0"/>
                <a:satOff val="0"/>
                <a:lumOff val="0"/>
                <a:alphaOff val="0"/>
                <a:shade val="60000"/>
              </a:schemeClr>
            </a:gs>
            <a:gs pos="33000">
              <a:schemeClr val="lt1">
                <a:alpha val="50000"/>
                <a:hueOff val="0"/>
                <a:satOff val="0"/>
                <a:lumOff val="0"/>
                <a:alphaOff val="0"/>
                <a:tint val="86500"/>
              </a:schemeClr>
            </a:gs>
            <a:gs pos="46750">
              <a:schemeClr val="lt1">
                <a:alpha val="50000"/>
                <a:hueOff val="0"/>
                <a:satOff val="0"/>
                <a:lumOff val="0"/>
                <a:alphaOff val="0"/>
                <a:tint val="71000"/>
                <a:satMod val="112000"/>
              </a:schemeClr>
            </a:gs>
            <a:gs pos="53000">
              <a:schemeClr val="lt1">
                <a:alpha val="50000"/>
                <a:hueOff val="0"/>
                <a:satOff val="0"/>
                <a:lumOff val="0"/>
                <a:alphaOff val="0"/>
                <a:tint val="71000"/>
                <a:satMod val="112000"/>
              </a:schemeClr>
            </a:gs>
            <a:gs pos="68000">
              <a:schemeClr val="lt1">
                <a:alpha val="50000"/>
                <a:hueOff val="0"/>
                <a:satOff val="0"/>
                <a:lumOff val="0"/>
                <a:alphaOff val="0"/>
                <a:tint val="86000"/>
              </a:schemeClr>
            </a:gs>
            <a:gs pos="100000">
              <a:schemeClr val="lt1">
                <a:alpha val="50000"/>
                <a:hueOff val="0"/>
                <a:satOff val="0"/>
                <a:lumOff val="0"/>
                <a:alphaOff val="0"/>
                <a:shade val="60000"/>
              </a:schemeClr>
            </a:gs>
          </a:gsLst>
          <a:lin ang="8350000" scaled="1"/>
        </a:gradFill>
        <a:ln>
          <a:noFill/>
        </a:ln>
        <a:effectLst/>
      </dsp:spPr>
      <dsp:style>
        <a:lnRef idx="0">
          <a:scrgbClr r="0" g="0" b="0"/>
        </a:lnRef>
        <a:fillRef idx="3">
          <a:scrgbClr r="0" g="0" b="0"/>
        </a:fillRef>
        <a:effectRef idx="0">
          <a:scrgbClr r="0" g="0" b="0"/>
        </a:effectRef>
        <a:fontRef idx="minor">
          <a:schemeClr val="tx1"/>
        </a:fontRef>
      </dsp:style>
    </dsp:sp>
    <dsp:sp modelId="{824D6A84-22A2-4D5F-805F-C0C6A076451A}">
      <dsp:nvSpPr>
        <dsp:cNvPr id="0" name=""/>
        <dsp:cNvSpPr/>
      </dsp:nvSpPr>
      <dsp:spPr>
        <a:xfrm>
          <a:off x="913132" y="3466152"/>
          <a:ext cx="1650175" cy="9493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tg-Cyrl-TJ" sz="1400" b="0" i="0" kern="1200" dirty="0">
              <a:latin typeface="Times New Roman Tj" panose="02020603050405020304" pitchFamily="18" charset="-52"/>
            </a:rPr>
            <a:t> Ташаккули ҷаҳонбинии зиддикоррупсионӣ дар ҷомеа</a:t>
          </a:r>
          <a:endParaRPr lang="ru-RU" sz="1400" kern="1200" dirty="0">
            <a:latin typeface="Times New Roman Tj" panose="02020603050405020304" pitchFamily="18" charset="-52"/>
          </a:endParaRPr>
        </a:p>
      </dsp:txBody>
      <dsp:txXfrm>
        <a:off x="913132" y="3466152"/>
        <a:ext cx="1650175" cy="949328"/>
      </dsp:txXfrm>
    </dsp:sp>
    <dsp:sp modelId="{6DD7C6E1-E645-4F7A-BAA3-0786BAA9AE3A}">
      <dsp:nvSpPr>
        <dsp:cNvPr id="0" name=""/>
        <dsp:cNvSpPr/>
      </dsp:nvSpPr>
      <dsp:spPr>
        <a:xfrm>
          <a:off x="2127061" y="1784295"/>
          <a:ext cx="1440153" cy="1440329"/>
        </a:xfrm>
        <a:prstGeom prst="ellipse">
          <a:avLst/>
        </a:prstGeom>
        <a:gradFill rotWithShape="0">
          <a:gsLst>
            <a:gs pos="0">
              <a:schemeClr val="lt1">
                <a:alpha val="50000"/>
                <a:hueOff val="0"/>
                <a:satOff val="0"/>
                <a:lumOff val="0"/>
                <a:alphaOff val="0"/>
                <a:shade val="60000"/>
              </a:schemeClr>
            </a:gs>
            <a:gs pos="33000">
              <a:schemeClr val="lt1">
                <a:alpha val="50000"/>
                <a:hueOff val="0"/>
                <a:satOff val="0"/>
                <a:lumOff val="0"/>
                <a:alphaOff val="0"/>
                <a:tint val="86500"/>
              </a:schemeClr>
            </a:gs>
            <a:gs pos="46750">
              <a:schemeClr val="lt1">
                <a:alpha val="50000"/>
                <a:hueOff val="0"/>
                <a:satOff val="0"/>
                <a:lumOff val="0"/>
                <a:alphaOff val="0"/>
                <a:tint val="71000"/>
                <a:satMod val="112000"/>
              </a:schemeClr>
            </a:gs>
            <a:gs pos="53000">
              <a:schemeClr val="lt1">
                <a:alpha val="50000"/>
                <a:hueOff val="0"/>
                <a:satOff val="0"/>
                <a:lumOff val="0"/>
                <a:alphaOff val="0"/>
                <a:tint val="71000"/>
                <a:satMod val="112000"/>
              </a:schemeClr>
            </a:gs>
            <a:gs pos="68000">
              <a:schemeClr val="lt1">
                <a:alpha val="50000"/>
                <a:hueOff val="0"/>
                <a:satOff val="0"/>
                <a:lumOff val="0"/>
                <a:alphaOff val="0"/>
                <a:tint val="86000"/>
              </a:schemeClr>
            </a:gs>
            <a:gs pos="100000">
              <a:schemeClr val="lt1">
                <a:alpha val="50000"/>
                <a:hueOff val="0"/>
                <a:satOff val="0"/>
                <a:lumOff val="0"/>
                <a:alphaOff val="0"/>
                <a:shade val="60000"/>
              </a:schemeClr>
            </a:gs>
          </a:gsLst>
          <a:lin ang="8350000" scaled="1"/>
        </a:gradFill>
        <a:ln>
          <a:noFill/>
        </a:ln>
        <a:effectLst/>
      </dsp:spPr>
      <dsp:style>
        <a:lnRef idx="0">
          <a:scrgbClr r="0" g="0" b="0"/>
        </a:lnRef>
        <a:fillRef idx="3">
          <a:scrgbClr r="0" g="0" b="0"/>
        </a:fillRef>
        <a:effectRef idx="0">
          <a:scrgbClr r="0" g="0" b="0"/>
        </a:effectRef>
        <a:fontRef idx="minor">
          <a:schemeClr val="tx1"/>
        </a:fontRef>
      </dsp:style>
    </dsp:sp>
    <dsp:sp modelId="{177DB406-9087-47F3-89DF-F2DF3FA8C914}">
      <dsp:nvSpPr>
        <dsp:cNvPr id="0" name=""/>
        <dsp:cNvSpPr/>
      </dsp:nvSpPr>
      <dsp:spPr>
        <a:xfrm>
          <a:off x="373075" y="2075276"/>
          <a:ext cx="1530162" cy="10376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rtl="0">
            <a:lnSpc>
              <a:spcPct val="90000"/>
            </a:lnSpc>
            <a:spcBef>
              <a:spcPct val="0"/>
            </a:spcBef>
            <a:spcAft>
              <a:spcPct val="35000"/>
            </a:spcAft>
            <a:buNone/>
          </a:pPr>
          <a:r>
            <a:rPr lang="tg-Cyrl-TJ" sz="1050" b="0" i="0" kern="1200" dirty="0">
              <a:latin typeface="Times New Roman Tj" panose="02020603050405020304" pitchFamily="18" charset="-52"/>
            </a:rPr>
            <a:t>Баланд бардоштани маърифати ҳуқуқии шаҳрвандон бо мақсади таъмини эҳтиром ва риояи талаботи конунгузории амалкунанда дар самти муқовимат ба коррупсия</a:t>
          </a:r>
          <a:endParaRPr lang="ru-RU" sz="1400" kern="1200" dirty="0">
            <a:latin typeface="Times New Roman Tj" panose="02020603050405020304" pitchFamily="18" charset="-52"/>
          </a:endParaRPr>
        </a:p>
      </dsp:txBody>
      <dsp:txXfrm>
        <a:off x="373075" y="2075276"/>
        <a:ext cx="1530162" cy="1037638"/>
      </dsp:txXfrm>
    </dsp:sp>
    <dsp:sp modelId="{A5BA6470-43FD-4DB4-A62B-5D3CDF6D77CD}">
      <dsp:nvSpPr>
        <dsp:cNvPr id="0" name=""/>
        <dsp:cNvSpPr/>
      </dsp:nvSpPr>
      <dsp:spPr>
        <a:xfrm>
          <a:off x="2230872" y="1319054"/>
          <a:ext cx="1440153" cy="1440329"/>
        </a:xfrm>
        <a:prstGeom prst="ellipse">
          <a:avLst/>
        </a:prstGeom>
        <a:gradFill rotWithShape="0">
          <a:gsLst>
            <a:gs pos="0">
              <a:schemeClr val="lt1">
                <a:alpha val="50000"/>
                <a:hueOff val="0"/>
                <a:satOff val="0"/>
                <a:lumOff val="0"/>
                <a:alphaOff val="0"/>
                <a:shade val="60000"/>
              </a:schemeClr>
            </a:gs>
            <a:gs pos="33000">
              <a:schemeClr val="lt1">
                <a:alpha val="50000"/>
                <a:hueOff val="0"/>
                <a:satOff val="0"/>
                <a:lumOff val="0"/>
                <a:alphaOff val="0"/>
                <a:tint val="86500"/>
              </a:schemeClr>
            </a:gs>
            <a:gs pos="46750">
              <a:schemeClr val="lt1">
                <a:alpha val="50000"/>
                <a:hueOff val="0"/>
                <a:satOff val="0"/>
                <a:lumOff val="0"/>
                <a:alphaOff val="0"/>
                <a:tint val="71000"/>
                <a:satMod val="112000"/>
              </a:schemeClr>
            </a:gs>
            <a:gs pos="53000">
              <a:schemeClr val="lt1">
                <a:alpha val="50000"/>
                <a:hueOff val="0"/>
                <a:satOff val="0"/>
                <a:lumOff val="0"/>
                <a:alphaOff val="0"/>
                <a:tint val="71000"/>
                <a:satMod val="112000"/>
              </a:schemeClr>
            </a:gs>
            <a:gs pos="68000">
              <a:schemeClr val="lt1">
                <a:alpha val="50000"/>
                <a:hueOff val="0"/>
                <a:satOff val="0"/>
                <a:lumOff val="0"/>
                <a:alphaOff val="0"/>
                <a:tint val="86000"/>
              </a:schemeClr>
            </a:gs>
            <a:gs pos="100000">
              <a:schemeClr val="lt1">
                <a:alpha val="50000"/>
                <a:hueOff val="0"/>
                <a:satOff val="0"/>
                <a:lumOff val="0"/>
                <a:alphaOff val="0"/>
                <a:shade val="60000"/>
              </a:schemeClr>
            </a:gs>
          </a:gsLst>
          <a:lin ang="8350000" scaled="1"/>
        </a:gradFill>
        <a:ln>
          <a:noFill/>
        </a:ln>
        <a:effectLst/>
      </dsp:spPr>
      <dsp:style>
        <a:lnRef idx="0">
          <a:scrgbClr r="0" g="0" b="0"/>
        </a:lnRef>
        <a:fillRef idx="3">
          <a:scrgbClr r="0" g="0" b="0"/>
        </a:fillRef>
        <a:effectRef idx="0">
          <a:scrgbClr r="0" g="0" b="0"/>
        </a:effectRef>
        <a:fontRef idx="minor">
          <a:schemeClr val="tx1"/>
        </a:fontRef>
      </dsp:style>
    </dsp:sp>
    <dsp:sp modelId="{535238F4-7F06-44DA-9A7C-94E758A76194}">
      <dsp:nvSpPr>
        <dsp:cNvPr id="0" name=""/>
        <dsp:cNvSpPr/>
      </dsp:nvSpPr>
      <dsp:spPr>
        <a:xfrm>
          <a:off x="493087" y="838941"/>
          <a:ext cx="1560166" cy="971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tg-Cyrl-TJ" sz="1200" b="0" i="0" kern="1200" dirty="0">
              <a:latin typeface="Times New Roman Tj" panose="02020603050405020304" pitchFamily="18" charset="-52"/>
            </a:rPr>
            <a:t>Сари вақт ва босифат ба анҷом расонидани тафтиши ҷиноятҳои коррупсионӣ </a:t>
          </a:r>
          <a:endParaRPr lang="ru-RU" sz="1200" kern="1200" dirty="0">
            <a:latin typeface="Times New Roman Tj" panose="02020603050405020304" pitchFamily="18" charset="-52"/>
          </a:endParaRPr>
        </a:p>
      </dsp:txBody>
      <dsp:txXfrm>
        <a:off x="493087" y="838941"/>
        <a:ext cx="1560166" cy="9714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0C58D-855E-4D03-AD07-27AF9024863C}">
      <dsp:nvSpPr>
        <dsp:cNvPr id="0" name=""/>
        <dsp:cNvSpPr/>
      </dsp:nvSpPr>
      <dsp:spPr>
        <a:xfrm>
          <a:off x="1091174" y="1463394"/>
          <a:ext cx="3996852" cy="131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tg-Cyrl-TJ" sz="2900" kern="1200" dirty="0">
              <a:solidFill>
                <a:srgbClr val="000000"/>
              </a:solidFill>
              <a:latin typeface="Times New Roman Tj" panose="02020603050405020304" pitchFamily="18" charset="-52"/>
            </a:rPr>
            <a:t>аз 89 банди Нақшаи чорабиниҳои татбиқи Стратегия </a:t>
          </a:r>
          <a:endParaRPr lang="ru-RU" sz="2900" kern="1200" dirty="0">
            <a:solidFill>
              <a:srgbClr val="000000"/>
            </a:solidFill>
            <a:latin typeface="Times New Roman Tj" panose="02020603050405020304" pitchFamily="18" charset="-52"/>
          </a:endParaRPr>
        </a:p>
      </dsp:txBody>
      <dsp:txXfrm>
        <a:off x="1091174" y="1463394"/>
        <a:ext cx="3996852" cy="1317144"/>
      </dsp:txXfrm>
    </dsp:sp>
    <dsp:sp modelId="{EBDB8AE6-2213-4BED-A3FD-93C22614F5BE}">
      <dsp:nvSpPr>
        <dsp:cNvPr id="0" name=""/>
        <dsp:cNvSpPr/>
      </dsp:nvSpPr>
      <dsp:spPr>
        <a:xfrm>
          <a:off x="1086633" y="1062800"/>
          <a:ext cx="317931" cy="3179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A6F4DE-746C-4141-8A68-1B3752DB7EB9}">
      <dsp:nvSpPr>
        <dsp:cNvPr id="0" name=""/>
        <dsp:cNvSpPr/>
      </dsp:nvSpPr>
      <dsp:spPr>
        <a:xfrm>
          <a:off x="1309185" y="617696"/>
          <a:ext cx="317931" cy="3179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DD0DDF-7F05-4294-99D3-EC4F6419857F}">
      <dsp:nvSpPr>
        <dsp:cNvPr id="0" name=""/>
        <dsp:cNvSpPr/>
      </dsp:nvSpPr>
      <dsp:spPr>
        <a:xfrm>
          <a:off x="1843309" y="706717"/>
          <a:ext cx="499606" cy="4996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DFAAAC-B3DF-4DE9-9D06-8F85673287DA}">
      <dsp:nvSpPr>
        <dsp:cNvPr id="0" name=""/>
        <dsp:cNvSpPr/>
      </dsp:nvSpPr>
      <dsp:spPr>
        <a:xfrm>
          <a:off x="2288414" y="217102"/>
          <a:ext cx="317931" cy="3179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05D90-F42A-4076-B245-65AE737160FB}">
      <dsp:nvSpPr>
        <dsp:cNvPr id="0" name=""/>
        <dsp:cNvSpPr/>
      </dsp:nvSpPr>
      <dsp:spPr>
        <a:xfrm>
          <a:off x="2867049" y="39061"/>
          <a:ext cx="317931" cy="3179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68ABCE-8163-4439-8E63-34B2B7F78517}">
      <dsp:nvSpPr>
        <dsp:cNvPr id="0" name=""/>
        <dsp:cNvSpPr/>
      </dsp:nvSpPr>
      <dsp:spPr>
        <a:xfrm>
          <a:off x="3579215" y="350633"/>
          <a:ext cx="317931" cy="3179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7C907-D582-419C-820F-819D33DCF0E3}">
      <dsp:nvSpPr>
        <dsp:cNvPr id="0" name=""/>
        <dsp:cNvSpPr/>
      </dsp:nvSpPr>
      <dsp:spPr>
        <a:xfrm>
          <a:off x="4024319" y="573185"/>
          <a:ext cx="499606" cy="4996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1A661-549C-4867-A070-AE0629642BCB}">
      <dsp:nvSpPr>
        <dsp:cNvPr id="0" name=""/>
        <dsp:cNvSpPr/>
      </dsp:nvSpPr>
      <dsp:spPr>
        <a:xfrm>
          <a:off x="4647465" y="1062800"/>
          <a:ext cx="317931" cy="3179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837CB-DA40-43D4-B2BB-15D94A737E58}">
      <dsp:nvSpPr>
        <dsp:cNvPr id="0" name=""/>
        <dsp:cNvSpPr/>
      </dsp:nvSpPr>
      <dsp:spPr>
        <a:xfrm>
          <a:off x="5052316" y="1489785"/>
          <a:ext cx="317931" cy="3179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66E25-8586-4FFE-89C0-D8BC8224F9C7}">
      <dsp:nvSpPr>
        <dsp:cNvPr id="0" name=""/>
        <dsp:cNvSpPr/>
      </dsp:nvSpPr>
      <dsp:spPr>
        <a:xfrm>
          <a:off x="2599986" y="617696"/>
          <a:ext cx="817538" cy="8175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29526-F920-4A53-A11D-C44BDB3AD487}">
      <dsp:nvSpPr>
        <dsp:cNvPr id="0" name=""/>
        <dsp:cNvSpPr/>
      </dsp:nvSpPr>
      <dsp:spPr>
        <a:xfrm>
          <a:off x="864080" y="2309091"/>
          <a:ext cx="317931" cy="3179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2D9F05-148C-4C48-A8F1-C8EABD29006C}">
      <dsp:nvSpPr>
        <dsp:cNvPr id="0" name=""/>
        <dsp:cNvSpPr/>
      </dsp:nvSpPr>
      <dsp:spPr>
        <a:xfrm>
          <a:off x="1131143" y="2709685"/>
          <a:ext cx="499606" cy="4996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5C5D2-5BC6-4749-93DF-009FDEBB5C1C}">
      <dsp:nvSpPr>
        <dsp:cNvPr id="0" name=""/>
        <dsp:cNvSpPr/>
      </dsp:nvSpPr>
      <dsp:spPr>
        <a:xfrm>
          <a:off x="1798799" y="3065768"/>
          <a:ext cx="726700" cy="7267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F5130-F4F7-4C53-8A27-667B6C4B5121}">
      <dsp:nvSpPr>
        <dsp:cNvPr id="0" name=""/>
        <dsp:cNvSpPr/>
      </dsp:nvSpPr>
      <dsp:spPr>
        <a:xfrm>
          <a:off x="2733518" y="3644404"/>
          <a:ext cx="317931" cy="3179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48E2B-F7FE-48FC-8EC2-674C45BC9E34}">
      <dsp:nvSpPr>
        <dsp:cNvPr id="0" name=""/>
        <dsp:cNvSpPr/>
      </dsp:nvSpPr>
      <dsp:spPr>
        <a:xfrm>
          <a:off x="2911559" y="3065768"/>
          <a:ext cx="499606" cy="4996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E5F51-4B98-479E-8004-2A2D03428EA6}">
      <dsp:nvSpPr>
        <dsp:cNvPr id="0" name=""/>
        <dsp:cNvSpPr/>
      </dsp:nvSpPr>
      <dsp:spPr>
        <a:xfrm>
          <a:off x="3356663" y="3688914"/>
          <a:ext cx="317931" cy="3179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9B207-0372-4503-9A5E-43B334057F48}">
      <dsp:nvSpPr>
        <dsp:cNvPr id="0" name=""/>
        <dsp:cNvSpPr/>
      </dsp:nvSpPr>
      <dsp:spPr>
        <a:xfrm>
          <a:off x="3757257" y="2976747"/>
          <a:ext cx="726700" cy="7267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A157C-E49A-424C-A532-7A2C70843752}">
      <dsp:nvSpPr>
        <dsp:cNvPr id="0" name=""/>
        <dsp:cNvSpPr/>
      </dsp:nvSpPr>
      <dsp:spPr>
        <a:xfrm>
          <a:off x="4736486" y="2798706"/>
          <a:ext cx="499606" cy="4996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CFC82-B76F-4CA4-9E5B-0BC938BB041A}">
      <dsp:nvSpPr>
        <dsp:cNvPr id="0" name=""/>
        <dsp:cNvSpPr/>
      </dsp:nvSpPr>
      <dsp:spPr>
        <a:xfrm>
          <a:off x="1348" y="1341960"/>
          <a:ext cx="3663489" cy="3663489"/>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tg-Cyrl-TJ" sz="2000" kern="1200" dirty="0">
              <a:solidFill>
                <a:schemeClr val="bg1"/>
              </a:solidFill>
              <a:latin typeface="Times New Roman Tj" panose="02020603050405020304" pitchFamily="18" charset="-52"/>
            </a:rPr>
            <a:t>Асосёбии чорабиниҳои дар Стратегия пешбинишуда </a:t>
          </a:r>
          <a:endParaRPr lang="ru-RU" sz="2000" kern="1200" dirty="0">
            <a:solidFill>
              <a:schemeClr val="bg1"/>
            </a:solidFill>
            <a:latin typeface="Times New Roman Tj" panose="02020603050405020304" pitchFamily="18" charset="-52"/>
          </a:endParaRPr>
        </a:p>
      </dsp:txBody>
      <dsp:txXfrm>
        <a:off x="537854" y="1878466"/>
        <a:ext cx="2590477" cy="2590477"/>
      </dsp:txXfrm>
    </dsp:sp>
    <dsp:sp modelId="{027C7508-765F-4AB8-A1D2-1A67F1C3BEAA}">
      <dsp:nvSpPr>
        <dsp:cNvPr id="0" name=""/>
        <dsp:cNvSpPr/>
      </dsp:nvSpPr>
      <dsp:spPr>
        <a:xfrm rot="17478654">
          <a:off x="3002657" y="1766450"/>
          <a:ext cx="2422310" cy="0"/>
        </a:xfrm>
        <a:custGeom>
          <a:avLst/>
          <a:gdLst/>
          <a:ahLst/>
          <a:cxnLst/>
          <a:rect l="0" t="0" r="0" b="0"/>
          <a:pathLst>
            <a:path>
              <a:moveTo>
                <a:pt x="0" y="0"/>
              </a:moveTo>
              <a:lnTo>
                <a:pt x="2422310" y="0"/>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383ACAB-6894-4A93-8F40-A0BAB0F6D1D3}">
      <dsp:nvSpPr>
        <dsp:cNvPr id="0" name=""/>
        <dsp:cNvSpPr/>
      </dsp:nvSpPr>
      <dsp:spPr>
        <a:xfrm>
          <a:off x="4653980" y="638111"/>
          <a:ext cx="428210" cy="0"/>
        </a:xfrm>
        <a:prstGeom prst="line">
          <a:avLst/>
        </a:pr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3600CA5-637C-4D1F-88CE-56BB10BF66AF}">
      <dsp:nvSpPr>
        <dsp:cNvPr id="0" name=""/>
        <dsp:cNvSpPr/>
      </dsp:nvSpPr>
      <dsp:spPr>
        <a:xfrm>
          <a:off x="5082191" y="4212"/>
          <a:ext cx="3036403" cy="12677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g-Cyrl-TJ" sz="1600" kern="1200" dirty="0">
              <a:solidFill>
                <a:schemeClr val="tx1">
                  <a:lumMod val="50000"/>
                </a:schemeClr>
              </a:solidFill>
              <a:latin typeface="Times New Roman Tj" panose="02020603050405020304" pitchFamily="18" charset="-52"/>
            </a:rPr>
            <a:t>натиҷаҳои тадқиқотҳои илмию амалияи муқовимат ба коррупсия</a:t>
          </a:r>
          <a:endParaRPr lang="ru-RU" sz="1600" kern="1200" dirty="0">
            <a:solidFill>
              <a:schemeClr val="tx1">
                <a:lumMod val="50000"/>
              </a:schemeClr>
            </a:solidFill>
            <a:latin typeface="Times New Roman Tj" panose="02020603050405020304" pitchFamily="18" charset="-52"/>
          </a:endParaRPr>
        </a:p>
      </dsp:txBody>
      <dsp:txXfrm>
        <a:off x="5082191" y="4212"/>
        <a:ext cx="3036403" cy="1267796"/>
      </dsp:txXfrm>
    </dsp:sp>
    <dsp:sp modelId="{322C91F5-033A-43F0-89DB-D49C55580784}">
      <dsp:nvSpPr>
        <dsp:cNvPr id="0" name=""/>
        <dsp:cNvSpPr/>
      </dsp:nvSpPr>
      <dsp:spPr>
        <a:xfrm rot="18477693">
          <a:off x="3498245" y="2470077"/>
          <a:ext cx="1431133" cy="0"/>
        </a:xfrm>
        <a:custGeom>
          <a:avLst/>
          <a:gdLst/>
          <a:ahLst/>
          <a:cxnLst/>
          <a:rect l="0" t="0" r="0" b="0"/>
          <a:pathLst>
            <a:path>
              <a:moveTo>
                <a:pt x="0" y="0"/>
              </a:moveTo>
              <a:lnTo>
                <a:pt x="1431133" y="0"/>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D75356-2C3D-4B66-B118-779460B18120}">
      <dsp:nvSpPr>
        <dsp:cNvPr id="0" name=""/>
        <dsp:cNvSpPr/>
      </dsp:nvSpPr>
      <dsp:spPr>
        <a:xfrm>
          <a:off x="4653980" y="1905908"/>
          <a:ext cx="428210" cy="0"/>
        </a:xfrm>
        <a:prstGeom prst="line">
          <a:avLst/>
        </a:pr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892237-9CD3-4DD3-82F3-97B7F004A922}">
      <dsp:nvSpPr>
        <dsp:cNvPr id="0" name=""/>
        <dsp:cNvSpPr/>
      </dsp:nvSpPr>
      <dsp:spPr>
        <a:xfrm>
          <a:off x="5082191" y="1272009"/>
          <a:ext cx="3036403" cy="12677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g-Cyrl-TJ" sz="1600" kern="1200" dirty="0">
              <a:solidFill>
                <a:schemeClr val="tx1">
                  <a:lumMod val="50000"/>
                </a:schemeClr>
              </a:solidFill>
              <a:latin typeface="Times New Roman Tj" panose="02020603050405020304" pitchFamily="18" charset="-52"/>
            </a:rPr>
            <a:t>меъёр ва принсипҳои қонунгузории миллӣ</a:t>
          </a:r>
          <a:endParaRPr lang="ru-RU" sz="1600" kern="1200" dirty="0">
            <a:solidFill>
              <a:schemeClr val="tx1">
                <a:lumMod val="50000"/>
              </a:schemeClr>
            </a:solidFill>
            <a:latin typeface="Times New Roman Tj" panose="02020603050405020304" pitchFamily="18" charset="-52"/>
          </a:endParaRPr>
        </a:p>
      </dsp:txBody>
      <dsp:txXfrm>
        <a:off x="5082191" y="1272009"/>
        <a:ext cx="3036403" cy="1267796"/>
      </dsp:txXfrm>
    </dsp:sp>
    <dsp:sp modelId="{ACD24726-96FE-404A-93F5-C8A531DCC66B}">
      <dsp:nvSpPr>
        <dsp:cNvPr id="0" name=""/>
        <dsp:cNvSpPr/>
      </dsp:nvSpPr>
      <dsp:spPr>
        <a:xfrm>
          <a:off x="3773644" y="3173704"/>
          <a:ext cx="880336" cy="0"/>
        </a:xfrm>
        <a:custGeom>
          <a:avLst/>
          <a:gdLst/>
          <a:ahLst/>
          <a:cxnLst/>
          <a:rect l="0" t="0" r="0" b="0"/>
          <a:pathLst>
            <a:path>
              <a:moveTo>
                <a:pt x="0" y="0"/>
              </a:moveTo>
              <a:lnTo>
                <a:pt x="880336" y="0"/>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7B6536-FBF3-49DE-A5AC-8EF94EEA0455}">
      <dsp:nvSpPr>
        <dsp:cNvPr id="0" name=""/>
        <dsp:cNvSpPr/>
      </dsp:nvSpPr>
      <dsp:spPr>
        <a:xfrm>
          <a:off x="4653980" y="3173704"/>
          <a:ext cx="428210" cy="0"/>
        </a:xfrm>
        <a:prstGeom prst="line">
          <a:avLst/>
        </a:pr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8504C63-6099-468D-A0ED-4250E9635CA8}">
      <dsp:nvSpPr>
        <dsp:cNvPr id="0" name=""/>
        <dsp:cNvSpPr/>
      </dsp:nvSpPr>
      <dsp:spPr>
        <a:xfrm>
          <a:off x="5082191" y="2539806"/>
          <a:ext cx="3036403" cy="12677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g-Cyrl-TJ" sz="1600" kern="1200" dirty="0">
              <a:solidFill>
                <a:schemeClr val="tx1">
                  <a:lumMod val="50000"/>
                </a:schemeClr>
              </a:solidFill>
              <a:latin typeface="Times New Roman Tj" panose="02020603050405020304" pitchFamily="18" charset="-52"/>
            </a:rPr>
            <a:t>ҳуқуқи байналмилалӣ</a:t>
          </a:r>
          <a:endParaRPr lang="ru-RU" sz="1600" kern="1200" dirty="0">
            <a:solidFill>
              <a:schemeClr val="tx1">
                <a:lumMod val="50000"/>
              </a:schemeClr>
            </a:solidFill>
            <a:latin typeface="Times New Roman Tj" panose="02020603050405020304" pitchFamily="18" charset="-52"/>
          </a:endParaRPr>
        </a:p>
      </dsp:txBody>
      <dsp:txXfrm>
        <a:off x="5082191" y="2539806"/>
        <a:ext cx="3036403" cy="1267796"/>
      </dsp:txXfrm>
    </dsp:sp>
    <dsp:sp modelId="{B50493B6-8A3B-4D03-A746-14F33A95F8F9}">
      <dsp:nvSpPr>
        <dsp:cNvPr id="0" name=""/>
        <dsp:cNvSpPr/>
      </dsp:nvSpPr>
      <dsp:spPr>
        <a:xfrm rot="3122307">
          <a:off x="3498245" y="3877332"/>
          <a:ext cx="1431133" cy="0"/>
        </a:xfrm>
        <a:custGeom>
          <a:avLst/>
          <a:gdLst/>
          <a:ahLst/>
          <a:cxnLst/>
          <a:rect l="0" t="0" r="0" b="0"/>
          <a:pathLst>
            <a:path>
              <a:moveTo>
                <a:pt x="0" y="0"/>
              </a:moveTo>
              <a:lnTo>
                <a:pt x="1431133" y="0"/>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EF5B26-C52B-4618-9574-C6E3589C82BA}">
      <dsp:nvSpPr>
        <dsp:cNvPr id="0" name=""/>
        <dsp:cNvSpPr/>
      </dsp:nvSpPr>
      <dsp:spPr>
        <a:xfrm>
          <a:off x="4653980" y="4441501"/>
          <a:ext cx="428210" cy="0"/>
        </a:xfrm>
        <a:prstGeom prst="line">
          <a:avLst/>
        </a:pr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008CC0E-C90A-45CF-B190-B550466E8719}">
      <dsp:nvSpPr>
        <dsp:cNvPr id="0" name=""/>
        <dsp:cNvSpPr/>
      </dsp:nvSpPr>
      <dsp:spPr>
        <a:xfrm>
          <a:off x="5082191" y="3807603"/>
          <a:ext cx="3036403" cy="12677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g-Cyrl-TJ" sz="1600" kern="1200" dirty="0">
              <a:solidFill>
                <a:schemeClr val="tx1">
                  <a:lumMod val="50000"/>
                </a:schemeClr>
              </a:solidFill>
              <a:latin typeface="Times New Roman Tj" panose="02020603050405020304" pitchFamily="18" charset="-52"/>
            </a:rPr>
            <a:t>таҳлили вазъи ҷинояткорӣ ва пешгўии раванди он</a:t>
          </a:r>
          <a:endParaRPr lang="ru-RU" sz="1600" kern="1200" dirty="0">
            <a:solidFill>
              <a:schemeClr val="tx1">
                <a:lumMod val="50000"/>
              </a:schemeClr>
            </a:solidFill>
            <a:latin typeface="Times New Roman Tj" panose="02020603050405020304" pitchFamily="18" charset="-52"/>
          </a:endParaRPr>
        </a:p>
      </dsp:txBody>
      <dsp:txXfrm>
        <a:off x="5082191" y="3807603"/>
        <a:ext cx="3036403" cy="1267796"/>
      </dsp:txXfrm>
    </dsp:sp>
    <dsp:sp modelId="{E2892E0F-BB03-4736-81F3-B269C4C0FA0E}">
      <dsp:nvSpPr>
        <dsp:cNvPr id="0" name=""/>
        <dsp:cNvSpPr/>
      </dsp:nvSpPr>
      <dsp:spPr>
        <a:xfrm rot="4121346">
          <a:off x="3002657" y="4580959"/>
          <a:ext cx="2422310" cy="0"/>
        </a:xfrm>
        <a:custGeom>
          <a:avLst/>
          <a:gdLst/>
          <a:ahLst/>
          <a:cxnLst/>
          <a:rect l="0" t="0" r="0" b="0"/>
          <a:pathLst>
            <a:path>
              <a:moveTo>
                <a:pt x="0" y="0"/>
              </a:moveTo>
              <a:lnTo>
                <a:pt x="2422310" y="0"/>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BBFEC97-EE70-4F7C-A521-D5CB22D62079}">
      <dsp:nvSpPr>
        <dsp:cNvPr id="0" name=""/>
        <dsp:cNvSpPr/>
      </dsp:nvSpPr>
      <dsp:spPr>
        <a:xfrm>
          <a:off x="4653980" y="5709298"/>
          <a:ext cx="428210" cy="0"/>
        </a:xfrm>
        <a:prstGeom prst="line">
          <a:avLst/>
        </a:pr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1898E3-B6C7-43AA-8B34-7D34AA18C818}">
      <dsp:nvSpPr>
        <dsp:cNvPr id="0" name=""/>
        <dsp:cNvSpPr/>
      </dsp:nvSpPr>
      <dsp:spPr>
        <a:xfrm>
          <a:off x="5082191" y="5075400"/>
          <a:ext cx="3036403" cy="12677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g-Cyrl-TJ" sz="1600" kern="1200" dirty="0">
              <a:solidFill>
                <a:schemeClr val="tx1">
                  <a:lumMod val="50000"/>
                </a:schemeClr>
              </a:solidFill>
              <a:latin typeface="Times New Roman Tj" panose="02020603050405020304" pitchFamily="18" charset="-52"/>
            </a:rPr>
            <a:t>таҷрибаи амалҳои муштарак, ки аз ҷониби коршиносони байналмилалӣ, намояндагони мақомоти давлатӣ ва ҷомеаи шаҳрвандӣ пешниҳод шудаанд</a:t>
          </a:r>
          <a:endParaRPr lang="ru-RU" sz="1600" kern="1200" dirty="0">
            <a:solidFill>
              <a:schemeClr val="tx1">
                <a:lumMod val="50000"/>
              </a:schemeClr>
            </a:solidFill>
            <a:latin typeface="Times New Roman Tj" panose="02020603050405020304" pitchFamily="18" charset="-52"/>
          </a:endParaRPr>
        </a:p>
      </dsp:txBody>
      <dsp:txXfrm>
        <a:off x="5082191" y="5075400"/>
        <a:ext cx="3036403" cy="1267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C6946-85A3-43D0-BBA8-5EADA3C853C1}">
      <dsp:nvSpPr>
        <dsp:cNvPr id="0" name=""/>
        <dsp:cNvSpPr/>
      </dsp:nvSpPr>
      <dsp:spPr>
        <a:xfrm>
          <a:off x="310626" y="1443514"/>
          <a:ext cx="2771445" cy="3154708"/>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tg-Cyrl-TJ" sz="2100" kern="1200" dirty="0">
              <a:latin typeface="Times New Roman Tj" panose="02020603050405020304" pitchFamily="18" charset="-52"/>
            </a:rPr>
            <a:t>Мухлати амалишавии Стратегияи давлатии муқовимат ба коррупсия дар Ҷумҳурии Тоҷикистон барои давраи то соли 2030</a:t>
          </a:r>
          <a:endParaRPr lang="ru-RU" sz="2100" kern="1200" dirty="0"/>
        </a:p>
      </dsp:txBody>
      <dsp:txXfrm>
        <a:off x="391799" y="1524687"/>
        <a:ext cx="2609099" cy="2992362"/>
      </dsp:txXfrm>
    </dsp:sp>
    <dsp:sp modelId="{F69E6E9B-9427-4C62-A367-900B9BFBF596}">
      <dsp:nvSpPr>
        <dsp:cNvPr id="0" name=""/>
        <dsp:cNvSpPr/>
      </dsp:nvSpPr>
      <dsp:spPr>
        <a:xfrm rot="199965">
          <a:off x="3081389" y="3023981"/>
          <a:ext cx="806385" cy="40653"/>
        </a:xfrm>
        <a:custGeom>
          <a:avLst/>
          <a:gdLst/>
          <a:ahLst/>
          <a:cxnLst/>
          <a:rect l="0" t="0" r="0" b="0"/>
          <a:pathLst>
            <a:path>
              <a:moveTo>
                <a:pt x="0" y="20326"/>
              </a:moveTo>
              <a:lnTo>
                <a:pt x="806385" y="20326"/>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Times New Roman Tj" panose="02020603050405020304" pitchFamily="18" charset="-52"/>
          </a:endParaRPr>
        </a:p>
      </dsp:txBody>
      <dsp:txXfrm>
        <a:off x="3464422" y="3024148"/>
        <a:ext cx="40319" cy="40319"/>
      </dsp:txXfrm>
    </dsp:sp>
    <dsp:sp modelId="{AB7EEA52-6FA3-44D0-9A6E-2D5FCDAD25BF}">
      <dsp:nvSpPr>
        <dsp:cNvPr id="0" name=""/>
        <dsp:cNvSpPr/>
      </dsp:nvSpPr>
      <dsp:spPr>
        <a:xfrm>
          <a:off x="3887093" y="2065343"/>
          <a:ext cx="2771445" cy="2004808"/>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g-Cyrl-TJ" sz="1800" kern="1200" dirty="0">
              <a:latin typeface="Times New Roman Tj" panose="02020603050405020304" pitchFamily="18" charset="-52"/>
            </a:rPr>
            <a:t>Нақшаи чорабиниҳои амалисозии Стратегияи давлатии муқовимат ба коррупсия дар Ҷумҳурии Тоҷикистон ба ду марҳилаи панҷсола</a:t>
          </a:r>
          <a:endParaRPr lang="ru-RU" sz="1800" kern="1200" dirty="0">
            <a:latin typeface="Times New Roman Tj" panose="02020603050405020304" pitchFamily="18" charset="-52"/>
          </a:endParaRPr>
        </a:p>
      </dsp:txBody>
      <dsp:txXfrm>
        <a:off x="3945812" y="2124062"/>
        <a:ext cx="2654007" cy="1887370"/>
      </dsp:txXfrm>
    </dsp:sp>
    <dsp:sp modelId="{F9C0D33A-9F92-4F78-87EE-75B7024B0E46}">
      <dsp:nvSpPr>
        <dsp:cNvPr id="0" name=""/>
        <dsp:cNvSpPr/>
      </dsp:nvSpPr>
      <dsp:spPr>
        <a:xfrm rot="19457599">
          <a:off x="6530218" y="2649025"/>
          <a:ext cx="1365218" cy="40653"/>
        </a:xfrm>
        <a:custGeom>
          <a:avLst/>
          <a:gdLst/>
          <a:ahLst/>
          <a:cxnLst/>
          <a:rect l="0" t="0" r="0" b="0"/>
          <a:pathLst>
            <a:path>
              <a:moveTo>
                <a:pt x="0" y="20326"/>
              </a:moveTo>
              <a:lnTo>
                <a:pt x="1365218" y="20326"/>
              </a:lnTo>
            </a:path>
          </a:pathLst>
        </a:custGeom>
        <a:noFill/>
        <a:ln w="15875" cap="flat" cmpd="sng" algn="ctr">
          <a:solidFill>
            <a:schemeClr val="accent3">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Times New Roman Tj" panose="02020603050405020304" pitchFamily="18" charset="-52"/>
          </a:endParaRPr>
        </a:p>
      </dsp:txBody>
      <dsp:txXfrm>
        <a:off x="7178697" y="2635221"/>
        <a:ext cx="68260" cy="68260"/>
      </dsp:txXfrm>
    </dsp:sp>
    <dsp:sp modelId="{533CB589-2495-4CAB-A6D3-98E906853F10}">
      <dsp:nvSpPr>
        <dsp:cNvPr id="0" name=""/>
        <dsp:cNvSpPr/>
      </dsp:nvSpPr>
      <dsp:spPr>
        <a:xfrm>
          <a:off x="7767116" y="1578095"/>
          <a:ext cx="2771445" cy="1385722"/>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tg-Cyrl-TJ" sz="2100" kern="1200" dirty="0">
              <a:latin typeface="Times New Roman Tj" panose="02020603050405020304" pitchFamily="18" charset="-52"/>
            </a:rPr>
            <a:t>марҳилаи якум барои солҳои 2021-2025</a:t>
          </a:r>
          <a:endParaRPr lang="ru-RU" sz="2100" kern="1200" dirty="0">
            <a:latin typeface="Times New Roman Tj" panose="02020603050405020304" pitchFamily="18" charset="-52"/>
          </a:endParaRPr>
        </a:p>
      </dsp:txBody>
      <dsp:txXfrm>
        <a:off x="7807702" y="1618681"/>
        <a:ext cx="2690273" cy="1304550"/>
      </dsp:txXfrm>
    </dsp:sp>
    <dsp:sp modelId="{EDE991DC-0EFE-41AE-9CEE-858C63B0A9A2}">
      <dsp:nvSpPr>
        <dsp:cNvPr id="0" name=""/>
        <dsp:cNvSpPr/>
      </dsp:nvSpPr>
      <dsp:spPr>
        <a:xfrm rot="2142401">
          <a:off x="6530218" y="3445815"/>
          <a:ext cx="1365218" cy="40653"/>
        </a:xfrm>
        <a:custGeom>
          <a:avLst/>
          <a:gdLst/>
          <a:ahLst/>
          <a:cxnLst/>
          <a:rect l="0" t="0" r="0" b="0"/>
          <a:pathLst>
            <a:path>
              <a:moveTo>
                <a:pt x="0" y="20326"/>
              </a:moveTo>
              <a:lnTo>
                <a:pt x="1365218" y="20326"/>
              </a:lnTo>
            </a:path>
          </a:pathLst>
        </a:custGeom>
        <a:noFill/>
        <a:ln w="15875" cap="flat" cmpd="sng" algn="ctr">
          <a:solidFill>
            <a:schemeClr val="accent3">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7178697" y="3432012"/>
        <a:ext cx="68260" cy="68260"/>
      </dsp:txXfrm>
    </dsp:sp>
    <dsp:sp modelId="{3A9092F3-347E-491F-956D-16B1AEC7D96D}">
      <dsp:nvSpPr>
        <dsp:cNvPr id="0" name=""/>
        <dsp:cNvSpPr/>
      </dsp:nvSpPr>
      <dsp:spPr>
        <a:xfrm>
          <a:off x="7767116" y="3171676"/>
          <a:ext cx="2771445" cy="1385722"/>
        </a:xfrm>
        <a:prstGeom prst="roundRect">
          <a:avLst>
            <a:gd name="adj" fmla="val 1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tg-Cyrl-TJ" sz="2100" kern="1200" dirty="0">
              <a:latin typeface="Times New Roman Tj" panose="02020603050405020304" pitchFamily="18" charset="-52"/>
            </a:rPr>
            <a:t>марҳилаи дуюм, ки он дар панҷсолаи дуюм бояд тасдиқ гардад</a:t>
          </a:r>
          <a:endParaRPr lang="ru-RU" sz="2100" kern="1200" dirty="0"/>
        </a:p>
      </dsp:txBody>
      <dsp:txXfrm>
        <a:off x="7807702" y="3212262"/>
        <a:ext cx="2690273" cy="1304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53669-C249-41D5-BE0A-3C46081C5504}">
      <dsp:nvSpPr>
        <dsp:cNvPr id="0" name=""/>
        <dsp:cNvSpPr/>
      </dsp:nvSpPr>
      <dsp:spPr>
        <a:xfrm>
          <a:off x="10185588" y="2912526"/>
          <a:ext cx="91440" cy="542510"/>
        </a:xfrm>
        <a:custGeom>
          <a:avLst/>
          <a:gdLst/>
          <a:ahLst/>
          <a:cxnLst/>
          <a:rect l="0" t="0" r="0" b="0"/>
          <a:pathLst>
            <a:path>
              <a:moveTo>
                <a:pt x="45720" y="0"/>
              </a:moveTo>
              <a:lnTo>
                <a:pt x="45720" y="5425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541939-4BBE-465C-B177-D49F786D53CE}">
      <dsp:nvSpPr>
        <dsp:cNvPr id="0" name=""/>
        <dsp:cNvSpPr/>
      </dsp:nvSpPr>
      <dsp:spPr>
        <a:xfrm>
          <a:off x="5671527" y="1185509"/>
          <a:ext cx="4559780" cy="542510"/>
        </a:xfrm>
        <a:custGeom>
          <a:avLst/>
          <a:gdLst/>
          <a:ahLst/>
          <a:cxnLst/>
          <a:rect l="0" t="0" r="0" b="0"/>
          <a:pathLst>
            <a:path>
              <a:moveTo>
                <a:pt x="0" y="0"/>
              </a:moveTo>
              <a:lnTo>
                <a:pt x="0" y="369704"/>
              </a:lnTo>
              <a:lnTo>
                <a:pt x="4559780" y="369704"/>
              </a:lnTo>
              <a:lnTo>
                <a:pt x="4559780" y="5425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5BD19E-9BC3-4B0F-8DEA-0B7E274E7D8F}">
      <dsp:nvSpPr>
        <dsp:cNvPr id="0" name=""/>
        <dsp:cNvSpPr/>
      </dsp:nvSpPr>
      <dsp:spPr>
        <a:xfrm>
          <a:off x="7905697" y="2912526"/>
          <a:ext cx="91440" cy="542510"/>
        </a:xfrm>
        <a:custGeom>
          <a:avLst/>
          <a:gdLst/>
          <a:ahLst/>
          <a:cxnLst/>
          <a:rect l="0" t="0" r="0" b="0"/>
          <a:pathLst>
            <a:path>
              <a:moveTo>
                <a:pt x="45720" y="0"/>
              </a:moveTo>
              <a:lnTo>
                <a:pt x="45720" y="5425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5546F0-3FB2-4321-9347-E22E99AF1A74}">
      <dsp:nvSpPr>
        <dsp:cNvPr id="0" name=""/>
        <dsp:cNvSpPr/>
      </dsp:nvSpPr>
      <dsp:spPr>
        <a:xfrm>
          <a:off x="5671527" y="1185509"/>
          <a:ext cx="2279890" cy="542510"/>
        </a:xfrm>
        <a:custGeom>
          <a:avLst/>
          <a:gdLst/>
          <a:ahLst/>
          <a:cxnLst/>
          <a:rect l="0" t="0" r="0" b="0"/>
          <a:pathLst>
            <a:path>
              <a:moveTo>
                <a:pt x="0" y="0"/>
              </a:moveTo>
              <a:lnTo>
                <a:pt x="0" y="369704"/>
              </a:lnTo>
              <a:lnTo>
                <a:pt x="2279890" y="369704"/>
              </a:lnTo>
              <a:lnTo>
                <a:pt x="2279890" y="5425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F93A1-BCEA-45EE-A434-244FF99A668B}">
      <dsp:nvSpPr>
        <dsp:cNvPr id="0" name=""/>
        <dsp:cNvSpPr/>
      </dsp:nvSpPr>
      <dsp:spPr>
        <a:xfrm>
          <a:off x="5625807" y="2912526"/>
          <a:ext cx="91440" cy="542510"/>
        </a:xfrm>
        <a:custGeom>
          <a:avLst/>
          <a:gdLst/>
          <a:ahLst/>
          <a:cxnLst/>
          <a:rect l="0" t="0" r="0" b="0"/>
          <a:pathLst>
            <a:path>
              <a:moveTo>
                <a:pt x="45720" y="0"/>
              </a:moveTo>
              <a:lnTo>
                <a:pt x="45720" y="5425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0C560-72D9-418C-85DA-B05F7F48FDE3}">
      <dsp:nvSpPr>
        <dsp:cNvPr id="0" name=""/>
        <dsp:cNvSpPr/>
      </dsp:nvSpPr>
      <dsp:spPr>
        <a:xfrm>
          <a:off x="5625807" y="1185509"/>
          <a:ext cx="91440" cy="542510"/>
        </a:xfrm>
        <a:custGeom>
          <a:avLst/>
          <a:gdLst/>
          <a:ahLst/>
          <a:cxnLst/>
          <a:rect l="0" t="0" r="0" b="0"/>
          <a:pathLst>
            <a:path>
              <a:moveTo>
                <a:pt x="45720" y="0"/>
              </a:moveTo>
              <a:lnTo>
                <a:pt x="45720" y="5425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74047-7FA7-45FB-8BF8-EF6B3BC73415}">
      <dsp:nvSpPr>
        <dsp:cNvPr id="0" name=""/>
        <dsp:cNvSpPr/>
      </dsp:nvSpPr>
      <dsp:spPr>
        <a:xfrm>
          <a:off x="3345916" y="2912526"/>
          <a:ext cx="91440" cy="542510"/>
        </a:xfrm>
        <a:custGeom>
          <a:avLst/>
          <a:gdLst/>
          <a:ahLst/>
          <a:cxnLst/>
          <a:rect l="0" t="0" r="0" b="0"/>
          <a:pathLst>
            <a:path>
              <a:moveTo>
                <a:pt x="45720" y="0"/>
              </a:moveTo>
              <a:lnTo>
                <a:pt x="45720" y="5425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EDDDB-9326-4F3D-9090-0938ABD3DAF2}">
      <dsp:nvSpPr>
        <dsp:cNvPr id="0" name=""/>
        <dsp:cNvSpPr/>
      </dsp:nvSpPr>
      <dsp:spPr>
        <a:xfrm>
          <a:off x="3391636" y="1185509"/>
          <a:ext cx="2279890" cy="542510"/>
        </a:xfrm>
        <a:custGeom>
          <a:avLst/>
          <a:gdLst/>
          <a:ahLst/>
          <a:cxnLst/>
          <a:rect l="0" t="0" r="0" b="0"/>
          <a:pathLst>
            <a:path>
              <a:moveTo>
                <a:pt x="2279890" y="0"/>
              </a:moveTo>
              <a:lnTo>
                <a:pt x="2279890" y="369704"/>
              </a:lnTo>
              <a:lnTo>
                <a:pt x="0" y="369704"/>
              </a:lnTo>
              <a:lnTo>
                <a:pt x="0" y="5425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BE633F-FCC1-460C-9906-57AAACDEF936}">
      <dsp:nvSpPr>
        <dsp:cNvPr id="0" name=""/>
        <dsp:cNvSpPr/>
      </dsp:nvSpPr>
      <dsp:spPr>
        <a:xfrm>
          <a:off x="1066026" y="2912526"/>
          <a:ext cx="91440" cy="542510"/>
        </a:xfrm>
        <a:custGeom>
          <a:avLst/>
          <a:gdLst/>
          <a:ahLst/>
          <a:cxnLst/>
          <a:rect l="0" t="0" r="0" b="0"/>
          <a:pathLst>
            <a:path>
              <a:moveTo>
                <a:pt x="45720" y="0"/>
              </a:moveTo>
              <a:lnTo>
                <a:pt x="45720" y="5425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6C3922-8184-47A5-B840-974915AEEFA8}">
      <dsp:nvSpPr>
        <dsp:cNvPr id="0" name=""/>
        <dsp:cNvSpPr/>
      </dsp:nvSpPr>
      <dsp:spPr>
        <a:xfrm>
          <a:off x="1111746" y="1185509"/>
          <a:ext cx="4559780" cy="542510"/>
        </a:xfrm>
        <a:custGeom>
          <a:avLst/>
          <a:gdLst/>
          <a:ahLst/>
          <a:cxnLst/>
          <a:rect l="0" t="0" r="0" b="0"/>
          <a:pathLst>
            <a:path>
              <a:moveTo>
                <a:pt x="4559780" y="0"/>
              </a:moveTo>
              <a:lnTo>
                <a:pt x="4559780" y="369704"/>
              </a:lnTo>
              <a:lnTo>
                <a:pt x="0" y="369704"/>
              </a:lnTo>
              <a:lnTo>
                <a:pt x="0" y="5425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41F19B-AFB3-48D8-AB07-C6FC2C2018F6}">
      <dsp:nvSpPr>
        <dsp:cNvPr id="0" name=""/>
        <dsp:cNvSpPr/>
      </dsp:nvSpPr>
      <dsp:spPr>
        <a:xfrm>
          <a:off x="335725" y="1002"/>
          <a:ext cx="10671603" cy="1184506"/>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EA5E6-3CB7-4994-A6E7-E5201DFA710E}">
      <dsp:nvSpPr>
        <dsp:cNvPr id="0" name=""/>
        <dsp:cNvSpPr/>
      </dsp:nvSpPr>
      <dsp:spPr>
        <a:xfrm>
          <a:off x="542988" y="197902"/>
          <a:ext cx="10671603" cy="11845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err="1">
              <a:latin typeface="Times New Roman Tj" panose="02020603050405020304" pitchFamily="18" charset="-52"/>
            </a:rPr>
            <a:t>Барномаи</a:t>
          </a:r>
          <a:r>
            <a:rPr lang="ru-RU" sz="2400" kern="1200" dirty="0">
              <a:latin typeface="Times New Roman Tj" panose="02020603050405020304" pitchFamily="18" charset="-52"/>
            </a:rPr>
            <a:t> Стратегия аз 5 боб </a:t>
          </a:r>
          <a:r>
            <a:rPr lang="ru-RU" sz="2400" kern="1200" dirty="0" err="1">
              <a:latin typeface="Times New Roman Tj" panose="02020603050405020304" pitchFamily="18" charset="-52"/>
            </a:rPr>
            <a:t>ва</a:t>
          </a:r>
          <a:r>
            <a:rPr lang="ru-RU" sz="2400" kern="1200" dirty="0">
              <a:latin typeface="Times New Roman Tj" panose="02020603050405020304" pitchFamily="18" charset="-52"/>
            </a:rPr>
            <a:t> 195 банд </a:t>
          </a:r>
          <a:r>
            <a:rPr lang="ru-RU" sz="2400" kern="1200" dirty="0" err="1">
              <a:latin typeface="Times New Roman Tj" panose="02020603050405020304" pitchFamily="18" charset="-52"/>
            </a:rPr>
            <a:t>иборат</a:t>
          </a:r>
          <a:r>
            <a:rPr lang="ru-RU" sz="2400" kern="1200" dirty="0">
              <a:latin typeface="Times New Roman Tj" panose="02020603050405020304" pitchFamily="18" charset="-52"/>
            </a:rPr>
            <a:t> </a:t>
          </a:r>
          <a:r>
            <a:rPr lang="ru-RU" sz="2400" kern="1200" dirty="0" err="1">
              <a:latin typeface="Times New Roman Tj" panose="02020603050405020304" pitchFamily="18" charset="-52"/>
            </a:rPr>
            <a:t>аст</a:t>
          </a:r>
          <a:endParaRPr lang="ru-RU" sz="2400" kern="1200" dirty="0">
            <a:latin typeface="Times New Roman Tj" panose="02020603050405020304" pitchFamily="18" charset="-52"/>
          </a:endParaRPr>
        </a:p>
      </dsp:txBody>
      <dsp:txXfrm>
        <a:off x="577681" y="232595"/>
        <a:ext cx="10602217" cy="1115120"/>
      </dsp:txXfrm>
    </dsp:sp>
    <dsp:sp modelId="{A24D85BC-DD08-468E-AFF8-FA9E12046F79}">
      <dsp:nvSpPr>
        <dsp:cNvPr id="0" name=""/>
        <dsp:cNvSpPr/>
      </dsp:nvSpPr>
      <dsp:spPr>
        <a:xfrm>
          <a:off x="179063" y="1728019"/>
          <a:ext cx="1865364" cy="1184506"/>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77B8C7-39E1-443D-8D8B-8B4A0618F12F}">
      <dsp:nvSpPr>
        <dsp:cNvPr id="0" name=""/>
        <dsp:cNvSpPr/>
      </dsp:nvSpPr>
      <dsp:spPr>
        <a:xfrm>
          <a:off x="386326" y="1924919"/>
          <a:ext cx="1865364" cy="11845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g-Cyrl-TJ" sz="1500" kern="1200" dirty="0">
              <a:latin typeface="Times New Roman Tj" panose="02020603050405020304" pitchFamily="18" charset="-52"/>
            </a:rPr>
            <a:t>БОБИ 1. МУқАРРАРОТИ УМУМӣ </a:t>
          </a:r>
          <a:endParaRPr lang="ru-RU" sz="1500" kern="1200" dirty="0">
            <a:latin typeface="Times New Roman Tj" panose="02020603050405020304" pitchFamily="18" charset="-52"/>
          </a:endParaRPr>
        </a:p>
      </dsp:txBody>
      <dsp:txXfrm>
        <a:off x="421019" y="1959612"/>
        <a:ext cx="1795978" cy="1115120"/>
      </dsp:txXfrm>
    </dsp:sp>
    <dsp:sp modelId="{F93763F0-184D-417A-B699-EF4B7ECA3B20}">
      <dsp:nvSpPr>
        <dsp:cNvPr id="0" name=""/>
        <dsp:cNvSpPr/>
      </dsp:nvSpPr>
      <dsp:spPr>
        <a:xfrm>
          <a:off x="179063" y="3455036"/>
          <a:ext cx="1865364" cy="1184506"/>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09D62E-B82E-4AED-AC93-6034A0608BBA}">
      <dsp:nvSpPr>
        <dsp:cNvPr id="0" name=""/>
        <dsp:cNvSpPr/>
      </dsp:nvSpPr>
      <dsp:spPr>
        <a:xfrm>
          <a:off x="386326" y="3651936"/>
          <a:ext cx="1865364" cy="11845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latin typeface="Times New Roman Tj" panose="02020603050405020304" pitchFamily="18" charset="-52"/>
            </a:rPr>
            <a:t>Аз 1 то 11 банд</a:t>
          </a:r>
        </a:p>
      </dsp:txBody>
      <dsp:txXfrm>
        <a:off x="421019" y="3686629"/>
        <a:ext cx="1795978" cy="1115120"/>
      </dsp:txXfrm>
    </dsp:sp>
    <dsp:sp modelId="{8E478D61-6285-48F8-AC63-4C6DF3C92F02}">
      <dsp:nvSpPr>
        <dsp:cNvPr id="0" name=""/>
        <dsp:cNvSpPr/>
      </dsp:nvSpPr>
      <dsp:spPr>
        <a:xfrm>
          <a:off x="2458954" y="1728019"/>
          <a:ext cx="1865364" cy="1184506"/>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87D6A-78F3-458B-9E21-99749DEB374E}">
      <dsp:nvSpPr>
        <dsp:cNvPr id="0" name=""/>
        <dsp:cNvSpPr/>
      </dsp:nvSpPr>
      <dsp:spPr>
        <a:xfrm>
          <a:off x="2666216" y="1924919"/>
          <a:ext cx="1865364" cy="11845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g-Cyrl-TJ" sz="1500" kern="1200" dirty="0">
              <a:latin typeface="Times New Roman Tj" panose="02020603050405020304" pitchFamily="18" charset="-52"/>
            </a:rPr>
            <a:t>БОБИ 2. МАқСАД, ВАЗИФА ВА ПРИНСИПҳОИ ТАТБИқИ СТРАТЕГИЯ</a:t>
          </a:r>
          <a:endParaRPr lang="ru-RU" sz="1500" kern="1200" dirty="0">
            <a:latin typeface="Times New Roman Tj" panose="02020603050405020304" pitchFamily="18" charset="-52"/>
          </a:endParaRPr>
        </a:p>
      </dsp:txBody>
      <dsp:txXfrm>
        <a:off x="2700909" y="1959612"/>
        <a:ext cx="1795978" cy="1115120"/>
      </dsp:txXfrm>
    </dsp:sp>
    <dsp:sp modelId="{3A54900D-E51B-4B4A-B9B4-F58B10B6ACC6}">
      <dsp:nvSpPr>
        <dsp:cNvPr id="0" name=""/>
        <dsp:cNvSpPr/>
      </dsp:nvSpPr>
      <dsp:spPr>
        <a:xfrm>
          <a:off x="2458954" y="3455036"/>
          <a:ext cx="1865364" cy="1184506"/>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AB3A9-29BA-4758-BFBB-A7A7697D84E9}">
      <dsp:nvSpPr>
        <dsp:cNvPr id="0" name=""/>
        <dsp:cNvSpPr/>
      </dsp:nvSpPr>
      <dsp:spPr>
        <a:xfrm>
          <a:off x="2666216" y="3651936"/>
          <a:ext cx="1865364" cy="11845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latin typeface="Times New Roman Tj" panose="02020603050405020304" pitchFamily="18" charset="-52"/>
            </a:rPr>
            <a:t>Аз 12 то 14 банд</a:t>
          </a:r>
        </a:p>
      </dsp:txBody>
      <dsp:txXfrm>
        <a:off x="2700909" y="3686629"/>
        <a:ext cx="1795978" cy="1115120"/>
      </dsp:txXfrm>
    </dsp:sp>
    <dsp:sp modelId="{D4A6A7B8-8EC2-4D13-A5AD-5EAF9521CF0D}">
      <dsp:nvSpPr>
        <dsp:cNvPr id="0" name=""/>
        <dsp:cNvSpPr/>
      </dsp:nvSpPr>
      <dsp:spPr>
        <a:xfrm>
          <a:off x="4738844" y="1728019"/>
          <a:ext cx="1865364" cy="1184506"/>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ACFD6-2E8C-4E77-B6FC-622176F3EE61}">
      <dsp:nvSpPr>
        <dsp:cNvPr id="0" name=""/>
        <dsp:cNvSpPr/>
      </dsp:nvSpPr>
      <dsp:spPr>
        <a:xfrm>
          <a:off x="4946107" y="1924919"/>
          <a:ext cx="1865364" cy="11845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g-Cyrl-TJ" sz="1500" kern="1200" dirty="0">
              <a:latin typeface="Times New Roman Tj" panose="02020603050405020304" pitchFamily="18" charset="-52"/>
            </a:rPr>
            <a:t>БОБИ 3.  САМТҳОИ АСОСИИ СТРАТЕГИЯ</a:t>
          </a:r>
          <a:endParaRPr lang="ru-RU" sz="1500" kern="1200" dirty="0">
            <a:latin typeface="Times New Roman Tj" panose="02020603050405020304" pitchFamily="18" charset="-52"/>
          </a:endParaRPr>
        </a:p>
      </dsp:txBody>
      <dsp:txXfrm>
        <a:off x="4980800" y="1959612"/>
        <a:ext cx="1795978" cy="1115120"/>
      </dsp:txXfrm>
    </dsp:sp>
    <dsp:sp modelId="{AED440E9-7031-403D-8108-1FF20D192CC3}">
      <dsp:nvSpPr>
        <dsp:cNvPr id="0" name=""/>
        <dsp:cNvSpPr/>
      </dsp:nvSpPr>
      <dsp:spPr>
        <a:xfrm>
          <a:off x="4738844" y="3455036"/>
          <a:ext cx="1865364" cy="1184506"/>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04269A-23F8-4B16-818E-F58D8E36579D}">
      <dsp:nvSpPr>
        <dsp:cNvPr id="0" name=""/>
        <dsp:cNvSpPr/>
      </dsp:nvSpPr>
      <dsp:spPr>
        <a:xfrm>
          <a:off x="4946107" y="3651936"/>
          <a:ext cx="1865364" cy="11845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latin typeface="Times New Roman Tj" panose="02020603050405020304" pitchFamily="18" charset="-52"/>
            </a:rPr>
            <a:t>10</a:t>
          </a:r>
          <a:r>
            <a:rPr lang="ru-RU" sz="1500" kern="1200" baseline="0" dirty="0">
              <a:latin typeface="Times New Roman Tj" panose="02020603050405020304" pitchFamily="18" charset="-52"/>
            </a:rPr>
            <a:t> параграф</a:t>
          </a:r>
        </a:p>
        <a:p>
          <a:pPr marL="0" lvl="0" indent="0" algn="ctr" defTabSz="666750">
            <a:lnSpc>
              <a:spcPct val="90000"/>
            </a:lnSpc>
            <a:spcBef>
              <a:spcPct val="0"/>
            </a:spcBef>
            <a:spcAft>
              <a:spcPct val="35000"/>
            </a:spcAft>
            <a:buNone/>
          </a:pPr>
          <a:r>
            <a:rPr lang="ru-RU" sz="1500" kern="1200" dirty="0">
              <a:latin typeface="Times New Roman Tj" panose="02020603050405020304" pitchFamily="18" charset="-52"/>
            </a:rPr>
            <a:t>Аз 15 то 178 банд</a:t>
          </a:r>
        </a:p>
      </dsp:txBody>
      <dsp:txXfrm>
        <a:off x="4980800" y="3686629"/>
        <a:ext cx="1795978" cy="1115120"/>
      </dsp:txXfrm>
    </dsp:sp>
    <dsp:sp modelId="{4055009A-5A1A-4766-9B4F-9341A13D0CD2}">
      <dsp:nvSpPr>
        <dsp:cNvPr id="0" name=""/>
        <dsp:cNvSpPr/>
      </dsp:nvSpPr>
      <dsp:spPr>
        <a:xfrm>
          <a:off x="7018735" y="1728019"/>
          <a:ext cx="1865364" cy="1184506"/>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607D9-515B-4C5F-ABDE-A5CC0AFE402A}">
      <dsp:nvSpPr>
        <dsp:cNvPr id="0" name=""/>
        <dsp:cNvSpPr/>
      </dsp:nvSpPr>
      <dsp:spPr>
        <a:xfrm>
          <a:off x="7225997" y="1924919"/>
          <a:ext cx="1865364" cy="11845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g-Cyrl-TJ" sz="1500" kern="1200" dirty="0">
              <a:latin typeface="Times New Roman Tj" panose="02020603050405020304" pitchFamily="18" charset="-52"/>
            </a:rPr>
            <a:t>БОБИ 4. МЕХАНИЗМИ АМАЛИГАРДОНИИ СТРАТЕГИЯ</a:t>
          </a:r>
          <a:endParaRPr lang="ru-RU" sz="1500" kern="1200" dirty="0">
            <a:latin typeface="Times New Roman Tj" panose="02020603050405020304" pitchFamily="18" charset="-52"/>
          </a:endParaRPr>
        </a:p>
      </dsp:txBody>
      <dsp:txXfrm>
        <a:off x="7260690" y="1959612"/>
        <a:ext cx="1795978" cy="1115120"/>
      </dsp:txXfrm>
    </dsp:sp>
    <dsp:sp modelId="{8ADEB361-CA9D-4B00-B19D-E87C1E0B57B7}">
      <dsp:nvSpPr>
        <dsp:cNvPr id="0" name=""/>
        <dsp:cNvSpPr/>
      </dsp:nvSpPr>
      <dsp:spPr>
        <a:xfrm>
          <a:off x="7018735" y="3455036"/>
          <a:ext cx="1865364" cy="1184506"/>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9475B-6EAC-4C6B-B401-E041D6ACEB2E}">
      <dsp:nvSpPr>
        <dsp:cNvPr id="0" name=""/>
        <dsp:cNvSpPr/>
      </dsp:nvSpPr>
      <dsp:spPr>
        <a:xfrm>
          <a:off x="7225997" y="3651936"/>
          <a:ext cx="1865364" cy="11845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latin typeface="Times New Roman Tj" panose="02020603050405020304" pitchFamily="18" charset="-52"/>
            </a:rPr>
            <a:t>Аз 179 то 187 банд</a:t>
          </a:r>
        </a:p>
      </dsp:txBody>
      <dsp:txXfrm>
        <a:off x="7260690" y="3686629"/>
        <a:ext cx="1795978" cy="1115120"/>
      </dsp:txXfrm>
    </dsp:sp>
    <dsp:sp modelId="{1B6C0C60-0BC5-4E72-9FEC-BE198E7C30C3}">
      <dsp:nvSpPr>
        <dsp:cNvPr id="0" name=""/>
        <dsp:cNvSpPr/>
      </dsp:nvSpPr>
      <dsp:spPr>
        <a:xfrm>
          <a:off x="9298625" y="1728019"/>
          <a:ext cx="1865364" cy="1184506"/>
        </a:xfrm>
        <a:prstGeom prst="roundRect">
          <a:avLst>
            <a:gd name="adj" fmla="val 10000"/>
          </a:avLst>
        </a:prstGeom>
        <a:gradFill rotWithShape="0">
          <a:gsLst>
            <a:gs pos="85000">
              <a:srgbClr val="00B050"/>
            </a:gs>
            <a:gs pos="40000">
              <a:schemeClr val="accent5">
                <a:lumMod val="10000"/>
                <a:lumOff val="90000"/>
              </a:schemeClr>
            </a:gs>
            <a:gs pos="3000">
              <a:schemeClr val="accent6">
                <a:lumMod val="60000"/>
                <a:lumOff val="40000"/>
              </a:schemeClr>
            </a:gs>
          </a:gsLst>
          <a:path path="shape">
            <a:fillToRect l="50000" t="50000" r="50000" b="50000"/>
          </a:path>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FB6EA-D241-4397-B4E9-122DE020231B}">
      <dsp:nvSpPr>
        <dsp:cNvPr id="0" name=""/>
        <dsp:cNvSpPr/>
      </dsp:nvSpPr>
      <dsp:spPr>
        <a:xfrm>
          <a:off x="9505888" y="1924919"/>
          <a:ext cx="1865364" cy="1184506"/>
        </a:xfrm>
        <a:prstGeom prst="roundRect">
          <a:avLst>
            <a:gd name="adj" fmla="val 10000"/>
          </a:avLst>
        </a:prstGeom>
        <a:solidFill>
          <a:schemeClr val="accent2">
            <a:lumMod val="20000"/>
            <a:lumOff val="80000"/>
            <a:alpha val="88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g-Cyrl-TJ" sz="1500" kern="1200" dirty="0">
              <a:latin typeface="Times New Roman Tj" panose="02020603050405020304" pitchFamily="18" charset="-52"/>
            </a:rPr>
            <a:t>БОБИ 5. МОНИТОРИНГ ВА БАҳОДИҳИИ СТРАТЕГИЯ</a:t>
          </a:r>
          <a:endParaRPr lang="ru-RU" sz="1500" kern="1200" dirty="0">
            <a:latin typeface="Times New Roman Tj" panose="02020603050405020304" pitchFamily="18" charset="-52"/>
          </a:endParaRPr>
        </a:p>
      </dsp:txBody>
      <dsp:txXfrm>
        <a:off x="9540581" y="1959612"/>
        <a:ext cx="1795978" cy="1115120"/>
      </dsp:txXfrm>
    </dsp:sp>
    <dsp:sp modelId="{B443A414-6DD5-45C3-92F1-ED81ED88E50C}">
      <dsp:nvSpPr>
        <dsp:cNvPr id="0" name=""/>
        <dsp:cNvSpPr/>
      </dsp:nvSpPr>
      <dsp:spPr>
        <a:xfrm>
          <a:off x="9298625" y="3455036"/>
          <a:ext cx="1865364" cy="1184506"/>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EEAF1-03B9-4CCC-8603-0D331C9D2141}">
      <dsp:nvSpPr>
        <dsp:cNvPr id="0" name=""/>
        <dsp:cNvSpPr/>
      </dsp:nvSpPr>
      <dsp:spPr>
        <a:xfrm>
          <a:off x="9505888" y="3651936"/>
          <a:ext cx="1865364" cy="11845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latin typeface="Times New Roman Tj" panose="02020603050405020304" pitchFamily="18" charset="-52"/>
            </a:rPr>
            <a:t>Аз 188 то 195 банд</a:t>
          </a:r>
        </a:p>
      </dsp:txBody>
      <dsp:txXfrm>
        <a:off x="9540581" y="3686629"/>
        <a:ext cx="1795978" cy="1115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715B7-5FA8-460C-8349-845AAE7997B7}">
      <dsp:nvSpPr>
        <dsp:cNvPr id="0" name=""/>
        <dsp:cNvSpPr/>
      </dsp:nvSpPr>
      <dsp:spPr>
        <a:xfrm>
          <a:off x="4635529" y="3815359"/>
          <a:ext cx="2529664" cy="2426682"/>
        </a:xfrm>
        <a:prstGeom prst="ellipse">
          <a:avLst/>
        </a:prstGeom>
        <a:gradFill rotWithShape="0">
          <a:gsLst>
            <a:gs pos="0">
              <a:schemeClr val="accent3">
                <a:shade val="80000"/>
                <a:hueOff val="0"/>
                <a:satOff val="0"/>
                <a:lumOff val="0"/>
                <a:alphaOff val="0"/>
                <a:shade val="85000"/>
                <a:satMod val="130000"/>
              </a:schemeClr>
            </a:gs>
            <a:gs pos="34000">
              <a:schemeClr val="accent3">
                <a:shade val="80000"/>
                <a:hueOff val="0"/>
                <a:satOff val="0"/>
                <a:lumOff val="0"/>
                <a:alphaOff val="0"/>
                <a:shade val="87000"/>
                <a:satMod val="125000"/>
              </a:schemeClr>
            </a:gs>
            <a:gs pos="70000">
              <a:schemeClr val="accent3">
                <a:shade val="80000"/>
                <a:hueOff val="0"/>
                <a:satOff val="0"/>
                <a:lumOff val="0"/>
                <a:alphaOff val="0"/>
                <a:tint val="100000"/>
                <a:shade val="90000"/>
                <a:satMod val="130000"/>
              </a:schemeClr>
            </a:gs>
            <a:gs pos="100000">
              <a:schemeClr val="accent3">
                <a:shade val="80000"/>
                <a:hueOff val="0"/>
                <a:satOff val="0"/>
                <a:lumOff val="0"/>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g-Cyrl-TJ" sz="2800" kern="1200" dirty="0">
              <a:latin typeface="Times New Roman Tj" panose="02020603050405020304" pitchFamily="18" charset="-52"/>
            </a:rPr>
            <a:t>Самтҳои асосии Стратегия </a:t>
          </a:r>
          <a:endParaRPr lang="ru-RU" sz="2800" kern="1200" dirty="0">
            <a:latin typeface="Times New Roman Tj" panose="02020603050405020304" pitchFamily="18" charset="-52"/>
          </a:endParaRPr>
        </a:p>
      </dsp:txBody>
      <dsp:txXfrm>
        <a:off x="5005990" y="4170738"/>
        <a:ext cx="1788742" cy="1715924"/>
      </dsp:txXfrm>
    </dsp:sp>
    <dsp:sp modelId="{4A95B432-262D-4A3C-93D4-6E7E634E9105}">
      <dsp:nvSpPr>
        <dsp:cNvPr id="0" name=""/>
        <dsp:cNvSpPr/>
      </dsp:nvSpPr>
      <dsp:spPr>
        <a:xfrm rot="10800000">
          <a:off x="1682933" y="4668222"/>
          <a:ext cx="2790202" cy="720954"/>
        </a:xfrm>
        <a:prstGeom prst="leftArrow">
          <a:avLst>
            <a:gd name="adj1" fmla="val 60000"/>
            <a:gd name="adj2" fmla="val 50000"/>
          </a:avLst>
        </a:prstGeom>
        <a:gradFill rotWithShape="0">
          <a:gsLst>
            <a:gs pos="0">
              <a:schemeClr val="accent3">
                <a:shade val="90000"/>
                <a:hueOff val="0"/>
                <a:satOff val="0"/>
                <a:lumOff val="0"/>
                <a:alphaOff val="0"/>
                <a:shade val="85000"/>
                <a:satMod val="130000"/>
              </a:schemeClr>
            </a:gs>
            <a:gs pos="34000">
              <a:schemeClr val="accent3">
                <a:shade val="90000"/>
                <a:hueOff val="0"/>
                <a:satOff val="0"/>
                <a:lumOff val="0"/>
                <a:alphaOff val="0"/>
                <a:shade val="87000"/>
                <a:satMod val="125000"/>
              </a:schemeClr>
            </a:gs>
            <a:gs pos="70000">
              <a:schemeClr val="accent3">
                <a:shade val="90000"/>
                <a:hueOff val="0"/>
                <a:satOff val="0"/>
                <a:lumOff val="0"/>
                <a:alphaOff val="0"/>
                <a:tint val="100000"/>
                <a:shade val="90000"/>
                <a:satMod val="130000"/>
              </a:schemeClr>
            </a:gs>
            <a:gs pos="100000">
              <a:schemeClr val="accent3">
                <a:shade val="90000"/>
                <a:hueOff val="0"/>
                <a:satOff val="0"/>
                <a:lumOff val="0"/>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0D20150-FA12-4D84-ADAA-585EDB9C6E31}">
      <dsp:nvSpPr>
        <dsp:cNvPr id="0" name=""/>
        <dsp:cNvSpPr/>
      </dsp:nvSpPr>
      <dsp:spPr>
        <a:xfrm>
          <a:off x="611620" y="4171649"/>
          <a:ext cx="2142626" cy="1714100"/>
        </a:xfrm>
        <a:prstGeom prst="roundRect">
          <a:avLst>
            <a:gd name="adj" fmla="val 10000"/>
          </a:avLst>
        </a:prstGeom>
        <a:gradFill rotWithShape="0">
          <a:gsLst>
            <a:gs pos="0">
              <a:schemeClr val="accent3">
                <a:shade val="80000"/>
                <a:hueOff val="0"/>
                <a:satOff val="0"/>
                <a:lumOff val="0"/>
                <a:alphaOff val="0"/>
                <a:shade val="85000"/>
                <a:satMod val="130000"/>
              </a:schemeClr>
            </a:gs>
            <a:gs pos="34000">
              <a:schemeClr val="accent3">
                <a:shade val="80000"/>
                <a:hueOff val="0"/>
                <a:satOff val="0"/>
                <a:lumOff val="0"/>
                <a:alphaOff val="0"/>
                <a:shade val="87000"/>
                <a:satMod val="125000"/>
              </a:schemeClr>
            </a:gs>
            <a:gs pos="70000">
              <a:schemeClr val="accent3">
                <a:shade val="80000"/>
                <a:hueOff val="0"/>
                <a:satOff val="0"/>
                <a:lumOff val="0"/>
                <a:alphaOff val="0"/>
                <a:tint val="100000"/>
                <a:shade val="90000"/>
                <a:satMod val="130000"/>
              </a:schemeClr>
            </a:gs>
            <a:gs pos="100000">
              <a:schemeClr val="accent3">
                <a:shade val="80000"/>
                <a:hueOff val="0"/>
                <a:satOff val="0"/>
                <a:lumOff val="0"/>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tg-Cyrl-TJ" sz="1600" kern="1200" dirty="0">
              <a:latin typeface="Times New Roman Tj" panose="02020603050405020304" pitchFamily="18" charset="-52"/>
            </a:rPr>
            <a:t>мукаммалгардонии қонунгузории миллӣ</a:t>
          </a:r>
          <a:endParaRPr lang="ru-RU" sz="1600" kern="1200" dirty="0">
            <a:latin typeface="Times New Roman Tj" panose="02020603050405020304" pitchFamily="18" charset="-52"/>
          </a:endParaRPr>
        </a:p>
      </dsp:txBody>
      <dsp:txXfrm>
        <a:off x="661824" y="4221853"/>
        <a:ext cx="2042218" cy="1613692"/>
      </dsp:txXfrm>
    </dsp:sp>
    <dsp:sp modelId="{84194461-5C74-404E-9725-8AD0DC9ECA1C}">
      <dsp:nvSpPr>
        <dsp:cNvPr id="0" name=""/>
        <dsp:cNvSpPr/>
      </dsp:nvSpPr>
      <dsp:spPr>
        <a:xfrm rot="12600000">
          <a:off x="2060200" y="3260245"/>
          <a:ext cx="2802946" cy="720954"/>
        </a:xfrm>
        <a:prstGeom prst="leftArrow">
          <a:avLst>
            <a:gd name="adj1" fmla="val 60000"/>
            <a:gd name="adj2" fmla="val 50000"/>
          </a:avLst>
        </a:prstGeom>
        <a:gradFill rotWithShape="0">
          <a:gsLst>
            <a:gs pos="0">
              <a:schemeClr val="accent3">
                <a:shade val="90000"/>
                <a:hueOff val="-30540"/>
                <a:satOff val="33"/>
                <a:lumOff val="3231"/>
                <a:alphaOff val="0"/>
                <a:shade val="85000"/>
                <a:satMod val="130000"/>
              </a:schemeClr>
            </a:gs>
            <a:gs pos="34000">
              <a:schemeClr val="accent3">
                <a:shade val="90000"/>
                <a:hueOff val="-30540"/>
                <a:satOff val="33"/>
                <a:lumOff val="3231"/>
                <a:alphaOff val="0"/>
                <a:shade val="87000"/>
                <a:satMod val="125000"/>
              </a:schemeClr>
            </a:gs>
            <a:gs pos="70000">
              <a:schemeClr val="accent3">
                <a:shade val="90000"/>
                <a:hueOff val="-30540"/>
                <a:satOff val="33"/>
                <a:lumOff val="3231"/>
                <a:alphaOff val="0"/>
                <a:tint val="100000"/>
                <a:shade val="90000"/>
                <a:satMod val="130000"/>
              </a:schemeClr>
            </a:gs>
            <a:gs pos="100000">
              <a:schemeClr val="accent3">
                <a:shade val="90000"/>
                <a:hueOff val="-30540"/>
                <a:satOff val="33"/>
                <a:lumOff val="3231"/>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8231954-1086-4DA3-AFEF-EE10D598CFA6}">
      <dsp:nvSpPr>
        <dsp:cNvPr id="0" name=""/>
        <dsp:cNvSpPr/>
      </dsp:nvSpPr>
      <dsp:spPr>
        <a:xfrm>
          <a:off x="1176648" y="2062935"/>
          <a:ext cx="2142626" cy="1714100"/>
        </a:xfrm>
        <a:prstGeom prst="roundRect">
          <a:avLst>
            <a:gd name="adj" fmla="val 10000"/>
          </a:avLst>
        </a:prstGeom>
        <a:gradFill rotWithShape="0">
          <a:gsLst>
            <a:gs pos="0">
              <a:schemeClr val="accent3">
                <a:shade val="80000"/>
                <a:hueOff val="-30526"/>
                <a:satOff val="1066"/>
                <a:lumOff val="3737"/>
                <a:alphaOff val="0"/>
                <a:shade val="85000"/>
                <a:satMod val="130000"/>
              </a:schemeClr>
            </a:gs>
            <a:gs pos="34000">
              <a:schemeClr val="accent3">
                <a:shade val="80000"/>
                <a:hueOff val="-30526"/>
                <a:satOff val="1066"/>
                <a:lumOff val="3737"/>
                <a:alphaOff val="0"/>
                <a:shade val="87000"/>
                <a:satMod val="125000"/>
              </a:schemeClr>
            </a:gs>
            <a:gs pos="70000">
              <a:schemeClr val="accent3">
                <a:shade val="80000"/>
                <a:hueOff val="-30526"/>
                <a:satOff val="1066"/>
                <a:lumOff val="3737"/>
                <a:alphaOff val="0"/>
                <a:tint val="100000"/>
                <a:shade val="90000"/>
                <a:satMod val="130000"/>
              </a:schemeClr>
            </a:gs>
            <a:gs pos="100000">
              <a:schemeClr val="accent3">
                <a:shade val="80000"/>
                <a:hueOff val="-30526"/>
                <a:satOff val="1066"/>
                <a:lumOff val="3737"/>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tg-Cyrl-TJ" sz="1600" kern="1200" dirty="0">
              <a:latin typeface="Times New Roman Tj" panose="02020603050405020304" pitchFamily="18" charset="-52"/>
            </a:rPr>
            <a:t>таҳлили мунтазами вазъи содиршавии ҷиноятҳои ба коррупсия алоқаманд</a:t>
          </a:r>
          <a:endParaRPr lang="ru-RU" sz="1600" kern="1200" dirty="0">
            <a:latin typeface="Times New Roman Tj" panose="02020603050405020304" pitchFamily="18" charset="-52"/>
          </a:endParaRPr>
        </a:p>
      </dsp:txBody>
      <dsp:txXfrm>
        <a:off x="1226852" y="2113139"/>
        <a:ext cx="2042218" cy="1613692"/>
      </dsp:txXfrm>
    </dsp:sp>
    <dsp:sp modelId="{DC4D4B1E-3982-4553-A79A-3725DCB066D2}">
      <dsp:nvSpPr>
        <dsp:cNvPr id="0" name=""/>
        <dsp:cNvSpPr/>
      </dsp:nvSpPr>
      <dsp:spPr>
        <a:xfrm rot="14400000">
          <a:off x="3084833" y="2240061"/>
          <a:ext cx="2827256" cy="720954"/>
        </a:xfrm>
        <a:prstGeom prst="leftArrow">
          <a:avLst>
            <a:gd name="adj1" fmla="val 60000"/>
            <a:gd name="adj2" fmla="val 50000"/>
          </a:avLst>
        </a:prstGeom>
        <a:gradFill rotWithShape="0">
          <a:gsLst>
            <a:gs pos="0">
              <a:schemeClr val="accent3">
                <a:shade val="90000"/>
                <a:hueOff val="-61079"/>
                <a:satOff val="67"/>
                <a:lumOff val="6462"/>
                <a:alphaOff val="0"/>
                <a:shade val="85000"/>
                <a:satMod val="130000"/>
              </a:schemeClr>
            </a:gs>
            <a:gs pos="34000">
              <a:schemeClr val="accent3">
                <a:shade val="90000"/>
                <a:hueOff val="-61079"/>
                <a:satOff val="67"/>
                <a:lumOff val="6462"/>
                <a:alphaOff val="0"/>
                <a:shade val="87000"/>
                <a:satMod val="125000"/>
              </a:schemeClr>
            </a:gs>
            <a:gs pos="70000">
              <a:schemeClr val="accent3">
                <a:shade val="90000"/>
                <a:hueOff val="-61079"/>
                <a:satOff val="67"/>
                <a:lumOff val="6462"/>
                <a:alphaOff val="0"/>
                <a:tint val="100000"/>
                <a:shade val="90000"/>
                <a:satMod val="130000"/>
              </a:schemeClr>
            </a:gs>
            <a:gs pos="100000">
              <a:schemeClr val="accent3">
                <a:shade val="90000"/>
                <a:hueOff val="-61079"/>
                <a:satOff val="67"/>
                <a:lumOff val="6462"/>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E9EDC8D-66BA-4ECA-B36A-23CE6B40D64C}">
      <dsp:nvSpPr>
        <dsp:cNvPr id="0" name=""/>
        <dsp:cNvSpPr/>
      </dsp:nvSpPr>
      <dsp:spPr>
        <a:xfrm>
          <a:off x="2720334" y="519250"/>
          <a:ext cx="2142626" cy="1714100"/>
        </a:xfrm>
        <a:prstGeom prst="roundRect">
          <a:avLst>
            <a:gd name="adj" fmla="val 10000"/>
          </a:avLst>
        </a:prstGeom>
        <a:gradFill rotWithShape="0">
          <a:gsLst>
            <a:gs pos="0">
              <a:schemeClr val="accent3">
                <a:shade val="80000"/>
                <a:hueOff val="-61051"/>
                <a:satOff val="2132"/>
                <a:lumOff val="7475"/>
                <a:alphaOff val="0"/>
                <a:shade val="85000"/>
                <a:satMod val="130000"/>
              </a:schemeClr>
            </a:gs>
            <a:gs pos="34000">
              <a:schemeClr val="accent3">
                <a:shade val="80000"/>
                <a:hueOff val="-61051"/>
                <a:satOff val="2132"/>
                <a:lumOff val="7475"/>
                <a:alphaOff val="0"/>
                <a:shade val="87000"/>
                <a:satMod val="125000"/>
              </a:schemeClr>
            </a:gs>
            <a:gs pos="70000">
              <a:schemeClr val="accent3">
                <a:shade val="80000"/>
                <a:hueOff val="-61051"/>
                <a:satOff val="2132"/>
                <a:lumOff val="7475"/>
                <a:alphaOff val="0"/>
                <a:tint val="100000"/>
                <a:shade val="90000"/>
                <a:satMod val="130000"/>
              </a:schemeClr>
            </a:gs>
            <a:gs pos="100000">
              <a:schemeClr val="accent3">
                <a:shade val="80000"/>
                <a:hueOff val="-61051"/>
                <a:satOff val="2132"/>
                <a:lumOff val="7475"/>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711200">
            <a:lnSpc>
              <a:spcPct val="90000"/>
            </a:lnSpc>
            <a:spcBef>
              <a:spcPct val="0"/>
            </a:spcBef>
            <a:spcAft>
              <a:spcPct val="35000"/>
            </a:spcAft>
            <a:buNone/>
          </a:pPr>
          <a:r>
            <a:rPr lang="tg-Cyrl-TJ" sz="1600" kern="1200" dirty="0">
              <a:latin typeface="Times New Roman Tj" panose="02020603050405020304" pitchFamily="18" charset="-52"/>
            </a:rPr>
            <a:t>пешгирии коррупсия дар соҳаҳои хизмати давлатӣ, маорифу тандурустӣ ва гайра</a:t>
          </a:r>
          <a:endParaRPr lang="ru-RU" sz="1600" kern="1200" dirty="0">
            <a:latin typeface="Times New Roman Tj" panose="02020603050405020304" pitchFamily="18" charset="-52"/>
          </a:endParaRPr>
        </a:p>
      </dsp:txBody>
      <dsp:txXfrm>
        <a:off x="2770538" y="569454"/>
        <a:ext cx="2042218" cy="1613692"/>
      </dsp:txXfrm>
    </dsp:sp>
    <dsp:sp modelId="{AA5F7F7F-1CF2-48F6-9E9E-58E6C3BADCFB}">
      <dsp:nvSpPr>
        <dsp:cNvPr id="0" name=""/>
        <dsp:cNvSpPr/>
      </dsp:nvSpPr>
      <dsp:spPr>
        <a:xfrm rot="16200000">
          <a:off x="4480930" y="1870226"/>
          <a:ext cx="2838862" cy="720954"/>
        </a:xfrm>
        <a:prstGeom prst="leftArrow">
          <a:avLst>
            <a:gd name="adj1" fmla="val 60000"/>
            <a:gd name="adj2" fmla="val 50000"/>
          </a:avLst>
        </a:prstGeom>
        <a:gradFill rotWithShape="0">
          <a:gsLst>
            <a:gs pos="0">
              <a:schemeClr val="accent3">
                <a:shade val="90000"/>
                <a:hueOff val="-91619"/>
                <a:satOff val="100"/>
                <a:lumOff val="9693"/>
                <a:alphaOff val="0"/>
                <a:shade val="85000"/>
                <a:satMod val="130000"/>
              </a:schemeClr>
            </a:gs>
            <a:gs pos="34000">
              <a:schemeClr val="accent3">
                <a:shade val="90000"/>
                <a:hueOff val="-91619"/>
                <a:satOff val="100"/>
                <a:lumOff val="9693"/>
                <a:alphaOff val="0"/>
                <a:shade val="87000"/>
                <a:satMod val="125000"/>
              </a:schemeClr>
            </a:gs>
            <a:gs pos="70000">
              <a:schemeClr val="accent3">
                <a:shade val="90000"/>
                <a:hueOff val="-91619"/>
                <a:satOff val="100"/>
                <a:lumOff val="9693"/>
                <a:alphaOff val="0"/>
                <a:tint val="100000"/>
                <a:shade val="90000"/>
                <a:satMod val="130000"/>
              </a:schemeClr>
            </a:gs>
            <a:gs pos="100000">
              <a:schemeClr val="accent3">
                <a:shade val="90000"/>
                <a:hueOff val="-91619"/>
                <a:satOff val="100"/>
                <a:lumOff val="9693"/>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3C1E91E-9F12-4608-9C85-1E149160BDD7}">
      <dsp:nvSpPr>
        <dsp:cNvPr id="0" name=""/>
        <dsp:cNvSpPr/>
      </dsp:nvSpPr>
      <dsp:spPr>
        <a:xfrm>
          <a:off x="4829048" y="-45778"/>
          <a:ext cx="2142626" cy="1714100"/>
        </a:xfrm>
        <a:prstGeom prst="roundRect">
          <a:avLst>
            <a:gd name="adj" fmla="val 10000"/>
          </a:avLst>
        </a:prstGeom>
        <a:gradFill rotWithShape="0">
          <a:gsLst>
            <a:gs pos="0">
              <a:schemeClr val="accent3">
                <a:shade val="80000"/>
                <a:hueOff val="-91577"/>
                <a:satOff val="3198"/>
                <a:lumOff val="11212"/>
                <a:alphaOff val="0"/>
                <a:shade val="85000"/>
                <a:satMod val="130000"/>
              </a:schemeClr>
            </a:gs>
            <a:gs pos="34000">
              <a:schemeClr val="accent3">
                <a:shade val="80000"/>
                <a:hueOff val="-91577"/>
                <a:satOff val="3198"/>
                <a:lumOff val="11212"/>
                <a:alphaOff val="0"/>
                <a:shade val="87000"/>
                <a:satMod val="125000"/>
              </a:schemeClr>
            </a:gs>
            <a:gs pos="70000">
              <a:schemeClr val="accent3">
                <a:shade val="80000"/>
                <a:hueOff val="-91577"/>
                <a:satOff val="3198"/>
                <a:lumOff val="11212"/>
                <a:alphaOff val="0"/>
                <a:tint val="100000"/>
                <a:shade val="90000"/>
                <a:satMod val="130000"/>
              </a:schemeClr>
            </a:gs>
            <a:gs pos="100000">
              <a:schemeClr val="accent3">
                <a:shade val="80000"/>
                <a:hueOff val="-91577"/>
                <a:satOff val="3198"/>
                <a:lumOff val="11212"/>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tg-Cyrl-TJ" sz="1600" kern="1200" dirty="0">
              <a:latin typeface="Times New Roman Tj" panose="02020603050405020304" pitchFamily="18" charset="-52"/>
            </a:rPr>
            <a:t>иштироки ҷомеаи шаҳрвандӣ ва ВАО дар раванди муқовимат ба коррупсия</a:t>
          </a:r>
          <a:endParaRPr lang="ru-RU" sz="1600" kern="1200" dirty="0">
            <a:latin typeface="Times New Roman Tj" panose="02020603050405020304" pitchFamily="18" charset="-52"/>
          </a:endParaRPr>
        </a:p>
      </dsp:txBody>
      <dsp:txXfrm>
        <a:off x="4879252" y="4426"/>
        <a:ext cx="2042218" cy="1613692"/>
      </dsp:txXfrm>
    </dsp:sp>
    <dsp:sp modelId="{44763901-8E69-4CCD-8ECC-A3ABBB7399B7}">
      <dsp:nvSpPr>
        <dsp:cNvPr id="0" name=""/>
        <dsp:cNvSpPr/>
      </dsp:nvSpPr>
      <dsp:spPr>
        <a:xfrm rot="18000000">
          <a:off x="5888633" y="2240061"/>
          <a:ext cx="2827256" cy="720954"/>
        </a:xfrm>
        <a:prstGeom prst="leftArrow">
          <a:avLst>
            <a:gd name="adj1" fmla="val 60000"/>
            <a:gd name="adj2" fmla="val 50000"/>
          </a:avLst>
        </a:prstGeom>
        <a:gradFill rotWithShape="0">
          <a:gsLst>
            <a:gs pos="0">
              <a:schemeClr val="accent3">
                <a:shade val="90000"/>
                <a:hueOff val="-122158"/>
                <a:satOff val="133"/>
                <a:lumOff val="12925"/>
                <a:alphaOff val="0"/>
                <a:shade val="85000"/>
                <a:satMod val="130000"/>
              </a:schemeClr>
            </a:gs>
            <a:gs pos="34000">
              <a:schemeClr val="accent3">
                <a:shade val="90000"/>
                <a:hueOff val="-122158"/>
                <a:satOff val="133"/>
                <a:lumOff val="12925"/>
                <a:alphaOff val="0"/>
                <a:shade val="87000"/>
                <a:satMod val="125000"/>
              </a:schemeClr>
            </a:gs>
            <a:gs pos="70000">
              <a:schemeClr val="accent3">
                <a:shade val="90000"/>
                <a:hueOff val="-122158"/>
                <a:satOff val="133"/>
                <a:lumOff val="12925"/>
                <a:alphaOff val="0"/>
                <a:tint val="100000"/>
                <a:shade val="90000"/>
                <a:satMod val="130000"/>
              </a:schemeClr>
            </a:gs>
            <a:gs pos="100000">
              <a:schemeClr val="accent3">
                <a:shade val="90000"/>
                <a:hueOff val="-122158"/>
                <a:satOff val="133"/>
                <a:lumOff val="12925"/>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1D172DF-E56F-4796-BC30-4FB1359D3862}">
      <dsp:nvSpPr>
        <dsp:cNvPr id="0" name=""/>
        <dsp:cNvSpPr/>
      </dsp:nvSpPr>
      <dsp:spPr>
        <a:xfrm>
          <a:off x="6937762" y="519250"/>
          <a:ext cx="2142626" cy="1714100"/>
        </a:xfrm>
        <a:prstGeom prst="roundRect">
          <a:avLst>
            <a:gd name="adj" fmla="val 10000"/>
          </a:avLst>
        </a:prstGeom>
        <a:gradFill rotWithShape="0">
          <a:gsLst>
            <a:gs pos="0">
              <a:schemeClr val="accent3">
                <a:shade val="80000"/>
                <a:hueOff val="-122102"/>
                <a:satOff val="4265"/>
                <a:lumOff val="14950"/>
                <a:alphaOff val="0"/>
                <a:shade val="85000"/>
                <a:satMod val="130000"/>
              </a:schemeClr>
            </a:gs>
            <a:gs pos="34000">
              <a:schemeClr val="accent3">
                <a:shade val="80000"/>
                <a:hueOff val="-122102"/>
                <a:satOff val="4265"/>
                <a:lumOff val="14950"/>
                <a:alphaOff val="0"/>
                <a:shade val="87000"/>
                <a:satMod val="125000"/>
              </a:schemeClr>
            </a:gs>
            <a:gs pos="70000">
              <a:schemeClr val="accent3">
                <a:shade val="80000"/>
                <a:hueOff val="-122102"/>
                <a:satOff val="4265"/>
                <a:lumOff val="14950"/>
                <a:alphaOff val="0"/>
                <a:tint val="100000"/>
                <a:shade val="90000"/>
                <a:satMod val="130000"/>
              </a:schemeClr>
            </a:gs>
            <a:gs pos="100000">
              <a:schemeClr val="accent3">
                <a:shade val="80000"/>
                <a:hueOff val="-122102"/>
                <a:satOff val="4265"/>
                <a:lumOff val="14950"/>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tg-Cyrl-TJ" sz="1600" kern="1200" dirty="0">
              <a:latin typeface="Times New Roman Tj" panose="02020603050405020304" pitchFamily="18" charset="-52"/>
            </a:rPr>
            <a:t>мукаммалгардонӣ ва ислоҳоти низоми идоракунии назорати давлатии молиявӣ</a:t>
          </a:r>
          <a:endParaRPr lang="ru-RU" sz="1600" kern="1200" dirty="0">
            <a:latin typeface="Times New Roman Tj" panose="02020603050405020304" pitchFamily="18" charset="-52"/>
          </a:endParaRPr>
        </a:p>
      </dsp:txBody>
      <dsp:txXfrm>
        <a:off x="6987966" y="569454"/>
        <a:ext cx="2042218" cy="1613692"/>
      </dsp:txXfrm>
    </dsp:sp>
    <dsp:sp modelId="{AF9DCC1F-F52B-4603-A866-64D57E38DD4D}">
      <dsp:nvSpPr>
        <dsp:cNvPr id="0" name=""/>
        <dsp:cNvSpPr/>
      </dsp:nvSpPr>
      <dsp:spPr>
        <a:xfrm rot="19800000">
          <a:off x="6937576" y="3260245"/>
          <a:ext cx="2802946" cy="720954"/>
        </a:xfrm>
        <a:prstGeom prst="leftArrow">
          <a:avLst>
            <a:gd name="adj1" fmla="val 60000"/>
            <a:gd name="adj2" fmla="val 50000"/>
          </a:avLst>
        </a:prstGeom>
        <a:gradFill rotWithShape="0">
          <a:gsLst>
            <a:gs pos="0">
              <a:schemeClr val="accent3">
                <a:shade val="90000"/>
                <a:hueOff val="-152698"/>
                <a:satOff val="167"/>
                <a:lumOff val="16156"/>
                <a:alphaOff val="0"/>
                <a:shade val="85000"/>
                <a:satMod val="130000"/>
              </a:schemeClr>
            </a:gs>
            <a:gs pos="34000">
              <a:schemeClr val="accent3">
                <a:shade val="90000"/>
                <a:hueOff val="-152698"/>
                <a:satOff val="167"/>
                <a:lumOff val="16156"/>
                <a:alphaOff val="0"/>
                <a:shade val="87000"/>
                <a:satMod val="125000"/>
              </a:schemeClr>
            </a:gs>
            <a:gs pos="70000">
              <a:schemeClr val="accent3">
                <a:shade val="90000"/>
                <a:hueOff val="-152698"/>
                <a:satOff val="167"/>
                <a:lumOff val="16156"/>
                <a:alphaOff val="0"/>
                <a:tint val="100000"/>
                <a:shade val="90000"/>
                <a:satMod val="130000"/>
              </a:schemeClr>
            </a:gs>
            <a:gs pos="100000">
              <a:schemeClr val="accent3">
                <a:shade val="90000"/>
                <a:hueOff val="-152698"/>
                <a:satOff val="167"/>
                <a:lumOff val="16156"/>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B398E18-D6AC-4789-8C59-3107A6274A1D}">
      <dsp:nvSpPr>
        <dsp:cNvPr id="0" name=""/>
        <dsp:cNvSpPr/>
      </dsp:nvSpPr>
      <dsp:spPr>
        <a:xfrm>
          <a:off x="8481448" y="2062935"/>
          <a:ext cx="2142626" cy="1714100"/>
        </a:xfrm>
        <a:prstGeom prst="roundRect">
          <a:avLst>
            <a:gd name="adj" fmla="val 10000"/>
          </a:avLst>
        </a:prstGeom>
        <a:gradFill rotWithShape="0">
          <a:gsLst>
            <a:gs pos="0">
              <a:schemeClr val="accent3">
                <a:shade val="80000"/>
                <a:hueOff val="-152628"/>
                <a:satOff val="5331"/>
                <a:lumOff val="18687"/>
                <a:alphaOff val="0"/>
                <a:shade val="85000"/>
                <a:satMod val="130000"/>
              </a:schemeClr>
            </a:gs>
            <a:gs pos="34000">
              <a:schemeClr val="accent3">
                <a:shade val="80000"/>
                <a:hueOff val="-152628"/>
                <a:satOff val="5331"/>
                <a:lumOff val="18687"/>
                <a:alphaOff val="0"/>
                <a:shade val="87000"/>
                <a:satMod val="125000"/>
              </a:schemeClr>
            </a:gs>
            <a:gs pos="70000">
              <a:schemeClr val="accent3">
                <a:shade val="80000"/>
                <a:hueOff val="-152628"/>
                <a:satOff val="5331"/>
                <a:lumOff val="18687"/>
                <a:alphaOff val="0"/>
                <a:tint val="100000"/>
                <a:shade val="90000"/>
                <a:satMod val="130000"/>
              </a:schemeClr>
            </a:gs>
            <a:gs pos="100000">
              <a:schemeClr val="accent3">
                <a:shade val="80000"/>
                <a:hueOff val="-152628"/>
                <a:satOff val="5331"/>
                <a:lumOff val="18687"/>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tg-Cyrl-TJ" sz="1600" kern="1200" dirty="0">
              <a:latin typeface="Times New Roman Tj" panose="02020603050405020304" pitchFamily="18" charset="-52"/>
            </a:rPr>
            <a:t>муқовимат ба коррупсия тавассути татбиқи чораҳои ҳуқуқии ҷиноятӣ, маъмурӣ ва интизомӣ</a:t>
          </a:r>
          <a:endParaRPr lang="ru-RU" sz="1600" kern="1200" dirty="0">
            <a:latin typeface="Times New Roman Tj" panose="02020603050405020304" pitchFamily="18" charset="-52"/>
          </a:endParaRPr>
        </a:p>
      </dsp:txBody>
      <dsp:txXfrm>
        <a:off x="8531652" y="2113139"/>
        <a:ext cx="2042218" cy="1613692"/>
      </dsp:txXfrm>
    </dsp:sp>
    <dsp:sp modelId="{15A65984-641D-47E5-B838-76B0C9829A0B}">
      <dsp:nvSpPr>
        <dsp:cNvPr id="0" name=""/>
        <dsp:cNvSpPr/>
      </dsp:nvSpPr>
      <dsp:spPr>
        <a:xfrm>
          <a:off x="7327586" y="4668222"/>
          <a:ext cx="2790202" cy="720954"/>
        </a:xfrm>
        <a:prstGeom prst="leftArrow">
          <a:avLst>
            <a:gd name="adj1" fmla="val 60000"/>
            <a:gd name="adj2" fmla="val 50000"/>
          </a:avLst>
        </a:prstGeom>
        <a:gradFill rotWithShape="0">
          <a:gsLst>
            <a:gs pos="0">
              <a:schemeClr val="accent3">
                <a:shade val="90000"/>
                <a:hueOff val="-183237"/>
                <a:satOff val="200"/>
                <a:lumOff val="19387"/>
                <a:alphaOff val="0"/>
                <a:shade val="85000"/>
                <a:satMod val="130000"/>
              </a:schemeClr>
            </a:gs>
            <a:gs pos="34000">
              <a:schemeClr val="accent3">
                <a:shade val="90000"/>
                <a:hueOff val="-183237"/>
                <a:satOff val="200"/>
                <a:lumOff val="19387"/>
                <a:alphaOff val="0"/>
                <a:shade val="87000"/>
                <a:satMod val="125000"/>
              </a:schemeClr>
            </a:gs>
            <a:gs pos="70000">
              <a:schemeClr val="accent3">
                <a:shade val="90000"/>
                <a:hueOff val="-183237"/>
                <a:satOff val="200"/>
                <a:lumOff val="19387"/>
                <a:alphaOff val="0"/>
                <a:tint val="100000"/>
                <a:shade val="90000"/>
                <a:satMod val="130000"/>
              </a:schemeClr>
            </a:gs>
            <a:gs pos="100000">
              <a:schemeClr val="accent3">
                <a:shade val="90000"/>
                <a:hueOff val="-183237"/>
                <a:satOff val="200"/>
                <a:lumOff val="19387"/>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78936AA-210E-4C85-87EE-B43B197CD91E}">
      <dsp:nvSpPr>
        <dsp:cNvPr id="0" name=""/>
        <dsp:cNvSpPr/>
      </dsp:nvSpPr>
      <dsp:spPr>
        <a:xfrm>
          <a:off x="9046476" y="4171649"/>
          <a:ext cx="2142626" cy="1714100"/>
        </a:xfrm>
        <a:prstGeom prst="roundRect">
          <a:avLst>
            <a:gd name="adj" fmla="val 10000"/>
          </a:avLst>
        </a:prstGeom>
        <a:gradFill rotWithShape="0">
          <a:gsLst>
            <a:gs pos="0">
              <a:schemeClr val="accent3">
                <a:shade val="80000"/>
                <a:hueOff val="-183153"/>
                <a:satOff val="6397"/>
                <a:lumOff val="22425"/>
                <a:alphaOff val="0"/>
                <a:shade val="85000"/>
                <a:satMod val="130000"/>
              </a:schemeClr>
            </a:gs>
            <a:gs pos="34000">
              <a:schemeClr val="accent3">
                <a:shade val="80000"/>
                <a:hueOff val="-183153"/>
                <a:satOff val="6397"/>
                <a:lumOff val="22425"/>
                <a:alphaOff val="0"/>
                <a:shade val="87000"/>
                <a:satMod val="125000"/>
              </a:schemeClr>
            </a:gs>
            <a:gs pos="70000">
              <a:schemeClr val="accent3">
                <a:shade val="80000"/>
                <a:hueOff val="-183153"/>
                <a:satOff val="6397"/>
                <a:lumOff val="22425"/>
                <a:alphaOff val="0"/>
                <a:tint val="100000"/>
                <a:shade val="90000"/>
                <a:satMod val="130000"/>
              </a:schemeClr>
            </a:gs>
            <a:gs pos="100000">
              <a:schemeClr val="accent3">
                <a:shade val="80000"/>
                <a:hueOff val="-183153"/>
                <a:satOff val="6397"/>
                <a:lumOff val="22425"/>
                <a:alphaOff val="0"/>
                <a:tint val="100000"/>
                <a:shade val="100000"/>
                <a:satMod val="110000"/>
              </a:schemeClr>
            </a:gs>
          </a:gsLst>
          <a:path path="circle">
            <a:fillToRect l="100000" t="100000" r="100000" b="100000"/>
          </a:path>
        </a:gradFill>
        <a:ln>
          <a:solidFill>
            <a:srgbClr val="ED7FE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tg-Cyrl-TJ" sz="1600" kern="1200" dirty="0">
              <a:latin typeface="Times New Roman Tj" panose="02020603050405020304" pitchFamily="18" charset="-52"/>
            </a:rPr>
            <a:t>экспертизаи давлатии зиддикоррупсионии санадҳои меъёрии ҳуқуқӣ ва лоиҳаҳои онҳо</a:t>
          </a:r>
          <a:endParaRPr lang="ru-RU" sz="1600" kern="1200" dirty="0">
            <a:latin typeface="Times New Roman Tj" panose="02020603050405020304" pitchFamily="18" charset="-52"/>
          </a:endParaRPr>
        </a:p>
      </dsp:txBody>
      <dsp:txXfrm>
        <a:off x="9096680" y="4221853"/>
        <a:ext cx="2042218" cy="16136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0F26A-636E-4CCB-A2A4-E9C2F416B7F7}">
      <dsp:nvSpPr>
        <dsp:cNvPr id="0" name=""/>
        <dsp:cNvSpPr/>
      </dsp:nvSpPr>
      <dsp:spPr>
        <a:xfrm>
          <a:off x="2776159" y="3035641"/>
          <a:ext cx="623611" cy="2651842"/>
        </a:xfrm>
        <a:custGeom>
          <a:avLst/>
          <a:gdLst/>
          <a:ahLst/>
          <a:cxnLst/>
          <a:rect l="0" t="0" r="0" b="0"/>
          <a:pathLst>
            <a:path>
              <a:moveTo>
                <a:pt x="0" y="0"/>
              </a:moveTo>
              <a:lnTo>
                <a:pt x="320047" y="0"/>
              </a:lnTo>
              <a:lnTo>
                <a:pt x="320047" y="2651842"/>
              </a:lnTo>
              <a:lnTo>
                <a:pt x="623611" y="2651842"/>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F10A2DA5-9DB3-416F-8133-858462B2CC9B}">
      <dsp:nvSpPr>
        <dsp:cNvPr id="0" name=""/>
        <dsp:cNvSpPr/>
      </dsp:nvSpPr>
      <dsp:spPr>
        <a:xfrm>
          <a:off x="2776159" y="3035641"/>
          <a:ext cx="623611" cy="1346517"/>
        </a:xfrm>
        <a:custGeom>
          <a:avLst/>
          <a:gdLst/>
          <a:ahLst/>
          <a:cxnLst/>
          <a:rect l="0" t="0" r="0" b="0"/>
          <a:pathLst>
            <a:path>
              <a:moveTo>
                <a:pt x="0" y="0"/>
              </a:moveTo>
              <a:lnTo>
                <a:pt x="320047" y="0"/>
              </a:lnTo>
              <a:lnTo>
                <a:pt x="320047" y="1346517"/>
              </a:lnTo>
              <a:lnTo>
                <a:pt x="623611" y="1346517"/>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C7D17E8F-D328-4EEA-B9D6-9AE2BCED9D29}">
      <dsp:nvSpPr>
        <dsp:cNvPr id="0" name=""/>
        <dsp:cNvSpPr/>
      </dsp:nvSpPr>
      <dsp:spPr>
        <a:xfrm>
          <a:off x="2776159" y="2989921"/>
          <a:ext cx="623611" cy="91440"/>
        </a:xfrm>
        <a:custGeom>
          <a:avLst/>
          <a:gdLst/>
          <a:ahLst/>
          <a:cxnLst/>
          <a:rect l="0" t="0" r="0" b="0"/>
          <a:pathLst>
            <a:path>
              <a:moveTo>
                <a:pt x="0" y="45720"/>
              </a:moveTo>
              <a:lnTo>
                <a:pt x="320047" y="45720"/>
              </a:lnTo>
              <a:lnTo>
                <a:pt x="320047" y="86911"/>
              </a:lnTo>
              <a:lnTo>
                <a:pt x="623611" y="86911"/>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C9D0C069-3B49-4A3C-A171-A31DC6897680}">
      <dsp:nvSpPr>
        <dsp:cNvPr id="0" name=""/>
        <dsp:cNvSpPr/>
      </dsp:nvSpPr>
      <dsp:spPr>
        <a:xfrm>
          <a:off x="2776159" y="1771508"/>
          <a:ext cx="623611" cy="1264133"/>
        </a:xfrm>
        <a:custGeom>
          <a:avLst/>
          <a:gdLst/>
          <a:ahLst/>
          <a:cxnLst/>
          <a:rect l="0" t="0" r="0" b="0"/>
          <a:pathLst>
            <a:path>
              <a:moveTo>
                <a:pt x="0" y="1264133"/>
              </a:moveTo>
              <a:lnTo>
                <a:pt x="320047" y="1264133"/>
              </a:lnTo>
              <a:lnTo>
                <a:pt x="320047" y="0"/>
              </a:lnTo>
              <a:lnTo>
                <a:pt x="623611"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38E7A47F-2371-467B-B4D4-4E7388E987D0}">
      <dsp:nvSpPr>
        <dsp:cNvPr id="0" name=""/>
        <dsp:cNvSpPr/>
      </dsp:nvSpPr>
      <dsp:spPr>
        <a:xfrm>
          <a:off x="2776159" y="466182"/>
          <a:ext cx="623611" cy="2569458"/>
        </a:xfrm>
        <a:custGeom>
          <a:avLst/>
          <a:gdLst/>
          <a:ahLst/>
          <a:cxnLst/>
          <a:rect l="0" t="0" r="0" b="0"/>
          <a:pathLst>
            <a:path>
              <a:moveTo>
                <a:pt x="0" y="2569458"/>
              </a:moveTo>
              <a:lnTo>
                <a:pt x="320047" y="2569458"/>
              </a:lnTo>
              <a:lnTo>
                <a:pt x="320047" y="0"/>
              </a:lnTo>
              <a:lnTo>
                <a:pt x="623611"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80F88D08-3644-42D5-8BB6-FB58CA757D33}">
      <dsp:nvSpPr>
        <dsp:cNvPr id="0" name=""/>
        <dsp:cNvSpPr/>
      </dsp:nvSpPr>
      <dsp:spPr>
        <a:xfrm>
          <a:off x="179563" y="593065"/>
          <a:ext cx="2596595" cy="4885151"/>
        </a:xfrm>
        <a:prstGeom prst="rect">
          <a:avLst/>
        </a:prstGeom>
        <a:gradFill flip="none" rotWithShape="1">
          <a:gsLst>
            <a:gs pos="0">
              <a:schemeClr val="accent3">
                <a:lumMod val="0"/>
                <a:lumOff val="100000"/>
              </a:schemeClr>
            </a:gs>
            <a:gs pos="35000">
              <a:schemeClr val="accent3">
                <a:lumMod val="0"/>
                <a:lumOff val="100000"/>
              </a:schemeClr>
            </a:gs>
            <a:gs pos="100000">
              <a:srgbClr val="00B0F0"/>
            </a:gs>
          </a:gsLst>
          <a:path path="circle">
            <a:fillToRect l="50000" t="50000" r="50000" b="50000"/>
          </a:path>
          <a:tileRect/>
        </a:gra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g-Cyrl-TJ" sz="2000" kern="1200" baseline="0" dirty="0">
              <a:solidFill>
                <a:schemeClr val="bg1"/>
              </a:solidFill>
              <a:latin typeface="Times New Roman Tj" panose="02020603050405020304" pitchFamily="18" charset="-52"/>
            </a:rPr>
            <a:t>Нақшаи чорабиниҳои амалисозии Стратегия аз 70 банд иборат буда, дар он</a:t>
          </a:r>
          <a:endParaRPr lang="ru-RU" sz="2000" kern="1200" dirty="0">
            <a:solidFill>
              <a:schemeClr val="bg1"/>
            </a:solidFill>
          </a:endParaRPr>
        </a:p>
      </dsp:txBody>
      <dsp:txXfrm>
        <a:off x="179563" y="593065"/>
        <a:ext cx="2596595" cy="4885151"/>
      </dsp:txXfrm>
    </dsp:sp>
    <dsp:sp modelId="{02DCF5A4-5563-469A-874B-1BFD376BF6AF}">
      <dsp:nvSpPr>
        <dsp:cNvPr id="0" name=""/>
        <dsp:cNvSpPr/>
      </dsp:nvSpPr>
      <dsp:spPr>
        <a:xfrm>
          <a:off x="3399770" y="3247"/>
          <a:ext cx="3035640" cy="925870"/>
        </a:xfrm>
        <a:prstGeom prst="rect">
          <a:avLst/>
        </a:prstGeom>
        <a:gradFill rotWithShape="0">
          <a:gsLst>
            <a:gs pos="0">
              <a:schemeClr val="accent3">
                <a:lumMod val="0"/>
                <a:lumOff val="100000"/>
              </a:schemeClr>
            </a:gs>
            <a:gs pos="35000">
              <a:schemeClr val="accent3">
                <a:lumMod val="0"/>
                <a:lumOff val="100000"/>
              </a:schemeClr>
            </a:gs>
            <a:gs pos="100000">
              <a:srgbClr val="00B0F0"/>
            </a:gs>
          </a:gsLst>
          <a:path path="circle">
            <a:fillToRect l="50000" t="-80000" r="50000" b="180000"/>
          </a:path>
        </a:gra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g-Cyrl-TJ" sz="2000" kern="1200" dirty="0">
              <a:solidFill>
                <a:schemeClr val="bg1"/>
              </a:solidFill>
              <a:latin typeface="Times New Roman Tj" panose="02020603050405020304" pitchFamily="18" charset="-52"/>
            </a:rPr>
            <a:t>номгўи чорабиниҳо</a:t>
          </a:r>
          <a:endParaRPr lang="ru-RU" sz="2000" kern="1200" dirty="0">
            <a:solidFill>
              <a:schemeClr val="bg1"/>
            </a:solidFill>
            <a:latin typeface="Times New Roman Tj" panose="02020603050405020304" pitchFamily="18" charset="-52"/>
          </a:endParaRPr>
        </a:p>
      </dsp:txBody>
      <dsp:txXfrm>
        <a:off x="3399770" y="3247"/>
        <a:ext cx="3035640" cy="925870"/>
      </dsp:txXfrm>
    </dsp:sp>
    <dsp:sp modelId="{96ED78DA-3C00-4C11-8DEB-2928B101CC27}">
      <dsp:nvSpPr>
        <dsp:cNvPr id="0" name=""/>
        <dsp:cNvSpPr/>
      </dsp:nvSpPr>
      <dsp:spPr>
        <a:xfrm>
          <a:off x="3399770" y="1308572"/>
          <a:ext cx="3035640" cy="925870"/>
        </a:xfrm>
        <a:prstGeom prst="rect">
          <a:avLst/>
        </a:prstGeom>
        <a:gradFill flip="none" rotWithShape="1">
          <a:gsLst>
            <a:gs pos="0">
              <a:schemeClr val="accent3">
                <a:lumMod val="0"/>
                <a:lumOff val="100000"/>
              </a:schemeClr>
            </a:gs>
            <a:gs pos="35000">
              <a:schemeClr val="accent3">
                <a:lumMod val="0"/>
                <a:lumOff val="100000"/>
              </a:schemeClr>
            </a:gs>
            <a:gs pos="100000">
              <a:srgbClr val="00B0F0"/>
            </a:gs>
          </a:gsLst>
          <a:path path="circle">
            <a:fillToRect l="50000" t="-80000" r="50000" b="180000"/>
          </a:path>
          <a:tileRect/>
        </a:gra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g-Cyrl-TJ" sz="2000" kern="1200" dirty="0">
              <a:solidFill>
                <a:schemeClr val="bg1"/>
              </a:solidFill>
              <a:latin typeface="Times New Roman Tj" panose="02020603050405020304" pitchFamily="18" charset="-52"/>
            </a:rPr>
            <a:t>мақсад</a:t>
          </a:r>
          <a:endParaRPr lang="ru-RU" sz="2000" kern="1200" dirty="0">
            <a:solidFill>
              <a:schemeClr val="bg1"/>
            </a:solidFill>
            <a:latin typeface="Times New Roman Tj" panose="02020603050405020304" pitchFamily="18" charset="-52"/>
          </a:endParaRPr>
        </a:p>
      </dsp:txBody>
      <dsp:txXfrm>
        <a:off x="3399770" y="1308572"/>
        <a:ext cx="3035640" cy="925870"/>
      </dsp:txXfrm>
    </dsp:sp>
    <dsp:sp modelId="{E4725EEA-B050-4826-9834-5C3215303409}">
      <dsp:nvSpPr>
        <dsp:cNvPr id="0" name=""/>
        <dsp:cNvSpPr/>
      </dsp:nvSpPr>
      <dsp:spPr>
        <a:xfrm>
          <a:off x="3399770" y="2613898"/>
          <a:ext cx="3035640" cy="925870"/>
        </a:xfrm>
        <a:prstGeom prst="rect">
          <a:avLst/>
        </a:prstGeom>
        <a:gradFill rotWithShape="0">
          <a:gsLst>
            <a:gs pos="0">
              <a:schemeClr val="accent3">
                <a:lumMod val="0"/>
                <a:lumOff val="100000"/>
              </a:schemeClr>
            </a:gs>
            <a:gs pos="35000">
              <a:schemeClr val="accent3">
                <a:lumMod val="0"/>
                <a:lumOff val="100000"/>
              </a:schemeClr>
            </a:gs>
            <a:gs pos="100000">
              <a:srgbClr val="00B0F0"/>
            </a:gs>
          </a:gsLst>
          <a:path path="circle">
            <a:fillToRect l="50000" t="-80000" r="50000" b="180000"/>
          </a:path>
        </a:gra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g-Cyrl-TJ" sz="2000" kern="1200" dirty="0">
              <a:solidFill>
                <a:schemeClr val="bg1"/>
              </a:solidFill>
              <a:latin typeface="Times New Roman Tj" panose="02020603050405020304" pitchFamily="18" charset="-52"/>
            </a:rPr>
            <a:t>муҳлати иҷро</a:t>
          </a:r>
          <a:endParaRPr lang="ru-RU" sz="2000" kern="1200" dirty="0">
            <a:solidFill>
              <a:schemeClr val="bg1"/>
            </a:solidFill>
          </a:endParaRPr>
        </a:p>
      </dsp:txBody>
      <dsp:txXfrm>
        <a:off x="3399770" y="2613898"/>
        <a:ext cx="3035640" cy="925870"/>
      </dsp:txXfrm>
    </dsp:sp>
    <dsp:sp modelId="{AF512338-BB7F-4A5B-ADF4-6A6A0C03745C}">
      <dsp:nvSpPr>
        <dsp:cNvPr id="0" name=""/>
        <dsp:cNvSpPr/>
      </dsp:nvSpPr>
      <dsp:spPr>
        <a:xfrm>
          <a:off x="3399770" y="3919223"/>
          <a:ext cx="3035640" cy="925870"/>
        </a:xfrm>
        <a:prstGeom prst="rect">
          <a:avLst/>
        </a:prstGeom>
        <a:gradFill rotWithShape="0">
          <a:gsLst>
            <a:gs pos="0">
              <a:schemeClr val="accent3">
                <a:lumMod val="0"/>
                <a:lumOff val="100000"/>
              </a:schemeClr>
            </a:gs>
            <a:gs pos="35000">
              <a:schemeClr val="accent3">
                <a:lumMod val="0"/>
                <a:lumOff val="100000"/>
              </a:schemeClr>
            </a:gs>
            <a:gs pos="100000">
              <a:srgbClr val="00B0F0"/>
            </a:gs>
          </a:gsLst>
          <a:path path="circle">
            <a:fillToRect l="50000" t="-80000" r="50000" b="180000"/>
          </a:path>
        </a:gra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g-Cyrl-TJ" sz="2000" kern="1200" dirty="0">
              <a:solidFill>
                <a:schemeClr val="bg1"/>
              </a:solidFill>
              <a:latin typeface="Times New Roman Tj" panose="02020603050405020304" pitchFamily="18" charset="-52"/>
            </a:rPr>
            <a:t>иҷрокунандагон</a:t>
          </a:r>
          <a:endParaRPr lang="ru-RU" sz="2000" kern="1200" dirty="0">
            <a:solidFill>
              <a:schemeClr val="bg1"/>
            </a:solidFill>
            <a:latin typeface="Times New Roman Tj" panose="02020603050405020304" pitchFamily="18" charset="-52"/>
          </a:endParaRPr>
        </a:p>
      </dsp:txBody>
      <dsp:txXfrm>
        <a:off x="3399770" y="3919223"/>
        <a:ext cx="3035640" cy="925870"/>
      </dsp:txXfrm>
    </dsp:sp>
    <dsp:sp modelId="{C1D9EDCE-FBC6-4B67-8628-D8E4D69775A5}">
      <dsp:nvSpPr>
        <dsp:cNvPr id="0" name=""/>
        <dsp:cNvSpPr/>
      </dsp:nvSpPr>
      <dsp:spPr>
        <a:xfrm>
          <a:off x="3399770" y="5224549"/>
          <a:ext cx="3035640" cy="925870"/>
        </a:xfrm>
        <a:prstGeom prst="rect">
          <a:avLst/>
        </a:prstGeom>
        <a:gradFill rotWithShape="0">
          <a:gsLst>
            <a:gs pos="0">
              <a:schemeClr val="accent3">
                <a:lumMod val="0"/>
                <a:lumOff val="100000"/>
              </a:schemeClr>
            </a:gs>
            <a:gs pos="35000">
              <a:schemeClr val="accent3">
                <a:lumMod val="0"/>
                <a:lumOff val="100000"/>
              </a:schemeClr>
            </a:gs>
            <a:gs pos="100000">
              <a:srgbClr val="00B0F0"/>
            </a:gs>
          </a:gsLst>
          <a:path path="circle">
            <a:fillToRect l="50000" t="-80000" r="50000" b="180000"/>
          </a:path>
        </a:gra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g-Cyrl-TJ" sz="2000" kern="1200" dirty="0">
              <a:solidFill>
                <a:schemeClr val="bg1"/>
              </a:solidFill>
              <a:latin typeface="Times New Roman Tj" panose="02020603050405020304" pitchFamily="18" charset="-52"/>
            </a:rPr>
            <a:t>маблаѓгузории Стратегия</a:t>
          </a:r>
          <a:endParaRPr lang="ru-RU" sz="2000" kern="1200" dirty="0">
            <a:solidFill>
              <a:schemeClr val="bg1"/>
            </a:solidFill>
          </a:endParaRPr>
        </a:p>
      </dsp:txBody>
      <dsp:txXfrm>
        <a:off x="3399770" y="5224549"/>
        <a:ext cx="3035640" cy="9258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DBB28-A1BA-4B98-9459-1079C7DDA2FA}">
      <dsp:nvSpPr>
        <dsp:cNvPr id="0" name=""/>
        <dsp:cNvSpPr/>
      </dsp:nvSpPr>
      <dsp:spPr>
        <a:xfrm>
          <a:off x="89487" y="322"/>
          <a:ext cx="2492969" cy="1994375"/>
        </a:xfrm>
        <a:prstGeom prst="rect">
          <a:avLst/>
        </a:prstGeom>
        <a:blipFill>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C1D774A-39BD-431E-8D54-8A593FA4DFE5}">
      <dsp:nvSpPr>
        <dsp:cNvPr id="0" name=""/>
        <dsp:cNvSpPr/>
      </dsp:nvSpPr>
      <dsp:spPr>
        <a:xfrm>
          <a:off x="313855" y="1795260"/>
          <a:ext cx="2218742" cy="698031"/>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g-Cyrl-TJ" sz="1400" kern="1200" dirty="0">
              <a:latin typeface="Times New Roman Tj" panose="02020603050405020304" pitchFamily="18" charset="-52"/>
            </a:rPr>
            <a:t>баланд бардоштани маърифати зиддикоррупсионии аҳолӣ </a:t>
          </a:r>
          <a:endParaRPr lang="ru-RU" sz="1400" kern="1200" dirty="0"/>
        </a:p>
      </dsp:txBody>
      <dsp:txXfrm>
        <a:off x="313855" y="1795260"/>
        <a:ext cx="2218742" cy="698031"/>
      </dsp:txXfrm>
    </dsp:sp>
    <dsp:sp modelId="{CEED700A-BE33-452B-831B-9EDCCB4F52A3}">
      <dsp:nvSpPr>
        <dsp:cNvPr id="0" name=""/>
        <dsp:cNvSpPr/>
      </dsp:nvSpPr>
      <dsp:spPr>
        <a:xfrm>
          <a:off x="2831753" y="322"/>
          <a:ext cx="2492969" cy="199437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7243717-766C-4C17-9757-02D326D15D14}">
      <dsp:nvSpPr>
        <dsp:cNvPr id="0" name=""/>
        <dsp:cNvSpPr/>
      </dsp:nvSpPr>
      <dsp:spPr>
        <a:xfrm>
          <a:off x="3056121" y="1795260"/>
          <a:ext cx="2218742" cy="698031"/>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g-Cyrl-TJ" sz="1400" kern="1200" dirty="0">
              <a:latin typeface="Times New Roman Tj" panose="02020603050405020304" pitchFamily="18" charset="-52"/>
            </a:rPr>
            <a:t>фароҳам овардани фазои тоқатнопазирӣ ба коррупсия</a:t>
          </a:r>
          <a:endParaRPr lang="ru-RU" sz="1400" kern="1200" dirty="0"/>
        </a:p>
      </dsp:txBody>
      <dsp:txXfrm>
        <a:off x="3056121" y="1795260"/>
        <a:ext cx="2218742" cy="698031"/>
      </dsp:txXfrm>
    </dsp:sp>
    <dsp:sp modelId="{6F84B8FE-5AFF-4682-922C-683391D5EADC}">
      <dsp:nvSpPr>
        <dsp:cNvPr id="0" name=""/>
        <dsp:cNvSpPr/>
      </dsp:nvSpPr>
      <dsp:spPr>
        <a:xfrm>
          <a:off x="89487" y="2742588"/>
          <a:ext cx="2492969" cy="199437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BB76D15-FAE9-450F-B964-0C9B16BD421B}">
      <dsp:nvSpPr>
        <dsp:cNvPr id="0" name=""/>
        <dsp:cNvSpPr/>
      </dsp:nvSpPr>
      <dsp:spPr>
        <a:xfrm>
          <a:off x="313855" y="4537526"/>
          <a:ext cx="2218742" cy="698031"/>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g-Cyrl-TJ" sz="1400" kern="1200" dirty="0">
              <a:latin typeface="Times New Roman Tj" panose="02020603050405020304" pitchFamily="18" charset="-52"/>
            </a:rPr>
            <a:t>бартараф намудани сабабу шароитҳои ба коррупсия мусоидаткунанда</a:t>
          </a:r>
          <a:endParaRPr lang="ru-RU" sz="1400" kern="1200" dirty="0"/>
        </a:p>
      </dsp:txBody>
      <dsp:txXfrm>
        <a:off x="313855" y="4537526"/>
        <a:ext cx="2218742" cy="698031"/>
      </dsp:txXfrm>
    </dsp:sp>
    <dsp:sp modelId="{98F02D24-20B7-4EA5-AA89-36E080098CC6}">
      <dsp:nvSpPr>
        <dsp:cNvPr id="0" name=""/>
        <dsp:cNvSpPr/>
      </dsp:nvSpPr>
      <dsp:spPr>
        <a:xfrm>
          <a:off x="2831753" y="2742588"/>
          <a:ext cx="2492969" cy="1994375"/>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3E3B0D0-3328-4FC0-95D1-5BE236BB2424}">
      <dsp:nvSpPr>
        <dsp:cNvPr id="0" name=""/>
        <dsp:cNvSpPr/>
      </dsp:nvSpPr>
      <dsp:spPr>
        <a:xfrm>
          <a:off x="3056121" y="4537526"/>
          <a:ext cx="2218742" cy="698031"/>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g-Cyrl-TJ" sz="1400" kern="1200">
              <a:latin typeface="Times New Roman Tj" panose="02020603050405020304" pitchFamily="18" charset="-52"/>
            </a:rPr>
            <a:t>паст намудани шиддати коррупсия </a:t>
          </a:r>
          <a:endParaRPr lang="ru-RU" sz="1400" kern="1200" dirty="0"/>
        </a:p>
      </dsp:txBody>
      <dsp:txXfrm>
        <a:off x="3056121" y="4537526"/>
        <a:ext cx="2218742" cy="6980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0.89055</cdr:x>
      <cdr:y>0.4982</cdr:y>
    </cdr:from>
    <cdr:to>
      <cdr:x>1</cdr:x>
      <cdr:y>0.68095</cdr:y>
    </cdr:to>
    <cdr:sp macro="" textlink="">
      <cdr:nvSpPr>
        <cdr:cNvPr id="5" name="TextBox 4"/>
        <cdr:cNvSpPr txBox="1"/>
      </cdr:nvSpPr>
      <cdr:spPr>
        <a:xfrm xmlns:a="http://schemas.openxmlformats.org/drawingml/2006/main">
          <a:off x="8016657" y="24926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61B35-7C9A-4CC6-AD68-BAF0800730B4}" type="datetimeFigureOut">
              <a:rPr lang="ru-RU" smtClean="0"/>
              <a:t>26.03.2025</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CBCA37-32E9-47B4-A04F-548DF24806C5}" type="slidenum">
              <a:rPr lang="ru-RU" smtClean="0"/>
              <a:t>‹#›</a:t>
            </a:fld>
            <a:endParaRPr lang="ru-RU"/>
          </a:p>
        </p:txBody>
      </p:sp>
    </p:spTree>
    <p:extLst>
      <p:ext uri="{BB962C8B-B14F-4D97-AF65-F5344CB8AC3E}">
        <p14:creationId xmlns:p14="http://schemas.microsoft.com/office/powerpoint/2010/main" val="26767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4BE50-B134-47E2-9114-BBF532559C47}" type="datetimeFigureOut">
              <a:rPr lang="ru-RU" smtClean="0"/>
              <a:t>26.03.2025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ED405-EB54-4BF0-9639-FACF4ED13404}" type="slidenum">
              <a:rPr lang="ru-RU" smtClean="0"/>
              <a:t>‹#›</a:t>
            </a:fld>
            <a:endParaRPr lang="ru-RU"/>
          </a:p>
        </p:txBody>
      </p:sp>
    </p:spTree>
    <p:extLst>
      <p:ext uri="{BB962C8B-B14F-4D97-AF65-F5344CB8AC3E}">
        <p14:creationId xmlns:p14="http://schemas.microsoft.com/office/powerpoint/2010/main" val="360439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1AED405-EB54-4BF0-9639-FACF4ED13404}" type="slidenum">
              <a:rPr lang="ru-RU" smtClean="0"/>
              <a:t>4</a:t>
            </a:fld>
            <a:endParaRPr lang="ru-RU"/>
          </a:p>
        </p:txBody>
      </p:sp>
    </p:spTree>
    <p:extLst>
      <p:ext uri="{BB962C8B-B14F-4D97-AF65-F5344CB8AC3E}">
        <p14:creationId xmlns:p14="http://schemas.microsoft.com/office/powerpoint/2010/main" val="259617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AED405-EB54-4BF0-9639-FACF4ED13404}" type="slidenum">
              <a:rPr lang="ru-RU" smtClean="0"/>
              <a:t>11</a:t>
            </a:fld>
            <a:endParaRPr lang="ru-RU"/>
          </a:p>
        </p:txBody>
      </p:sp>
    </p:spTree>
    <p:extLst>
      <p:ext uri="{BB962C8B-B14F-4D97-AF65-F5344CB8AC3E}">
        <p14:creationId xmlns:p14="http://schemas.microsoft.com/office/powerpoint/2010/main" val="312383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46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94438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347456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2191295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4289349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3769500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E5B0CDF-52CE-4E4E-AE9E-47BAFADF5DC7}" type="datetimeFigureOut">
              <a:rPr lang="ru-RU" smtClean="0"/>
              <a:t>26.03.2025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152240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E5B0CDF-52CE-4E4E-AE9E-47BAFADF5DC7}" type="datetimeFigureOut">
              <a:rPr lang="ru-RU" smtClean="0"/>
              <a:t>26.03.2025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1518343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E5B0CDF-52CE-4E4E-AE9E-47BAFADF5DC7}" type="datetimeFigureOut">
              <a:rPr lang="ru-RU" smtClean="0"/>
              <a:t>26.03.2025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895338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B0CDF-52CE-4E4E-AE9E-47BAFADF5DC7}" type="datetimeFigureOut">
              <a:rPr lang="ru-RU" smtClean="0"/>
              <a:t>26.03.2025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1050742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E5B0CDF-52CE-4E4E-AE9E-47BAFADF5DC7}" type="datetimeFigureOut">
              <a:rPr lang="ru-RU" smtClean="0"/>
              <a:t>26.03.2025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286294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3612301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E5B0CDF-52CE-4E4E-AE9E-47BAFADF5DC7}" type="datetimeFigureOut">
              <a:rPr lang="ru-RU" smtClean="0"/>
              <a:t>26.03.2025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1912555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2808064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77871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3780671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91323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1390148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1218650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910491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DE5B0CDF-52CE-4E4E-AE9E-47BAFADF5DC7}" type="datetimeFigureOut">
              <a:rPr lang="ru-RU" smtClean="0"/>
              <a:t>26.03.2025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EB1F530E-CA63-43A7-955E-9B21399AC257}" type="slidenum">
              <a:rPr lang="ru-RU" smtClean="0"/>
              <a:t>‹#›</a:t>
            </a:fld>
            <a:endParaRPr lang="ru-RU"/>
          </a:p>
        </p:txBody>
      </p:sp>
      <p:sp>
        <p:nvSpPr>
          <p:cNvPr id="9" name="Подзаголовок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1F530E-CA63-43A7-955E-9B21399AC25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356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10566400" y="6416676"/>
            <a:ext cx="1016000" cy="365125"/>
          </a:xfrm>
        </p:spPr>
        <p:txBody>
          <a:bodyPr/>
          <a:lstStyle/>
          <a:p>
            <a:fld id="{EB1F530E-CA63-43A7-955E-9B21399AC25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DE5B0CDF-52CE-4E4E-AE9E-47BAFADF5DC7}" type="datetimeFigureOut">
              <a:rPr lang="ru-RU" smtClean="0"/>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1F530E-CA63-43A7-955E-9B21399AC257}" type="slidenum">
              <a:rPr lang="ru-RU" smtClean="0"/>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DE5B0CDF-52CE-4E4E-AE9E-47BAFADF5DC7}" type="datetimeFigureOut">
              <a:rPr lang="ru-RU" smtClean="0"/>
              <a:t>26.03.2025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1F530E-CA63-43A7-955E-9B21399AC257}" type="slidenum">
              <a:rPr lang="ru-RU" smtClean="0"/>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DE5B0CDF-52CE-4E4E-AE9E-47BAFADF5DC7}" type="datetimeFigureOut">
              <a:rPr lang="ru-RU" smtClean="0"/>
              <a:t>26.03.2025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1F530E-CA63-43A7-955E-9B21399AC257}" type="slidenum">
              <a:rPr lang="ru-RU" smtClean="0"/>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5B0CDF-52CE-4E4E-AE9E-47BAFADF5DC7}" type="datetimeFigureOut">
              <a:rPr lang="ru-RU" smtClean="0"/>
              <a:t>26.03.2025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1F530E-CA63-43A7-955E-9B21399AC257}" type="slidenum">
              <a:rPr lang="ru-RU" smtClean="0"/>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DE5B0CDF-52CE-4E4E-AE9E-47BAFADF5DC7}" type="datetimeFigureOut">
              <a:rPr lang="ru-RU" smtClean="0"/>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1F530E-CA63-43A7-955E-9B21399AC257}" type="slidenum">
              <a:rPr lang="ru-RU" smtClean="0"/>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DE5B0CDF-52CE-4E4E-AE9E-47BAFADF5DC7}" type="datetimeFigureOut">
              <a:rPr lang="ru-RU" smtClean="0"/>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1F530E-CA63-43A7-955E-9B21399AC257}" type="slidenum">
              <a:rPr lang="ru-RU" smtClean="0"/>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1F530E-CA63-43A7-955E-9B21399AC257}" type="slidenum">
              <a:rPr lang="ru-RU" smtClean="0"/>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1F530E-CA63-43A7-955E-9B21399AC257}" type="slidenum">
              <a:rPr lang="ru-RU" smtClean="0"/>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5B0CDF-52CE-4E4E-AE9E-47BAFADF5DC7}" type="datetimeFigureOut">
              <a:rPr lang="ru-RU" smtClean="0"/>
              <a:t>26.03.2025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188038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E5B0CDF-52CE-4E4E-AE9E-47BAFADF5DC7}" type="datetimeFigureOut">
              <a:rPr lang="ru-RU" smtClean="0"/>
              <a:t>26.03.2025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388493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E5B0CDF-52CE-4E4E-AE9E-47BAFADF5DC7}" type="datetimeFigureOut">
              <a:rPr lang="ru-RU" smtClean="0"/>
              <a:t>26.03.2025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400407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E5B0CDF-52CE-4E4E-AE9E-47BAFADF5DC7}" type="datetimeFigureOut">
              <a:rPr lang="ru-RU" smtClean="0"/>
              <a:t>26.03.2025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74908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5B0CDF-52CE-4E4E-AE9E-47BAFADF5DC7}" type="datetimeFigureOut">
              <a:rPr lang="ru-RU" smtClean="0"/>
              <a:t>26.03.2025</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219490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5B0CDF-52CE-4E4E-AE9E-47BAFADF5DC7}" type="datetimeFigureOut">
              <a:rPr lang="ru-RU" smtClean="0"/>
              <a:t>26.03.2025</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B1F530E-CA63-43A7-955E-9B21399AC257}" type="slidenum">
              <a:rPr lang="ru-RU" smtClean="0"/>
              <a:t>‹#›</a:t>
            </a:fld>
            <a:endParaRPr lang="ru-RU"/>
          </a:p>
        </p:txBody>
      </p:sp>
    </p:spTree>
    <p:extLst>
      <p:ext uri="{BB962C8B-B14F-4D97-AF65-F5344CB8AC3E}">
        <p14:creationId xmlns:p14="http://schemas.microsoft.com/office/powerpoint/2010/main" val="394564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E5B0CDF-52CE-4E4E-AE9E-47BAFADF5DC7}" type="datetimeFigureOut">
              <a:rPr lang="ru-RU" smtClean="0"/>
              <a:t>26.03.2025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1F530E-CA63-43A7-955E-9B21399AC257}" type="slidenum">
              <a:rPr lang="ru-RU" smtClean="0"/>
              <a:t>‹#›</a:t>
            </a:fld>
            <a:endParaRPr lang="ru-RU"/>
          </a:p>
        </p:txBody>
      </p:sp>
    </p:spTree>
    <p:extLst>
      <p:ext uri="{BB962C8B-B14F-4D97-AF65-F5344CB8AC3E}">
        <p14:creationId xmlns:p14="http://schemas.microsoft.com/office/powerpoint/2010/main" val="209351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chemeClr val="accent5">
                <a:lumMod val="43000"/>
                <a:lumOff val="57000"/>
                <a:alpha val="82000"/>
              </a:schemeClr>
            </a:gs>
            <a:gs pos="67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5B0CDF-52CE-4E4E-AE9E-47BAFADF5DC7}" type="datetimeFigureOut">
              <a:rPr lang="ru-RU" smtClean="0"/>
              <a:t>26.03.2025</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B1F530E-CA63-43A7-955E-9B21399AC257}"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60602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5B0CDF-52CE-4E4E-AE9E-47BAFADF5DC7}" type="datetimeFigureOut">
              <a:rPr lang="ru-RU" smtClean="0"/>
              <a:t>26.03.2025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1F530E-CA63-43A7-955E-9B21399AC257}" type="slidenum">
              <a:rPr lang="ru-RU" smtClean="0"/>
              <a:t>‹#›</a:t>
            </a:fld>
            <a:endParaRPr lang="ru-RU"/>
          </a:p>
        </p:txBody>
      </p:sp>
    </p:spTree>
    <p:extLst>
      <p:ext uri="{BB962C8B-B14F-4D97-AF65-F5344CB8AC3E}">
        <p14:creationId xmlns:p14="http://schemas.microsoft.com/office/powerpoint/2010/main" val="160339319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E5B0CDF-52CE-4E4E-AE9E-47BAFADF5DC7}" type="datetimeFigureOut">
              <a:rPr lang="ru-RU" smtClean="0"/>
              <a:t>26.03.2025</a:t>
            </a:fld>
            <a:endParaRPr lang="ru-RU"/>
          </a:p>
        </p:txBody>
      </p:sp>
      <p:sp>
        <p:nvSpPr>
          <p:cNvPr id="3" name="Нижний колонтитул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B1F530E-CA63-43A7-955E-9B21399AC257}"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6.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jpg"/><Relationship Id="rId7" Type="http://schemas.openxmlformats.org/officeDocument/2006/relationships/diagramColors" Target="../diagrams/colors10.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7.jpg"/><Relationship Id="rId2" Type="http://schemas.openxmlformats.org/officeDocument/2006/relationships/diagramData" Target="../diagrams/data13.xml"/><Relationship Id="rId1" Type="http://schemas.openxmlformats.org/officeDocument/2006/relationships/slideLayout" Target="../slideLayouts/slideLayout3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21.jp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5.jpg"/><Relationship Id="rId1" Type="http://schemas.openxmlformats.org/officeDocument/2006/relationships/slideLayout" Target="../slideLayouts/slideLayout21.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33.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image" Target="../media/image27.jpeg"/><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image" Target="../media/image26.jpg"/><Relationship Id="rId2" Type="http://schemas.openxmlformats.org/officeDocument/2006/relationships/diagramData" Target="../diagrams/data18.xml"/><Relationship Id="rId1" Type="http://schemas.openxmlformats.org/officeDocument/2006/relationships/slideLayout" Target="../slideLayouts/slideLayout39.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8.xml.rels><?xml version="1.0" encoding="UTF-8" standalone="yes"?>
<Relationships xmlns="http://schemas.openxmlformats.org/package/2006/relationships"><Relationship Id="rId3" Type="http://schemas.openxmlformats.org/officeDocument/2006/relationships/hyperlink" Target="vfp://rgn=128617/" TargetMode="External"/><Relationship Id="rId2" Type="http://schemas.openxmlformats.org/officeDocument/2006/relationships/image" Target="../media/image28.jpg"/><Relationship Id="rId1" Type="http://schemas.openxmlformats.org/officeDocument/2006/relationships/slideLayout" Target="../slideLayouts/slideLayout39.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image" Target="../media/image23.jpg"/><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image" Target="../media/image5.jpg"/><Relationship Id="rId1" Type="http://schemas.openxmlformats.org/officeDocument/2006/relationships/slideLayout" Target="../slideLayouts/slideLayout39.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5" Type="http://schemas.openxmlformats.org/officeDocument/2006/relationships/image" Target="../media/image6.jpg"/><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 Id="rId1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23.xml"/><Relationship Id="rId7" Type="http://schemas.openxmlformats.org/officeDocument/2006/relationships/image" Target="../media/image21.jpg"/><Relationship Id="rId2" Type="http://schemas.openxmlformats.org/officeDocument/2006/relationships/diagramData" Target="../diagrams/data23.xml"/><Relationship Id="rId1" Type="http://schemas.openxmlformats.org/officeDocument/2006/relationships/slideLayout" Target="../slideLayouts/slideLayout39.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4.xml"/><Relationship Id="rId7" Type="http://schemas.openxmlformats.org/officeDocument/2006/relationships/image" Target="../media/image32.jpeg"/><Relationship Id="rId2" Type="http://schemas.openxmlformats.org/officeDocument/2006/relationships/diagramData" Target="../diagrams/data24.xml"/><Relationship Id="rId1" Type="http://schemas.openxmlformats.org/officeDocument/2006/relationships/slideLayout" Target="../slideLayouts/slideLayout39.xml"/><Relationship Id="rId6" Type="http://schemas.microsoft.com/office/2007/relationships/diagramDrawing" Target="../diagrams/drawing24.xml"/><Relationship Id="rId5" Type="http://schemas.openxmlformats.org/officeDocument/2006/relationships/diagramColors" Target="../diagrams/colors24.xml"/><Relationship Id="rId10" Type="http://schemas.openxmlformats.org/officeDocument/2006/relationships/image" Target="../media/image33.jpg"/><Relationship Id="rId4" Type="http://schemas.openxmlformats.org/officeDocument/2006/relationships/diagramQuickStyle" Target="../diagrams/quickStyle24.xml"/><Relationship Id="rId9" Type="http://schemas.openxmlformats.org/officeDocument/2006/relationships/image" Target="../media/image30.jpg"/></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8.jpeg"/><Relationship Id="rId4" Type="http://schemas.openxmlformats.org/officeDocument/2006/relationships/diagramLayout" Target="../diagrams/layout4.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tmp"/><Relationship Id="rId2" Type="http://schemas.openxmlformats.org/officeDocument/2006/relationships/diagramData" Target="../diagrams/data8.xml"/><Relationship Id="rId1" Type="http://schemas.openxmlformats.org/officeDocument/2006/relationships/slideLayout" Target="../slideLayouts/slideLayout2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a:extLst>
              <a:ext uri="{FF2B5EF4-FFF2-40B4-BE49-F238E27FC236}">
                <a16:creationId xmlns:a16="http://schemas.microsoft.com/office/drawing/2014/main" id="{016E19A3-B11D-41F8-942C-8F6D804829E5}"/>
              </a:ext>
            </a:extLst>
          </p:cNvPr>
          <p:cNvGraphicFramePr/>
          <p:nvPr>
            <p:extLst>
              <p:ext uri="{D42A27DB-BD31-4B8C-83A1-F6EECF244321}">
                <p14:modId xmlns:p14="http://schemas.microsoft.com/office/powerpoint/2010/main" val="2017741913"/>
              </p:ext>
            </p:extLst>
          </p:nvPr>
        </p:nvGraphicFramePr>
        <p:xfrm>
          <a:off x="604783" y="3856741"/>
          <a:ext cx="10982425" cy="156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a:extLst>
              <a:ext uri="{FF2B5EF4-FFF2-40B4-BE49-F238E27FC236}">
                <a16:creationId xmlns:a16="http://schemas.microsoft.com/office/drawing/2014/main" id="{E4FA5DB6-EEA0-6D56-5F91-A458AD39CA0C}"/>
              </a:ext>
            </a:extLst>
          </p:cNvPr>
          <p:cNvSpPr/>
          <p:nvPr/>
        </p:nvSpPr>
        <p:spPr>
          <a:xfrm>
            <a:off x="0" y="-57150"/>
            <a:ext cx="12192000" cy="607464"/>
          </a:xfrm>
          <a:prstGeom prst="rect">
            <a:avLst/>
          </a:prstGeom>
          <a:solidFill>
            <a:srgbClr val="052F61">
              <a:hueOff val="0"/>
              <a:satOff val="0"/>
              <a:lumOff val="0"/>
              <a:alphaOff val="0"/>
            </a:srgb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87630" rIns="87630" bIns="87630" numCol="1" spcCol="1270" anchor="ctr" anchorCtr="0">
            <a:noAutofit/>
          </a:bodyPr>
          <a:lstStyle/>
          <a:p>
            <a:pPr algn="ctr"/>
            <a:r>
              <a:rPr lang="ru-RU" b="1" dirty="0">
                <a:solidFill>
                  <a:srgbClr val="FFC000"/>
                </a:solidFill>
                <a:latin typeface="TAJIKAN" pitchFamily="2" charset="0"/>
              </a:rPr>
              <a:t>АГЕНТИИ НАЗОРАТИ ДАВЛАТИИ МОЛИЯВӢ ВА МУБОРИЗА БО КОРРУПСИЯИ ҶУМҲУРИИ ТОҶИКИСТОН</a:t>
            </a:r>
            <a:endParaRPr lang="tg-Cyrl-TJ" b="1" dirty="0">
              <a:solidFill>
                <a:srgbClr val="FFC000"/>
              </a:solidFill>
              <a:latin typeface="TAJIKAN" pitchFamily="2" charset="0"/>
            </a:endParaRPr>
          </a:p>
        </p:txBody>
      </p:sp>
      <p:sp>
        <p:nvSpPr>
          <p:cNvPr id="4" name="Прямоугольник 3">
            <a:extLst>
              <a:ext uri="{FF2B5EF4-FFF2-40B4-BE49-F238E27FC236}">
                <a16:creationId xmlns:a16="http://schemas.microsoft.com/office/drawing/2014/main" id="{F6E946F2-6A19-3651-DCE0-EA8621978CD2}"/>
              </a:ext>
            </a:extLst>
          </p:cNvPr>
          <p:cNvSpPr/>
          <p:nvPr/>
        </p:nvSpPr>
        <p:spPr>
          <a:xfrm>
            <a:off x="-1" y="6307686"/>
            <a:ext cx="12192000" cy="540690"/>
          </a:xfrm>
          <a:prstGeom prst="rect">
            <a:avLst/>
          </a:prstGeom>
          <a:solidFill>
            <a:srgbClr val="052F61">
              <a:hueOff val="0"/>
              <a:satOff val="0"/>
              <a:lumOff val="0"/>
              <a:alphaOff val="0"/>
            </a:srgb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87630" rIns="87630" bIns="87630" numCol="1" spcCol="1270" anchor="ctr" anchorCtr="0">
            <a:noAutofit/>
          </a:bodyPr>
          <a:lstStyle/>
          <a:p>
            <a:pPr algn="ctr"/>
            <a:r>
              <a:rPr lang="tg-Cyrl-TJ" b="1" dirty="0">
                <a:solidFill>
                  <a:srgbClr val="FFC000"/>
                </a:solidFill>
                <a:latin typeface="TAJIKAN" pitchFamily="2" charset="0"/>
              </a:rPr>
              <a:t>ДУШАНБЕ - 2024</a:t>
            </a:r>
          </a:p>
        </p:txBody>
      </p:sp>
      <p:pic>
        <p:nvPicPr>
          <p:cNvPr id="6" name="Рисунок 5">
            <a:extLst>
              <a:ext uri="{FF2B5EF4-FFF2-40B4-BE49-F238E27FC236}">
                <a16:creationId xmlns:a16="http://schemas.microsoft.com/office/drawing/2014/main" id="{5E66EDD7-FEB9-56B1-1CA7-25AF8AC174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6411" y="1006001"/>
            <a:ext cx="2459178" cy="2154659"/>
          </a:xfrm>
          <a:prstGeom prst="rect">
            <a:avLst/>
          </a:prstGeom>
        </p:spPr>
      </p:pic>
    </p:spTree>
    <p:extLst>
      <p:ext uri="{BB962C8B-B14F-4D97-AF65-F5344CB8AC3E}">
        <p14:creationId xmlns:p14="http://schemas.microsoft.com/office/powerpoint/2010/main" val="1844170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rgbClr val="FFFFCC"/>
            </a:gs>
            <a:gs pos="100000">
              <a:schemeClr val="accent5">
                <a:lumMod val="0"/>
                <a:lumOff val="100000"/>
              </a:schemeClr>
            </a:gs>
            <a:gs pos="63000">
              <a:schemeClr val="accent5">
                <a:lumMod val="40000"/>
                <a:lumOff val="60000"/>
              </a:schemeClr>
            </a:gs>
            <a:gs pos="30000">
              <a:schemeClr val="accent1">
                <a:lumMod val="20000"/>
                <a:lumOff val="80000"/>
              </a:schemeClr>
            </a:gs>
            <a:gs pos="0">
              <a:schemeClr val="accent5">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2013850566"/>
              </p:ext>
            </p:extLst>
          </p:nvPr>
        </p:nvGraphicFramePr>
        <p:xfrm>
          <a:off x="479137" y="1086415"/>
          <a:ext cx="5414211" cy="5235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Выноска со стрелкой вниз 5"/>
          <p:cNvSpPr/>
          <p:nvPr/>
        </p:nvSpPr>
        <p:spPr>
          <a:xfrm>
            <a:off x="859621" y="270523"/>
            <a:ext cx="4714751" cy="843054"/>
          </a:xfrm>
          <a:prstGeom prst="down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713" tIns="74713" rIns="74713" bIns="74713" numCol="1" spcCol="1270" anchor="ctr" anchorCtr="0">
            <a:noAutofit/>
          </a:bodyPr>
          <a:lstStyle/>
          <a:p>
            <a:pPr lvl="0" algn="ctr" defTabSz="666750" rtl="0">
              <a:lnSpc>
                <a:spcPct val="90000"/>
              </a:lnSpc>
              <a:spcBef>
                <a:spcPct val="0"/>
              </a:spcBef>
              <a:spcAft>
                <a:spcPct val="35000"/>
              </a:spcAft>
            </a:pPr>
            <a:r>
              <a:rPr lang="tg-Cyrl-TJ" kern="1200">
                <a:latin typeface="Times New Roman Tj" panose="02020603050405020304" pitchFamily="18" charset="-52"/>
              </a:rPr>
              <a:t>Вазифаи асосии амалигардонии Стратегия </a:t>
            </a:r>
            <a:endParaRPr lang="ru-RU" kern="1200">
              <a:latin typeface="Times New Roman Tj" panose="02020603050405020304" pitchFamily="18" charset="-52"/>
            </a:endParaRPr>
          </a:p>
        </p:txBody>
      </p:sp>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3705" y="1013254"/>
            <a:ext cx="5453452" cy="5296929"/>
          </a:xfrm>
          <a:prstGeom prst="rect">
            <a:avLst/>
          </a:prstGeom>
        </p:spPr>
      </p:pic>
    </p:spTree>
    <p:extLst>
      <p:ext uri="{BB962C8B-B14F-4D97-AF65-F5344CB8AC3E}">
        <p14:creationId xmlns:p14="http://schemas.microsoft.com/office/powerpoint/2010/main" val="118612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00014" y="486628"/>
            <a:ext cx="11858624" cy="899260"/>
          </a:xfrm>
        </p:spPr>
        <p:txBody>
          <a:bodyPr>
            <a:normAutofit/>
          </a:bodyPr>
          <a:lstStyle/>
          <a:p>
            <a:pPr lvl="0" algn="ctr"/>
            <a:r>
              <a:rPr lang="tg-Cyrl-TJ" sz="2800" dirty="0">
                <a:solidFill>
                  <a:schemeClr val="tx1">
                    <a:lumMod val="50000"/>
                  </a:schemeClr>
                </a:solidFill>
                <a:latin typeface="Times New Roman Tj" panose="02020603050405020304" pitchFamily="18" charset="-52"/>
              </a:rPr>
              <a:t>БОБИ 4. МЕХАНИЗМИ АМАЛИГАРДОНИИ СТРАТЕГИЯ</a:t>
            </a:r>
            <a:br>
              <a:rPr lang="tg-Cyrl-TJ" sz="2800" dirty="0">
                <a:solidFill>
                  <a:schemeClr val="tx1">
                    <a:lumMod val="50000"/>
                  </a:schemeClr>
                </a:solidFill>
                <a:latin typeface="Times New Roman Tj" panose="02020603050405020304" pitchFamily="18" charset="-52"/>
              </a:rPr>
            </a:br>
            <a:endParaRPr lang="ru-RU" sz="2800" dirty="0">
              <a:solidFill>
                <a:schemeClr val="tx1">
                  <a:lumMod val="50000"/>
                </a:schemeClr>
              </a:solidFill>
            </a:endParaRPr>
          </a:p>
        </p:txBody>
      </p:sp>
      <p:sp>
        <p:nvSpPr>
          <p:cNvPr id="7" name="Текст 6"/>
          <p:cNvSpPr>
            <a:spLocks noGrp="1"/>
          </p:cNvSpPr>
          <p:nvPr>
            <p:ph type="body" idx="1"/>
          </p:nvPr>
        </p:nvSpPr>
        <p:spPr>
          <a:xfrm>
            <a:off x="2535325" y="1129873"/>
            <a:ext cx="6729411" cy="914402"/>
          </a:xfrm>
        </p:spPr>
        <p:txBody>
          <a:bodyPr>
            <a:noAutofit/>
          </a:bodyPr>
          <a:lstStyle/>
          <a:p>
            <a:pPr algn="ctr">
              <a:lnSpc>
                <a:spcPct val="170000"/>
              </a:lnSpc>
            </a:pPr>
            <a:endParaRPr lang="tg-Cyrl-TJ" dirty="0">
              <a:latin typeface="Times New Roman Tj" panose="02020603050405020304" pitchFamily="18" charset="-52"/>
            </a:endParaRPr>
          </a:p>
          <a:p>
            <a:pPr algn="ctr">
              <a:lnSpc>
                <a:spcPct val="100000"/>
              </a:lnSpc>
            </a:pPr>
            <a:r>
              <a:rPr lang="tg-Cyrl-TJ" dirty="0">
                <a:solidFill>
                  <a:schemeClr val="tx1">
                    <a:lumMod val="50000"/>
                  </a:schemeClr>
                </a:solidFill>
                <a:latin typeface="Times New Roman Tj" panose="02020603050405020304" pitchFamily="18" charset="-52"/>
              </a:rPr>
              <a:t>Амалигардонии Стратегия тавассути фаъолияти якҷояи  </a:t>
            </a:r>
            <a:endParaRPr lang="ru-RU" dirty="0">
              <a:solidFill>
                <a:schemeClr val="tx1">
                  <a:lumMod val="50000"/>
                </a:schemeClr>
              </a:solidFill>
              <a:latin typeface="Times New Roman Tj" panose="02020603050405020304" pitchFamily="18" charset="-52"/>
            </a:endParaRPr>
          </a:p>
          <a:p>
            <a:pPr>
              <a:lnSpc>
                <a:spcPct val="170000"/>
              </a:lnSpc>
            </a:pPr>
            <a:endParaRPr lang="ru-RU" dirty="0"/>
          </a:p>
        </p:txBody>
      </p:sp>
      <p:graphicFrame>
        <p:nvGraphicFramePr>
          <p:cNvPr id="4" name="Объект 3"/>
          <p:cNvGraphicFramePr>
            <a:graphicFrameLocks noGrp="1"/>
          </p:cNvGraphicFramePr>
          <p:nvPr>
            <p:ph sz="half" idx="2"/>
            <p:extLst>
              <p:ext uri="{D42A27DB-BD31-4B8C-83A1-F6EECF244321}">
                <p14:modId xmlns:p14="http://schemas.microsoft.com/office/powerpoint/2010/main" val="4017435175"/>
              </p:ext>
            </p:extLst>
          </p:nvPr>
        </p:nvGraphicFramePr>
        <p:xfrm>
          <a:off x="2240690" y="1532237"/>
          <a:ext cx="7125731" cy="55340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Объект 7"/>
          <p:cNvSpPr>
            <a:spLocks noGrp="1"/>
          </p:cNvSpPr>
          <p:nvPr>
            <p:ph sz="quarter" idx="4"/>
          </p:nvPr>
        </p:nvSpPr>
        <p:spPr>
          <a:xfrm>
            <a:off x="11970070" y="2726724"/>
            <a:ext cx="45719" cy="1688113"/>
          </a:xfrm>
          <a:gradFill flip="none" rotWithShape="0">
            <a:gsLst>
              <a:gs pos="35000">
                <a:srgbClr val="ECEBF6"/>
              </a:gs>
              <a:gs pos="8000">
                <a:schemeClr val="accent4">
                  <a:lumMod val="5000"/>
                  <a:lumOff val="95000"/>
                </a:schemeClr>
              </a:gs>
              <a:gs pos="100000">
                <a:schemeClr val="accent6">
                  <a:lumMod val="40000"/>
                  <a:lumOff val="60000"/>
                </a:schemeClr>
              </a:gs>
              <a:gs pos="64000">
                <a:schemeClr val="accent5">
                  <a:lumMod val="60000"/>
                  <a:lumOff val="40000"/>
                </a:schemeClr>
              </a:gs>
              <a:gs pos="100000">
                <a:schemeClr val="accent4">
                  <a:lumMod val="30000"/>
                  <a:lumOff val="70000"/>
                </a:schemeClr>
              </a:gs>
            </a:gsLst>
            <a:lin ang="5400000" scaled="1"/>
            <a:tileRect/>
          </a:gradFill>
          <a:effectLst>
            <a:reflection stA="45000" endPos="65000" dist="50800" dir="5400000" sy="-100000" algn="bl" rotWithShape="0"/>
            <a:softEdge rad="0"/>
          </a:effectLst>
        </p:spPr>
        <p:txBody>
          <a:bodyPr>
            <a:noAutofit/>
          </a:bodyPr>
          <a:lstStyle/>
          <a:p>
            <a:pPr marL="0" indent="0" algn="just">
              <a:lnSpc>
                <a:spcPct val="150000"/>
              </a:lnSpc>
              <a:buNone/>
            </a:pPr>
            <a:endParaRPr lang="ru-RU" sz="1800" dirty="0">
              <a:solidFill>
                <a:schemeClr val="tx1">
                  <a:lumMod val="50000"/>
                </a:schemeClr>
              </a:solidFill>
              <a:effectLst/>
              <a:latin typeface="Times New Roman Tj" panose="02020603050405020304" pitchFamily="18" charset="-52"/>
            </a:endParaRPr>
          </a:p>
        </p:txBody>
      </p:sp>
    </p:spTree>
    <p:extLst>
      <p:ext uri="{BB962C8B-B14F-4D97-AF65-F5344CB8AC3E}">
        <p14:creationId xmlns:p14="http://schemas.microsoft.com/office/powerpoint/2010/main" val="97951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6986589" y="715224"/>
            <a:ext cx="4686300" cy="1885102"/>
          </a:xfrm>
          <a:prstGeom prst="downArrow">
            <a:avLst>
              <a:gd name="adj1" fmla="val 50000"/>
              <a:gd name="adj2" fmla="val 47778"/>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FFFF00"/>
            </a:solidFill>
          </a:ln>
        </p:spPr>
        <p:txBody>
          <a:bodyPr>
            <a:noAutofit/>
          </a:bodyPr>
          <a:lstStyle/>
          <a:p>
            <a:pPr lvl="0" algn="ctr">
              <a:lnSpc>
                <a:spcPct val="100000"/>
              </a:lnSpc>
            </a:pPr>
            <a:r>
              <a:rPr lang="tg-Cyrl-TJ" sz="1600" dirty="0">
                <a:solidFill>
                  <a:schemeClr val="bg1"/>
                </a:solidFill>
                <a:latin typeface="Times New Roman Tj" panose="02020603050405020304" pitchFamily="18" charset="-52"/>
              </a:rPr>
              <a:t>Назорати таъмини иҷрои саривақтии бандҳои Барнома ва нақшаҳои дохилиидоравӣ</a:t>
            </a:r>
            <a:endParaRPr lang="ru-RU" sz="1600" dirty="0">
              <a:solidFill>
                <a:schemeClr val="bg1"/>
              </a:solidFill>
            </a:endParaRPr>
          </a:p>
        </p:txBody>
      </p:sp>
      <p:sp>
        <p:nvSpPr>
          <p:cNvPr id="4" name="Объект 3"/>
          <p:cNvSpPr>
            <a:spLocks noGrp="1"/>
          </p:cNvSpPr>
          <p:nvPr>
            <p:ph idx="4294967295"/>
          </p:nvPr>
        </p:nvSpPr>
        <p:spPr>
          <a:xfrm>
            <a:off x="314327" y="617838"/>
            <a:ext cx="6687835" cy="5288692"/>
          </a:xfrm>
          <a:solidFill>
            <a:schemeClr val="accent3">
              <a:lumMod val="40000"/>
              <a:lumOff val="60000"/>
            </a:schemeClr>
          </a:solidFill>
          <a:ln w="34925" cap="sq" cmpd="sng">
            <a:solidFill>
              <a:srgbClr val="FFFF00"/>
            </a:solidFill>
            <a:bevel/>
          </a:ln>
          <a:effectLst>
            <a:reflection blurRad="6350" stA="50000" endA="300" endPos="55000" dir="5400000" sy="-100000" algn="bl" rotWithShape="0"/>
            <a:softEdge rad="0"/>
          </a:effectLst>
        </p:spPr>
        <p:txBody>
          <a:bodyPr>
            <a:normAutofit/>
          </a:bodyPr>
          <a:lstStyle/>
          <a:p>
            <a:r>
              <a:rPr lang="ru-RU" sz="2400" dirty="0" err="1">
                <a:solidFill>
                  <a:schemeClr val="tx1">
                    <a:lumMod val="50000"/>
                  </a:schemeClr>
                </a:solidFill>
                <a:latin typeface="Times New Roman" panose="02020603050405020304" pitchFamily="18" charset="0"/>
                <a:cs typeface="Times New Roman" panose="02020603050405020304" pitchFamily="18" charset="0"/>
              </a:rPr>
              <a:t>Вазорату</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идораҳо</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мақомоти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иҷроияи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маҳаллии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ҳокимияти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давлатц</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мақомоти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худидоракунии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шаҳрак</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ва</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деҳот</a:t>
            </a:r>
            <a:r>
              <a:rPr lang="ru-RU" sz="2400" dirty="0">
                <a:solidFill>
                  <a:schemeClr val="tx1">
                    <a:lumMod val="50000"/>
                  </a:schemeClr>
                </a:solidFill>
                <a:latin typeface="Times New Roman" panose="02020603050405020304" pitchFamily="18" charset="0"/>
                <a:cs typeface="Times New Roman" panose="02020603050405020304" pitchFamily="18" charset="0"/>
              </a:rPr>
              <a:t>:</a:t>
            </a:r>
          </a:p>
          <a:p>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ҷиҳати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таъмини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иҷрои</a:t>
            </a:r>
            <a:r>
              <a:rPr lang="ru-RU" sz="2400" dirty="0">
                <a:solidFill>
                  <a:schemeClr val="tx1">
                    <a:lumMod val="50000"/>
                  </a:schemeClr>
                </a:solidFill>
                <a:latin typeface="Times New Roman" panose="02020603050405020304" pitchFamily="18" charset="0"/>
                <a:cs typeface="Times New Roman" panose="02020603050405020304" pitchFamily="18" charset="0"/>
              </a:rPr>
              <a:t> стратегия </a:t>
            </a:r>
            <a:r>
              <a:rPr lang="ru-RU" sz="2400" dirty="0" err="1">
                <a:solidFill>
                  <a:schemeClr val="tx1">
                    <a:lumMod val="50000"/>
                  </a:schemeClr>
                </a:solidFill>
                <a:latin typeface="Times New Roman" panose="02020603050405020304" pitchFamily="18" charset="0"/>
                <a:cs typeface="Times New Roman" panose="02020603050405020304" pitchFamily="18" charset="0"/>
              </a:rPr>
              <a:t>ва</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нақшаи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чорабиниҳои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амалисозии</a:t>
            </a:r>
            <a:r>
              <a:rPr lang="ru-RU" sz="2400" dirty="0">
                <a:solidFill>
                  <a:schemeClr val="tx1">
                    <a:lumMod val="50000"/>
                  </a:schemeClr>
                </a:solidFill>
                <a:latin typeface="Times New Roman" panose="02020603050405020304" pitchFamily="18" charset="0"/>
                <a:cs typeface="Times New Roman" panose="02020603050405020304" pitchFamily="18" charset="0"/>
              </a:rPr>
              <a:t> он </a:t>
            </a:r>
            <a:r>
              <a:rPr lang="ru-RU" sz="2400" dirty="0" err="1">
                <a:solidFill>
                  <a:schemeClr val="tx1">
                    <a:lumMod val="50000"/>
                  </a:schemeClr>
                </a:solidFill>
                <a:latin typeface="Times New Roman" panose="02020603050405020304" pitchFamily="18" charset="0"/>
                <a:cs typeface="Times New Roman" panose="02020603050405020304" pitchFamily="18" charset="0"/>
              </a:rPr>
              <a:t>нақшаҳои</a:t>
            </a:r>
            <a:r>
              <a:rPr lang="ru-RU" sz="2400" dirty="0">
                <a:solidFill>
                  <a:schemeClr val="tx1">
                    <a:lumMod val="50000"/>
                  </a:schemeClr>
                </a:solidFill>
                <a:latin typeface="Times New Roman" panose="02020603050405020304" pitchFamily="18" charset="0"/>
                <a:cs typeface="Times New Roman" panose="02020603050405020304" pitchFamily="18" charset="0"/>
              </a:rPr>
              <a:t> кори </a:t>
            </a:r>
            <a:r>
              <a:rPr lang="ru-RU" sz="2400" dirty="0" err="1">
                <a:solidFill>
                  <a:schemeClr val="tx1">
                    <a:lumMod val="50000"/>
                  </a:schemeClr>
                </a:solidFill>
                <a:latin typeface="Times New Roman" panose="02020603050405020304" pitchFamily="18" charset="0"/>
                <a:cs typeface="Times New Roman" panose="02020603050405020304" pitchFamily="18" charset="0"/>
              </a:rPr>
              <a:t>дохилиидоравиро</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барои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хар</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сол</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таҳия</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ва</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тасдиқ</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намоянд</a:t>
            </a:r>
            <a:r>
              <a:rPr lang="ru-RU" sz="2400" dirty="0">
                <a:solidFill>
                  <a:schemeClr val="tx1">
                    <a:lumMod val="50000"/>
                  </a:schemeClr>
                </a:solidFill>
                <a:latin typeface="Times New Roman" panose="02020603050405020304" pitchFamily="18" charset="0"/>
                <a:cs typeface="Times New Roman" panose="02020603050405020304" pitchFamily="18" charset="0"/>
              </a:rPr>
              <a:t>;</a:t>
            </a:r>
          </a:p>
          <a:p>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оид</a:t>
            </a:r>
            <a:r>
              <a:rPr lang="ru-RU" sz="2400" dirty="0">
                <a:solidFill>
                  <a:schemeClr val="tx1">
                    <a:lumMod val="50000"/>
                  </a:schemeClr>
                </a:solidFill>
                <a:latin typeface="Times New Roman" panose="02020603050405020304" pitchFamily="18" charset="0"/>
                <a:cs typeface="Times New Roman" panose="02020603050405020304" pitchFamily="18" charset="0"/>
              </a:rPr>
              <a:t> ба </a:t>
            </a:r>
            <a:r>
              <a:rPr lang="ru-RU" sz="2400" dirty="0" err="1">
                <a:solidFill>
                  <a:schemeClr val="tx1">
                    <a:lumMod val="50000"/>
                  </a:schemeClr>
                </a:solidFill>
                <a:latin typeface="Times New Roman" panose="02020603050405020304" pitchFamily="18" charset="0"/>
                <a:cs typeface="Times New Roman" panose="02020603050405020304" pitchFamily="18" charset="0"/>
              </a:rPr>
              <a:t>иҷрои</a:t>
            </a:r>
            <a:r>
              <a:rPr lang="ru-RU" sz="2400" dirty="0">
                <a:solidFill>
                  <a:schemeClr val="tx1">
                    <a:lumMod val="50000"/>
                  </a:schemeClr>
                </a:solidFill>
                <a:latin typeface="Times New Roman" panose="02020603050405020304" pitchFamily="18" charset="0"/>
                <a:cs typeface="Times New Roman" panose="02020603050405020304" pitchFamily="18" charset="0"/>
              </a:rPr>
              <a:t> стратегия </a:t>
            </a:r>
            <a:r>
              <a:rPr lang="ru-RU" sz="2400" dirty="0" err="1">
                <a:solidFill>
                  <a:schemeClr val="tx1">
                    <a:lumMod val="50000"/>
                  </a:schemeClr>
                </a:solidFill>
                <a:latin typeface="Times New Roman" panose="02020603050405020304" pitchFamily="18" charset="0"/>
                <a:cs typeface="Times New Roman" panose="02020603050405020304" pitchFamily="18" charset="0"/>
              </a:rPr>
              <a:t>ва</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наҷшаи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чорабиниҳои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амалисозии</a:t>
            </a:r>
            <a:r>
              <a:rPr lang="ru-RU" sz="2400" dirty="0">
                <a:solidFill>
                  <a:schemeClr val="tx1">
                    <a:lumMod val="50000"/>
                  </a:schemeClr>
                </a:solidFill>
                <a:latin typeface="Times New Roman" panose="02020603050405020304" pitchFamily="18" charset="0"/>
                <a:cs typeface="Times New Roman" panose="02020603050405020304" pitchFamily="18" charset="0"/>
              </a:rPr>
              <a:t> он </a:t>
            </a:r>
            <a:r>
              <a:rPr lang="ru-RU" sz="2400" dirty="0" err="1">
                <a:solidFill>
                  <a:schemeClr val="tx1">
                    <a:lumMod val="50000"/>
                  </a:schemeClr>
                </a:solidFill>
                <a:latin typeface="Times New Roman" panose="02020603050405020304" pitchFamily="18" charset="0"/>
                <a:cs typeface="Times New Roman" panose="02020603050405020304" pitchFamily="18" charset="0"/>
              </a:rPr>
              <a:t>ҳамасола</a:t>
            </a:r>
            <a:r>
              <a:rPr lang="ru-RU" sz="2400" dirty="0">
                <a:solidFill>
                  <a:schemeClr val="tx1">
                    <a:lumMod val="50000"/>
                  </a:schemeClr>
                </a:solidFill>
                <a:latin typeface="Times New Roman" panose="02020603050405020304" pitchFamily="18" charset="0"/>
                <a:cs typeface="Times New Roman" panose="02020603050405020304" pitchFamily="18" charset="0"/>
              </a:rPr>
              <a:t> ба </a:t>
            </a:r>
            <a:r>
              <a:rPr lang="ru-RU" sz="2400" dirty="0" err="1">
                <a:solidFill>
                  <a:schemeClr val="tx1">
                    <a:lumMod val="50000"/>
                  </a:schemeClr>
                </a:solidFill>
                <a:latin typeface="Times New Roman" panose="02020603050405020304" pitchFamily="18" charset="0"/>
                <a:cs typeface="Times New Roman" panose="02020603050405020304" pitchFamily="18" charset="0"/>
              </a:rPr>
              <a:t>Агентии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назорати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давлатии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молиявц</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ва</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мубориза</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бо</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коррупсияи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Ҷумҳурии</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Тоҷикистон</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маълумот</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ирсол</a:t>
            </a:r>
            <a:r>
              <a:rPr lang="ru-RU" sz="2400" dirty="0">
                <a:solidFill>
                  <a:schemeClr val="tx1">
                    <a:lumMod val="50000"/>
                  </a:schemeClr>
                </a:solidFill>
                <a:latin typeface="Times New Roman" panose="02020603050405020304" pitchFamily="18" charset="0"/>
                <a:cs typeface="Times New Roman" panose="02020603050405020304" pitchFamily="18" charset="0"/>
              </a:rPr>
              <a:t> </a:t>
            </a:r>
            <a:r>
              <a:rPr lang="ru-RU" sz="2400" dirty="0" err="1">
                <a:solidFill>
                  <a:schemeClr val="tx1">
                    <a:lumMod val="50000"/>
                  </a:schemeClr>
                </a:solidFill>
                <a:latin typeface="Times New Roman" panose="02020603050405020304" pitchFamily="18" charset="0"/>
                <a:cs typeface="Times New Roman" panose="02020603050405020304" pitchFamily="18" charset="0"/>
              </a:rPr>
              <a:t>намоянд</a:t>
            </a:r>
            <a:r>
              <a:rPr lang="ru-RU" sz="2400" dirty="0">
                <a:solidFill>
                  <a:schemeClr val="tx1">
                    <a:lumMod val="50000"/>
                  </a:schemeClr>
                </a:solidFill>
                <a:latin typeface="Times New Roman" panose="02020603050405020304" pitchFamily="18" charset="0"/>
                <a:cs typeface="Times New Roman" panose="02020603050405020304" pitchFamily="18" charset="0"/>
              </a:rPr>
              <a:t>.</a:t>
            </a:r>
          </a:p>
          <a:p>
            <a:pPr marL="0" indent="0" algn="r">
              <a:lnSpc>
                <a:spcPct val="100000"/>
              </a:lnSpc>
              <a:spcBef>
                <a:spcPts val="0"/>
              </a:spcBef>
              <a:spcAft>
                <a:spcPts val="0"/>
              </a:spcAft>
            </a:pPr>
            <a:r>
              <a:rPr lang="ru-RU" sz="1200" i="1" dirty="0">
                <a:latin typeface="TAJIKAN" pitchFamily="2" charset="0"/>
              </a:rPr>
              <a:t>                                                         </a:t>
            </a:r>
          </a:p>
          <a:p>
            <a:pPr marL="0" indent="0" algn="r">
              <a:lnSpc>
                <a:spcPct val="100000"/>
              </a:lnSpc>
              <a:spcBef>
                <a:spcPts val="0"/>
              </a:spcBef>
              <a:spcAft>
                <a:spcPts val="0"/>
              </a:spcAft>
            </a:pPr>
            <a:r>
              <a:rPr lang="ru-RU" sz="1200" i="1" dirty="0">
                <a:solidFill>
                  <a:schemeClr val="tx1">
                    <a:lumMod val="50000"/>
                  </a:schemeClr>
                </a:solidFill>
                <a:latin typeface="TAJIKAN" pitchFamily="2" charset="0"/>
              </a:rPr>
              <a:t>Банди 3 </a:t>
            </a:r>
            <a:r>
              <a:rPr lang="ru-RU" sz="1200" i="1" dirty="0" err="1">
                <a:solidFill>
                  <a:schemeClr val="tx1">
                    <a:lumMod val="50000"/>
                  </a:schemeClr>
                </a:solidFill>
                <a:latin typeface="TAJIKAN" pitchFamily="2" charset="0"/>
              </a:rPr>
              <a:t>Фармони</a:t>
            </a:r>
            <a:r>
              <a:rPr lang="ru-RU" sz="1200" i="1" dirty="0">
                <a:solidFill>
                  <a:schemeClr val="tx1">
                    <a:lumMod val="50000"/>
                  </a:schemeClr>
                </a:solidFill>
                <a:latin typeface="TAJIKAN" pitchFamily="2" charset="0"/>
              </a:rPr>
              <a:t> </a:t>
            </a:r>
            <a:r>
              <a:rPr lang="ru-RU" sz="1200" i="1" dirty="0" err="1">
                <a:solidFill>
                  <a:schemeClr val="tx1">
                    <a:lumMod val="50000"/>
                  </a:schemeClr>
                </a:solidFill>
                <a:latin typeface="TAJIKAN" pitchFamily="2" charset="0"/>
              </a:rPr>
              <a:t>Президенти</a:t>
            </a:r>
            <a:r>
              <a:rPr lang="ru-RU" sz="1200" i="1" dirty="0">
                <a:solidFill>
                  <a:schemeClr val="tx1">
                    <a:lumMod val="50000"/>
                  </a:schemeClr>
                </a:solidFill>
                <a:latin typeface="TAJIKAN" pitchFamily="2" charset="0"/>
              </a:rPr>
              <a:t> </a:t>
            </a:r>
            <a:r>
              <a:rPr lang="ru-RU" sz="1200" i="1" dirty="0" err="1">
                <a:solidFill>
                  <a:schemeClr val="tx1">
                    <a:lumMod val="50000"/>
                  </a:schemeClr>
                </a:solidFill>
                <a:latin typeface="TAJIKAN" pitchFamily="2" charset="0"/>
              </a:rPr>
              <a:t>Жумьурии</a:t>
            </a:r>
            <a:r>
              <a:rPr lang="ru-RU" sz="1200" i="1" dirty="0">
                <a:solidFill>
                  <a:schemeClr val="tx1">
                    <a:lumMod val="50000"/>
                  </a:schemeClr>
                </a:solidFill>
                <a:latin typeface="TAJIKAN" pitchFamily="2" charset="0"/>
              </a:rPr>
              <a:t> </a:t>
            </a:r>
            <a:r>
              <a:rPr lang="ru-RU" sz="1200" i="1" dirty="0" err="1">
                <a:solidFill>
                  <a:schemeClr val="tx1">
                    <a:lumMod val="50000"/>
                  </a:schemeClr>
                </a:solidFill>
                <a:latin typeface="TAJIKAN" pitchFamily="2" charset="0"/>
              </a:rPr>
              <a:t>Тожикистон</a:t>
            </a:r>
            <a:r>
              <a:rPr lang="ru-RU" sz="1200" i="1" dirty="0">
                <a:solidFill>
                  <a:schemeClr val="tx1">
                    <a:lumMod val="50000"/>
                  </a:schemeClr>
                </a:solidFill>
                <a:latin typeface="TAJIKAN" pitchFamily="2" charset="0"/>
              </a:rPr>
              <a:t> </a:t>
            </a:r>
          </a:p>
          <a:p>
            <a:pPr marL="0" indent="0" algn="r">
              <a:lnSpc>
                <a:spcPct val="100000"/>
              </a:lnSpc>
              <a:spcBef>
                <a:spcPts val="0"/>
              </a:spcBef>
              <a:spcAft>
                <a:spcPts val="0"/>
              </a:spcAft>
            </a:pPr>
            <a:r>
              <a:rPr lang="ru-RU" sz="1200" i="1" dirty="0">
                <a:solidFill>
                  <a:schemeClr val="tx1">
                    <a:lumMod val="50000"/>
                  </a:schemeClr>
                </a:solidFill>
                <a:latin typeface="TAJIKAN" pitchFamily="2" charset="0"/>
              </a:rPr>
              <a:t>                                              аз 03 </a:t>
            </a:r>
            <a:r>
              <a:rPr lang="ru-RU" sz="1200" i="1" dirty="0" err="1">
                <a:solidFill>
                  <a:schemeClr val="tx1">
                    <a:lumMod val="50000"/>
                  </a:schemeClr>
                </a:solidFill>
                <a:latin typeface="TAJIKAN" pitchFamily="2" charset="0"/>
              </a:rPr>
              <a:t>августи</a:t>
            </a:r>
            <a:r>
              <a:rPr lang="ru-RU" sz="1200" i="1" dirty="0">
                <a:solidFill>
                  <a:schemeClr val="tx1">
                    <a:lumMod val="50000"/>
                  </a:schemeClr>
                </a:solidFill>
                <a:latin typeface="TAJIKAN" pitchFamily="2" charset="0"/>
              </a:rPr>
              <a:t> соли 2021, №222 «Дар </a:t>
            </a:r>
            <a:r>
              <a:rPr lang="ru-RU" sz="1200" i="1" dirty="0" err="1">
                <a:solidFill>
                  <a:schemeClr val="tx1">
                    <a:lumMod val="50000"/>
                  </a:schemeClr>
                </a:solidFill>
                <a:latin typeface="TAJIKAN" pitchFamily="2" charset="0"/>
              </a:rPr>
              <a:t>бораи</a:t>
            </a:r>
            <a:r>
              <a:rPr lang="ru-RU" sz="1200" i="1" dirty="0">
                <a:solidFill>
                  <a:schemeClr val="tx1">
                    <a:lumMod val="50000"/>
                  </a:schemeClr>
                </a:solidFill>
                <a:latin typeface="TAJIKAN" pitchFamily="2" charset="0"/>
              </a:rPr>
              <a:t> </a:t>
            </a:r>
            <a:r>
              <a:rPr lang="ru-RU" sz="1200" i="1" dirty="0" err="1">
                <a:solidFill>
                  <a:schemeClr val="tx1">
                    <a:lumMod val="50000"/>
                  </a:schemeClr>
                </a:solidFill>
                <a:latin typeface="TAJIKAN" pitchFamily="2" charset="0"/>
              </a:rPr>
              <a:t>Стратегияи</a:t>
            </a:r>
            <a:r>
              <a:rPr lang="ru-RU" sz="1200" i="1" dirty="0">
                <a:solidFill>
                  <a:schemeClr val="tx1">
                    <a:lumMod val="50000"/>
                  </a:schemeClr>
                </a:solidFill>
                <a:latin typeface="TAJIKAN" pitchFamily="2" charset="0"/>
              </a:rPr>
              <a:t> </a:t>
            </a:r>
          </a:p>
          <a:p>
            <a:pPr marL="0" indent="0" algn="r">
              <a:lnSpc>
                <a:spcPct val="100000"/>
              </a:lnSpc>
              <a:spcBef>
                <a:spcPts val="0"/>
              </a:spcBef>
              <a:spcAft>
                <a:spcPts val="0"/>
              </a:spcAft>
            </a:pPr>
            <a:r>
              <a:rPr lang="ru-RU" sz="1200" i="1" dirty="0">
                <a:solidFill>
                  <a:schemeClr val="tx1">
                    <a:lumMod val="50000"/>
                  </a:schemeClr>
                </a:solidFill>
                <a:latin typeface="TAJIKAN" pitchFamily="2" charset="0"/>
              </a:rPr>
              <a:t>                                                   </a:t>
            </a:r>
            <a:r>
              <a:rPr lang="ru-RU" sz="1200" i="1" dirty="0" err="1">
                <a:solidFill>
                  <a:schemeClr val="tx1">
                    <a:lumMod val="50000"/>
                  </a:schemeClr>
                </a:solidFill>
                <a:latin typeface="TAJIKAN" pitchFamily="2" charset="0"/>
              </a:rPr>
              <a:t>давлатии</a:t>
            </a:r>
            <a:r>
              <a:rPr lang="ru-RU" sz="1200" i="1" dirty="0">
                <a:solidFill>
                  <a:schemeClr val="tx1">
                    <a:lumMod val="50000"/>
                  </a:schemeClr>
                </a:solidFill>
                <a:latin typeface="TAJIKAN" pitchFamily="2" charset="0"/>
              </a:rPr>
              <a:t> </a:t>
            </a:r>
            <a:r>
              <a:rPr lang="ru-RU" sz="1200" i="1" dirty="0" err="1">
                <a:solidFill>
                  <a:schemeClr val="tx1">
                    <a:lumMod val="50000"/>
                  </a:schemeClr>
                </a:solidFill>
                <a:latin typeface="TAJIKAN" pitchFamily="2" charset="0"/>
              </a:rPr>
              <a:t>муыовимат</a:t>
            </a:r>
            <a:r>
              <a:rPr lang="ru-RU" sz="1200" i="1" dirty="0">
                <a:solidFill>
                  <a:schemeClr val="tx1">
                    <a:lumMod val="50000"/>
                  </a:schemeClr>
                </a:solidFill>
                <a:latin typeface="TAJIKAN" pitchFamily="2" charset="0"/>
              </a:rPr>
              <a:t> ба </a:t>
            </a:r>
            <a:r>
              <a:rPr lang="ru-RU" sz="1200" i="1" dirty="0" err="1">
                <a:solidFill>
                  <a:schemeClr val="tx1">
                    <a:lumMod val="50000"/>
                  </a:schemeClr>
                </a:solidFill>
                <a:latin typeface="TAJIKAN" pitchFamily="2" charset="0"/>
              </a:rPr>
              <a:t>коррупсия</a:t>
            </a:r>
            <a:r>
              <a:rPr lang="ru-RU" sz="1200" i="1" dirty="0">
                <a:solidFill>
                  <a:schemeClr val="tx1">
                    <a:lumMod val="50000"/>
                  </a:schemeClr>
                </a:solidFill>
                <a:latin typeface="TAJIKAN" pitchFamily="2" charset="0"/>
              </a:rPr>
              <a:t> дар </a:t>
            </a:r>
            <a:r>
              <a:rPr lang="ru-RU" sz="1200" i="1" dirty="0" err="1">
                <a:solidFill>
                  <a:schemeClr val="tx1">
                    <a:lumMod val="50000"/>
                  </a:schemeClr>
                </a:solidFill>
                <a:latin typeface="TAJIKAN" pitchFamily="2" charset="0"/>
              </a:rPr>
              <a:t>Жумьурии</a:t>
            </a:r>
            <a:r>
              <a:rPr lang="ru-RU" sz="1200" i="1" dirty="0">
                <a:solidFill>
                  <a:schemeClr val="tx1">
                    <a:lumMod val="50000"/>
                  </a:schemeClr>
                </a:solidFill>
                <a:latin typeface="TAJIKAN" pitchFamily="2" charset="0"/>
              </a:rPr>
              <a:t> </a:t>
            </a:r>
            <a:r>
              <a:rPr lang="ru-RU" sz="1200" i="1" dirty="0" err="1">
                <a:solidFill>
                  <a:schemeClr val="tx1">
                    <a:lumMod val="50000"/>
                  </a:schemeClr>
                </a:solidFill>
                <a:latin typeface="TAJIKAN" pitchFamily="2" charset="0"/>
              </a:rPr>
              <a:t>Тожикистон</a:t>
            </a:r>
            <a:r>
              <a:rPr lang="ru-RU" sz="1200" i="1" dirty="0">
                <a:solidFill>
                  <a:schemeClr val="tx1">
                    <a:lumMod val="50000"/>
                  </a:schemeClr>
                </a:solidFill>
                <a:latin typeface="TAJIKAN" pitchFamily="2" charset="0"/>
              </a:rPr>
              <a:t> </a:t>
            </a:r>
            <a:r>
              <a:rPr lang="ru-RU" sz="1200" i="1" dirty="0" err="1">
                <a:solidFill>
                  <a:schemeClr val="tx1">
                    <a:lumMod val="50000"/>
                  </a:schemeClr>
                </a:solidFill>
                <a:latin typeface="TAJIKAN" pitchFamily="2" charset="0"/>
              </a:rPr>
              <a:t>барои</a:t>
            </a:r>
            <a:r>
              <a:rPr lang="ru-RU" sz="1200" i="1" dirty="0">
                <a:solidFill>
                  <a:schemeClr val="tx1">
                    <a:lumMod val="50000"/>
                  </a:schemeClr>
                </a:solidFill>
                <a:latin typeface="TAJIKAN" pitchFamily="2" charset="0"/>
              </a:rPr>
              <a:t> </a:t>
            </a:r>
            <a:r>
              <a:rPr lang="ru-RU" sz="1200" i="1" dirty="0" err="1">
                <a:solidFill>
                  <a:schemeClr val="tx1">
                    <a:lumMod val="50000"/>
                  </a:schemeClr>
                </a:solidFill>
                <a:latin typeface="TAJIKAN" pitchFamily="2" charset="0"/>
              </a:rPr>
              <a:t>давраи</a:t>
            </a:r>
            <a:r>
              <a:rPr lang="ru-RU" sz="1200" i="1" dirty="0">
                <a:solidFill>
                  <a:schemeClr val="tx1">
                    <a:lumMod val="50000"/>
                  </a:schemeClr>
                </a:solidFill>
                <a:latin typeface="TAJIKAN" pitchFamily="2" charset="0"/>
              </a:rPr>
              <a:t> то соли 2030».</a:t>
            </a:r>
          </a:p>
        </p:txBody>
      </p:sp>
      <p:graphicFrame>
        <p:nvGraphicFramePr>
          <p:cNvPr id="10" name="Схема 9"/>
          <p:cNvGraphicFramePr/>
          <p:nvPr>
            <p:extLst>
              <p:ext uri="{D42A27DB-BD31-4B8C-83A1-F6EECF244321}">
                <p14:modId xmlns:p14="http://schemas.microsoft.com/office/powerpoint/2010/main" val="1812361560"/>
              </p:ext>
            </p:extLst>
          </p:nvPr>
        </p:nvGraphicFramePr>
        <p:xfrm>
          <a:off x="7429500" y="2775050"/>
          <a:ext cx="4471988" cy="3408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97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bg2">
                <a:lumMod val="100000"/>
              </a:schemeClr>
            </a:gs>
            <a:gs pos="10000">
              <a:schemeClr val="bg2">
                <a:lumMod val="60000"/>
                <a:lumOff val="40000"/>
              </a:schemeClr>
            </a:gs>
            <a:gs pos="81000">
              <a:schemeClr val="accent3">
                <a:lumMod val="20000"/>
                <a:lumOff val="80000"/>
              </a:schemeClr>
            </a:gs>
            <a:gs pos="55000">
              <a:schemeClr val="accent5"/>
            </a:gs>
          </a:gsLst>
          <a:lin ang="1800000" scaled="0"/>
        </a:gra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977425282"/>
              </p:ext>
            </p:extLst>
          </p:nvPr>
        </p:nvGraphicFramePr>
        <p:xfrm>
          <a:off x="1902941" y="708455"/>
          <a:ext cx="8542637" cy="5568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7143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rgbClr val="95CBF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Прямоугольник 3"/>
          <p:cNvSpPr/>
          <p:nvPr/>
        </p:nvSpPr>
        <p:spPr>
          <a:xfrm>
            <a:off x="1085157" y="773700"/>
            <a:ext cx="5567363" cy="1047979"/>
          </a:xfrm>
          <a:prstGeom prst="rect">
            <a:avLst/>
          </a:prstGeom>
          <a:gradFill flip="none" rotWithShape="1">
            <a:gsLst>
              <a:gs pos="0">
                <a:srgbClr val="CCCCFF">
                  <a:lumMod val="29000"/>
                  <a:lumOff val="71000"/>
                </a:srgbClr>
              </a:gs>
              <a:gs pos="17999">
                <a:srgbClr val="99CCFF"/>
              </a:gs>
              <a:gs pos="36000">
                <a:srgbClr val="9966FF">
                  <a:lumMod val="9000"/>
                  <a:lumOff val="91000"/>
                </a:srgbClr>
              </a:gs>
              <a:gs pos="61000">
                <a:srgbClr val="CC99FF"/>
              </a:gs>
              <a:gs pos="82001">
                <a:srgbClr val="99CCFF"/>
              </a:gs>
              <a:gs pos="100000">
                <a:srgbClr val="CCCCFF"/>
              </a:gs>
            </a:gsLst>
            <a:lin ang="5400000" scaled="0"/>
            <a:tileRect/>
          </a:gradFill>
          <a:ln>
            <a:solidFill>
              <a:srgbClr val="FFFF00"/>
            </a:solidFill>
          </a:ln>
          <a:effectLst>
            <a:glow rad="63500">
              <a:schemeClr val="accent1">
                <a:satMod val="175000"/>
                <a:alpha val="40000"/>
              </a:schemeClr>
            </a:glow>
          </a:effectLst>
        </p:spPr>
        <p:txBody>
          <a:bodyPr wrap="square">
            <a:spAutoFit/>
          </a:bodyPr>
          <a:lstStyle/>
          <a:p>
            <a:pPr indent="450215" algn="just">
              <a:lnSpc>
                <a:spcPct val="115000"/>
              </a:lnSpc>
              <a:spcAft>
                <a:spcPts val="0"/>
              </a:spcAft>
            </a:pPr>
            <a:r>
              <a:rPr lang="tg-Cyrl-TJ" dirty="0">
                <a:solidFill>
                  <a:schemeClr val="bg1"/>
                </a:solidFill>
                <a:latin typeface="Times New Roman Tj" panose="02020603050405020304" pitchFamily="18" charset="-52"/>
                <a:ea typeface="Calibri" panose="020F0502020204030204" pitchFamily="34" charset="0"/>
                <a:cs typeface="Times New Roman" panose="02020603050405020304" pitchFamily="18" charset="0"/>
              </a:rPr>
              <a:t>Зимни тартиб додани нақшаи дохилиидоравӣ бояд маълумотхои зерин мушаххас нишон дода шаванд</a:t>
            </a:r>
            <a:endParaRPr lang="ru-R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Схема 8"/>
          <p:cNvGraphicFramePr/>
          <p:nvPr>
            <p:extLst>
              <p:ext uri="{D42A27DB-BD31-4B8C-83A1-F6EECF244321}">
                <p14:modId xmlns:p14="http://schemas.microsoft.com/office/powerpoint/2010/main" val="3302176020"/>
              </p:ext>
            </p:extLst>
          </p:nvPr>
        </p:nvGraphicFramePr>
        <p:xfrm>
          <a:off x="878438" y="2050894"/>
          <a:ext cx="5700712" cy="3633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 name="Рисунок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5118" y="933050"/>
            <a:ext cx="4161910" cy="4849912"/>
          </a:xfrm>
          <a:prstGeom prst="rect">
            <a:avLst/>
          </a:prstGeom>
          <a:ln>
            <a:solidFill>
              <a:schemeClr val="bg1">
                <a:lumMod val="85000"/>
                <a:lumOff val="15000"/>
              </a:schemeClr>
            </a:solidFill>
          </a:ln>
        </p:spPr>
      </p:pic>
    </p:spTree>
    <p:extLst>
      <p:ext uri="{BB962C8B-B14F-4D97-AF65-F5344CB8AC3E}">
        <p14:creationId xmlns:p14="http://schemas.microsoft.com/office/powerpoint/2010/main" val="27180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488056216"/>
              </p:ext>
            </p:extLst>
          </p:nvPr>
        </p:nvGraphicFramePr>
        <p:xfrm>
          <a:off x="423363" y="0"/>
          <a:ext cx="5543550" cy="3968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1781108251"/>
              </p:ext>
            </p:extLst>
          </p:nvPr>
        </p:nvGraphicFramePr>
        <p:xfrm>
          <a:off x="6472989" y="493295"/>
          <a:ext cx="5534527" cy="58353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Рисунок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0553" y="3961191"/>
            <a:ext cx="3050005" cy="2535862"/>
          </a:xfrm>
          <a:prstGeom prst="rect">
            <a:avLst/>
          </a:prstGeom>
          <a:ln>
            <a:noFill/>
          </a:ln>
          <a:effectLst>
            <a:softEdge rad="112500"/>
          </a:effectLst>
        </p:spPr>
      </p:pic>
      <p:pic>
        <p:nvPicPr>
          <p:cNvPr id="3" name="Рисунок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88896" y="3934326"/>
            <a:ext cx="2855494" cy="2562726"/>
          </a:xfrm>
          <a:prstGeom prst="rect">
            <a:avLst/>
          </a:prstGeom>
          <a:ln>
            <a:noFill/>
          </a:ln>
          <a:effectLst>
            <a:softEdge rad="112500"/>
          </a:effectLst>
        </p:spPr>
      </p:pic>
    </p:spTree>
    <p:extLst>
      <p:ext uri="{BB962C8B-B14F-4D97-AF65-F5344CB8AC3E}">
        <p14:creationId xmlns:p14="http://schemas.microsoft.com/office/powerpoint/2010/main" val="277968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20000"/>
                <a:lumOff val="80000"/>
              </a:schemeClr>
            </a:gs>
            <a:gs pos="100000">
              <a:schemeClr val="bg2">
                <a:shade val="96000"/>
                <a:satMod val="120000"/>
                <a:lumMod val="78000"/>
                <a:lumOff val="22000"/>
              </a:schemeClr>
            </a:gs>
          </a:gsLst>
          <a:lin ang="6120000" scaled="1"/>
        </a:gradFill>
        <a:effectLst/>
      </p:bgPr>
    </p:bg>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56657659"/>
              </p:ext>
            </p:extLst>
          </p:nvPr>
        </p:nvGraphicFramePr>
        <p:xfrm>
          <a:off x="948904" y="156412"/>
          <a:ext cx="10228433" cy="2454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1551294722"/>
              </p:ext>
            </p:extLst>
          </p:nvPr>
        </p:nvGraphicFramePr>
        <p:xfrm>
          <a:off x="649706" y="2550695"/>
          <a:ext cx="10816389" cy="35372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770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aphicFrame>
        <p:nvGraphicFramePr>
          <p:cNvPr id="12" name="Схема 11"/>
          <p:cNvGraphicFramePr/>
          <p:nvPr>
            <p:extLst>
              <p:ext uri="{D42A27DB-BD31-4B8C-83A1-F6EECF244321}">
                <p14:modId xmlns:p14="http://schemas.microsoft.com/office/powerpoint/2010/main" val="1751876832"/>
              </p:ext>
            </p:extLst>
          </p:nvPr>
        </p:nvGraphicFramePr>
        <p:xfrm>
          <a:off x="490150" y="1338645"/>
          <a:ext cx="6145427" cy="5708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extLst>
              <p:ext uri="{D42A27DB-BD31-4B8C-83A1-F6EECF244321}">
                <p14:modId xmlns:p14="http://schemas.microsoft.com/office/powerpoint/2010/main" val="4002881762"/>
              </p:ext>
            </p:extLst>
          </p:nvPr>
        </p:nvGraphicFramePr>
        <p:xfrm>
          <a:off x="6843603" y="360916"/>
          <a:ext cx="4961300" cy="35671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Рисунок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4097" y="3937684"/>
            <a:ext cx="4341341" cy="2553732"/>
          </a:xfrm>
          <a:prstGeom prst="rect">
            <a:avLst/>
          </a:prstGeom>
          <a:ln>
            <a:noFill/>
          </a:ln>
          <a:effectLst>
            <a:glow rad="228600">
              <a:schemeClr val="accent1">
                <a:satMod val="175000"/>
                <a:alpha val="40000"/>
              </a:schemeClr>
            </a:glow>
            <a:outerShdw blurRad="190500" algn="tl" rotWithShape="0">
              <a:srgbClr val="000000">
                <a:alpha val="70000"/>
              </a:srgbClr>
            </a:outerShdw>
            <a:reflection blurRad="6350" stA="52000" endA="300" endPos="35000" dir="5400000" sy="-100000" algn="bl" rotWithShape="0"/>
          </a:effectLst>
        </p:spPr>
      </p:pic>
      <p:pic>
        <p:nvPicPr>
          <p:cNvPr id="6" name="Рисунок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27870" y="0"/>
            <a:ext cx="2125362" cy="1729946"/>
          </a:xfrm>
          <a:prstGeom prst="rect">
            <a:avLst/>
          </a:prstGeom>
          <a:ln>
            <a:noFill/>
          </a:ln>
          <a:effectLst>
            <a:softEdge rad="112500"/>
          </a:effectLst>
        </p:spPr>
      </p:pic>
    </p:spTree>
    <p:extLst>
      <p:ext uri="{BB962C8B-B14F-4D97-AF65-F5344CB8AC3E}">
        <p14:creationId xmlns:p14="http://schemas.microsoft.com/office/powerpoint/2010/main" val="11417787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584887" y="1018904"/>
            <a:ext cx="5667632" cy="5107576"/>
          </a:xfrm>
        </p:spPr>
        <p:txBody>
          <a:bodyPr>
            <a:normAutofit lnSpcReduction="10000"/>
          </a:bodyPr>
          <a:lstStyle/>
          <a:p>
            <a:r>
              <a:rPr lang="tg-Cyrl-TJ" b="1" dirty="0">
                <a:solidFill>
                  <a:schemeClr val="bg1"/>
                </a:solidFill>
                <a:latin typeface="Times New Roman Tj" panose="02020603050405020304" pitchFamily="18" charset="-52"/>
              </a:rPr>
              <a:t>       </a:t>
            </a:r>
            <a:r>
              <a:rPr lang="tg-Cyrl-TJ" sz="2800" b="1" dirty="0">
                <a:solidFill>
                  <a:schemeClr val="bg1"/>
                </a:solidFill>
                <a:latin typeface="Times New Roman Tj" panose="02020603050405020304" pitchFamily="18" charset="-52"/>
              </a:rPr>
              <a:t>Моддаи 663 иловаи 1 Кодекси ҳуқуқвайронкунии маъмурии Ҷумҳурии Тоҷикистон </a:t>
            </a:r>
          </a:p>
          <a:p>
            <a:r>
              <a:rPr lang="ru-RU" sz="2800" dirty="0" err="1">
                <a:latin typeface="TAJIKAN" pitchFamily="2" charset="0"/>
              </a:rPr>
              <a:t>Барои</a:t>
            </a:r>
            <a:r>
              <a:rPr lang="ru-RU" sz="2800" dirty="0">
                <a:latin typeface="TAJIKAN" pitchFamily="2" charset="0"/>
              </a:rPr>
              <a:t> </a:t>
            </a:r>
            <a:r>
              <a:rPr lang="ru-RU" sz="2800" dirty="0" err="1">
                <a:latin typeface="TAJIKAN" pitchFamily="2" charset="0"/>
              </a:rPr>
              <a:t>иҷро</a:t>
            </a:r>
            <a:r>
              <a:rPr lang="ru-RU" sz="2800" dirty="0">
                <a:latin typeface="TAJIKAN" pitchFamily="2" charset="0"/>
              </a:rPr>
              <a:t> </a:t>
            </a:r>
            <a:r>
              <a:rPr lang="ru-RU" sz="2800" dirty="0" err="1">
                <a:latin typeface="TAJIKAN" pitchFamily="2" charset="0"/>
              </a:rPr>
              <a:t>накардани</a:t>
            </a:r>
            <a:r>
              <a:rPr lang="ru-RU" sz="2800" dirty="0">
                <a:latin typeface="TAJIKAN" pitchFamily="2" charset="0"/>
              </a:rPr>
              <a:t> </a:t>
            </a:r>
            <a:r>
              <a:rPr lang="ru-RU" sz="2800" dirty="0" err="1">
                <a:latin typeface="TAJIKAN" pitchFamily="2" charset="0"/>
              </a:rPr>
              <a:t>чорабиниҳои</a:t>
            </a:r>
            <a:r>
              <a:rPr lang="ru-RU" sz="2800" dirty="0">
                <a:latin typeface="TAJIKAN" pitchFamily="2" charset="0"/>
              </a:rPr>
              <a:t> </a:t>
            </a:r>
            <a:r>
              <a:rPr lang="ru-RU" sz="2800" dirty="0" err="1">
                <a:latin typeface="TAJIKAN" pitchFamily="2" charset="0"/>
              </a:rPr>
              <a:t>барномаҳои</a:t>
            </a:r>
            <a:r>
              <a:rPr lang="ru-RU" sz="2800" dirty="0">
                <a:latin typeface="TAJIKAN" pitchFamily="2" charset="0"/>
              </a:rPr>
              <a:t> </a:t>
            </a:r>
            <a:r>
              <a:rPr lang="ru-RU" sz="2800" dirty="0" err="1">
                <a:latin typeface="TAJIKAN" pitchFamily="2" charset="0"/>
              </a:rPr>
              <a:t>давлатии</a:t>
            </a:r>
            <a:r>
              <a:rPr lang="ru-RU" sz="2800" dirty="0">
                <a:latin typeface="TAJIKAN" pitchFamily="2" charset="0"/>
              </a:rPr>
              <a:t> </a:t>
            </a:r>
            <a:r>
              <a:rPr lang="ru-RU" sz="2800" dirty="0" err="1">
                <a:latin typeface="TAJIKAN" pitchFamily="2" charset="0"/>
              </a:rPr>
              <a:t>зиддикоррупсионц</a:t>
            </a:r>
            <a:r>
              <a:rPr lang="ru-RU" sz="2800" dirty="0">
                <a:latin typeface="TAJIKAN" pitchFamily="2" charset="0"/>
              </a:rPr>
              <a:t> </a:t>
            </a:r>
            <a:r>
              <a:rPr lang="ru-RU" sz="2800" dirty="0" err="1">
                <a:latin typeface="TAJIKAN" pitchFamily="2" charset="0"/>
              </a:rPr>
              <a:t>ва</a:t>
            </a:r>
            <a:r>
              <a:rPr lang="ru-RU" sz="2800" dirty="0">
                <a:latin typeface="TAJIKAN" pitchFamily="2" charset="0"/>
              </a:rPr>
              <a:t> </a:t>
            </a:r>
            <a:r>
              <a:rPr lang="ru-RU" sz="2800" dirty="0" err="1">
                <a:latin typeface="TAJIKAN" pitchFamily="2" charset="0"/>
              </a:rPr>
              <a:t>нақшаи</a:t>
            </a:r>
            <a:r>
              <a:rPr lang="ru-RU" sz="2800" dirty="0">
                <a:latin typeface="TAJIKAN" pitchFamily="2" charset="0"/>
              </a:rPr>
              <a:t> </a:t>
            </a:r>
            <a:r>
              <a:rPr lang="ru-RU" sz="2800" dirty="0" err="1">
                <a:latin typeface="TAJIKAN" pitchFamily="2" charset="0"/>
              </a:rPr>
              <a:t>татбиқи</a:t>
            </a:r>
            <a:r>
              <a:rPr lang="ru-RU" sz="2800" dirty="0">
                <a:latin typeface="TAJIKAN" pitchFamily="2" charset="0"/>
              </a:rPr>
              <a:t> </a:t>
            </a:r>
            <a:r>
              <a:rPr lang="ru-RU" sz="2800" dirty="0" err="1">
                <a:latin typeface="TAJIKAN" pitchFamily="2" charset="0"/>
              </a:rPr>
              <a:t>онхо</a:t>
            </a:r>
            <a:r>
              <a:rPr lang="ru-RU" sz="2800" dirty="0">
                <a:latin typeface="TAJIKAN" pitchFamily="2" charset="0"/>
              </a:rPr>
              <a:t>,-</a:t>
            </a:r>
          </a:p>
          <a:p>
            <a:r>
              <a:rPr lang="ru-RU" sz="2800" dirty="0">
                <a:latin typeface="TAJIKAN" pitchFamily="2" charset="0"/>
              </a:rPr>
              <a:t>ба </a:t>
            </a:r>
            <a:r>
              <a:rPr lang="ru-RU" sz="2800" dirty="0" err="1">
                <a:latin typeface="TAJIKAN" pitchFamily="2" charset="0"/>
              </a:rPr>
              <a:t>шахсони</a:t>
            </a:r>
            <a:r>
              <a:rPr lang="ru-RU" sz="2800" dirty="0">
                <a:latin typeface="TAJIKAN" pitchFamily="2" charset="0"/>
              </a:rPr>
              <a:t> </a:t>
            </a:r>
            <a:r>
              <a:rPr lang="ru-RU" sz="2800" dirty="0" err="1">
                <a:latin typeface="TAJIKAN" pitchFamily="2" charset="0"/>
              </a:rPr>
              <a:t>мансабдор</a:t>
            </a:r>
            <a:r>
              <a:rPr lang="ru-RU" sz="2800" dirty="0">
                <a:latin typeface="TAJIKAN" pitchFamily="2" charset="0"/>
              </a:rPr>
              <a:t> ба </a:t>
            </a:r>
            <a:r>
              <a:rPr lang="ru-RU" sz="2800" dirty="0" err="1">
                <a:latin typeface="TAJIKAN" pitchFamily="2" charset="0"/>
              </a:rPr>
              <a:t>андозаи</a:t>
            </a:r>
            <a:r>
              <a:rPr lang="ru-RU" sz="2800" dirty="0">
                <a:latin typeface="TAJIKAN" pitchFamily="2" charset="0"/>
              </a:rPr>
              <a:t> аз </a:t>
            </a:r>
            <a:r>
              <a:rPr lang="ru-RU" sz="2800" dirty="0" err="1">
                <a:latin typeface="TAJIKAN" pitchFamily="2" charset="0"/>
              </a:rPr>
              <a:t>бист</a:t>
            </a:r>
            <a:r>
              <a:rPr lang="ru-RU" sz="2800" dirty="0">
                <a:latin typeface="TAJIKAN" pitchFamily="2" charset="0"/>
              </a:rPr>
              <a:t> то си </a:t>
            </a:r>
            <a:r>
              <a:rPr lang="ru-RU" sz="2800" dirty="0" err="1">
                <a:latin typeface="TAJIKAN" pitchFamily="2" charset="0"/>
              </a:rPr>
              <a:t>нишондиханда</a:t>
            </a:r>
            <a:r>
              <a:rPr lang="ru-RU" sz="2800" dirty="0">
                <a:latin typeface="TAJIKAN" pitchFamily="2" charset="0"/>
              </a:rPr>
              <a:t> </a:t>
            </a:r>
            <a:r>
              <a:rPr lang="ru-RU" sz="2800" dirty="0" err="1">
                <a:latin typeface="TAJIKAN" pitchFamily="2" charset="0"/>
              </a:rPr>
              <a:t>барои</a:t>
            </a:r>
            <a:r>
              <a:rPr lang="ru-RU" sz="2800" dirty="0">
                <a:latin typeface="TAJIKAN" pitchFamily="2" charset="0"/>
              </a:rPr>
              <a:t> </a:t>
            </a:r>
            <a:r>
              <a:rPr lang="ru-RU" sz="2800" dirty="0" err="1">
                <a:latin typeface="TAJIKAN" pitchFamily="2" charset="0"/>
              </a:rPr>
              <a:t>ҳисобҳо</a:t>
            </a:r>
            <a:r>
              <a:rPr lang="ru-RU" sz="2800" dirty="0">
                <a:latin typeface="TAJIKAN" pitchFamily="2" charset="0"/>
              </a:rPr>
              <a:t> </a:t>
            </a:r>
            <a:r>
              <a:rPr lang="ru-RU" sz="2800" dirty="0" err="1">
                <a:latin typeface="TAJIKAN" pitchFamily="2" charset="0"/>
              </a:rPr>
              <a:t>ҷарима</a:t>
            </a:r>
            <a:r>
              <a:rPr lang="ru-RU" sz="2800" dirty="0">
                <a:latin typeface="TAJIKAN" pitchFamily="2" charset="0"/>
              </a:rPr>
              <a:t> </a:t>
            </a:r>
            <a:r>
              <a:rPr lang="ru-RU" sz="2800" dirty="0" err="1">
                <a:latin typeface="TAJIKAN" pitchFamily="2" charset="0"/>
              </a:rPr>
              <a:t>таъйин</a:t>
            </a:r>
            <a:r>
              <a:rPr lang="ru-RU" sz="2800" dirty="0">
                <a:latin typeface="TAJIKAN" pitchFamily="2" charset="0"/>
              </a:rPr>
              <a:t> карда </a:t>
            </a:r>
            <a:r>
              <a:rPr lang="ru-RU" sz="2800" dirty="0" err="1">
                <a:latin typeface="TAJIKAN" pitchFamily="2" charset="0"/>
              </a:rPr>
              <a:t>мешавад</a:t>
            </a:r>
            <a:r>
              <a:rPr lang="ru-RU" sz="2800" dirty="0">
                <a:latin typeface="TAJIKAN" pitchFamily="2" charset="0"/>
              </a:rPr>
              <a:t>. </a:t>
            </a:r>
          </a:p>
          <a:p>
            <a:r>
              <a:rPr lang="tg-Cyrl-TJ" sz="2800" dirty="0">
                <a:solidFill>
                  <a:schemeClr val="bg1"/>
                </a:solidFill>
                <a:latin typeface="TAJIKAN" pitchFamily="2" charset="0"/>
              </a:rPr>
              <a:t>(Қ</a:t>
            </a:r>
            <a:r>
              <a:rPr lang="ru-RU" sz="2800" i="1" dirty="0" err="1">
                <a:latin typeface="TAJIKAN" pitchFamily="2" charset="0"/>
              </a:rPr>
              <a:t>онуни</a:t>
            </a:r>
            <a:r>
              <a:rPr lang="ru-RU" sz="2800" i="1" dirty="0">
                <a:latin typeface="TAJIKAN" pitchFamily="2" charset="0"/>
              </a:rPr>
              <a:t> ҶТ аз 24.02.2017 </a:t>
            </a:r>
            <a:r>
              <a:rPr lang="ru-RU" sz="2800" i="1" u="sng" dirty="0">
                <a:latin typeface="TAJIKAN" pitchFamily="2" charset="0"/>
                <a:hlinkClick r:id="rId3" tooltip="Ссылка на Ѕонуни ЇТ Дар бораи ворид намудани таљйиру иловаіо ба Кодекси іуѕуѕвайронкунии маъмурии ЇТ"/>
              </a:rPr>
              <a:t>№ 1382</a:t>
            </a:r>
            <a:r>
              <a:rPr lang="tg-Cyrl-TJ" sz="2800" dirty="0">
                <a:solidFill>
                  <a:schemeClr val="bg1"/>
                </a:solidFill>
                <a:latin typeface="TAJIKAN" pitchFamily="2" charset="0"/>
              </a:rPr>
              <a:t>)</a:t>
            </a:r>
            <a:endParaRPr lang="ru-RU" sz="2800" dirty="0">
              <a:solidFill>
                <a:schemeClr val="bg1"/>
              </a:solidFill>
              <a:latin typeface="TAJIKAN" pitchFamily="2" charset="0"/>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8507" y="1646666"/>
            <a:ext cx="5185055" cy="4375193"/>
          </a:xfrm>
          <a:prstGeom prst="rect">
            <a:avLst/>
          </a:prstGeom>
        </p:spPr>
      </p:pic>
    </p:spTree>
    <p:extLst>
      <p:ext uri="{BB962C8B-B14F-4D97-AF65-F5344CB8AC3E}">
        <p14:creationId xmlns:p14="http://schemas.microsoft.com/office/powerpoint/2010/main" val="41113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067277392"/>
              </p:ext>
            </p:extLst>
          </p:nvPr>
        </p:nvGraphicFramePr>
        <p:xfrm>
          <a:off x="528639" y="564777"/>
          <a:ext cx="7415212" cy="5778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Схема 9"/>
          <p:cNvGraphicFramePr/>
          <p:nvPr>
            <p:extLst>
              <p:ext uri="{D42A27DB-BD31-4B8C-83A1-F6EECF244321}">
                <p14:modId xmlns:p14="http://schemas.microsoft.com/office/powerpoint/2010/main" val="877724614"/>
              </p:ext>
            </p:extLst>
          </p:nvPr>
        </p:nvGraphicFramePr>
        <p:xfrm>
          <a:off x="2110037" y="1383630"/>
          <a:ext cx="4535906" cy="4572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Рисунок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15300" y="2457450"/>
            <a:ext cx="3429000" cy="1981199"/>
          </a:xfrm>
          <a:prstGeom prst="rect">
            <a:avLst/>
          </a:prstGeom>
        </p:spPr>
      </p:pic>
      <p:pic>
        <p:nvPicPr>
          <p:cNvPr id="14" name="Рисунок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18475" y="564776"/>
            <a:ext cx="3440113" cy="1821236"/>
          </a:xfrm>
          <a:prstGeom prst="rect">
            <a:avLst/>
          </a:prstGeom>
        </p:spPr>
      </p:pic>
      <p:pic>
        <p:nvPicPr>
          <p:cNvPr id="15" name="Рисунок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24824" y="4529138"/>
            <a:ext cx="3476625" cy="2105024"/>
          </a:xfrm>
          <a:prstGeom prst="rect">
            <a:avLst/>
          </a:prstGeom>
        </p:spPr>
      </p:pic>
    </p:spTree>
    <p:extLst>
      <p:ext uri="{BB962C8B-B14F-4D97-AF65-F5344CB8AC3E}">
        <p14:creationId xmlns:p14="http://schemas.microsoft.com/office/powerpoint/2010/main" val="2867786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TextBox 7"/>
          <p:cNvSpPr txBox="1"/>
          <p:nvPr/>
        </p:nvSpPr>
        <p:spPr>
          <a:xfrm>
            <a:off x="265045" y="318053"/>
            <a:ext cx="11701668" cy="1569660"/>
          </a:xfrm>
          <a:prstGeom prst="rect">
            <a:avLst/>
          </a:prstGeom>
          <a:noFill/>
        </p:spPr>
        <p:txBody>
          <a:bodyPr wrap="square" rtlCol="0">
            <a:spAutoFit/>
          </a:bodyPr>
          <a:lstStyle/>
          <a:p>
            <a:pPr algn="ctr"/>
            <a:r>
              <a:rPr lang="tg-Cyrl-TJ" sz="2400" dirty="0">
                <a:solidFill>
                  <a:srgbClr val="000000"/>
                </a:solidFill>
                <a:latin typeface="Times New Roman Tj" panose="02020603050405020304" pitchFamily="18" charset="-52"/>
              </a:rPr>
              <a:t>Барномаи дурнамои миёнамуҳлати сиёсати давлатии Ҷумҳурии Тоҷикистон то қабули Стратегияи давлатии муқовимат ба коррупсия дар Ҷумҳурии Тоҷикистон барои давраи то соли 2030 ва Нақшаи чорабиниҳои амалисозии Стратегияи мазкур барои марҳилаи якум (солҳои 2021-2025) </a:t>
            </a:r>
            <a:endParaRPr lang="ru-RU" sz="2400" dirty="0">
              <a:solidFill>
                <a:srgbClr val="000000"/>
              </a:solidFill>
              <a:latin typeface="Times New Roman Tj" panose="02020603050405020304" pitchFamily="18" charset="-52"/>
            </a:endParaRPr>
          </a:p>
        </p:txBody>
      </p:sp>
      <p:graphicFrame>
        <p:nvGraphicFramePr>
          <p:cNvPr id="9" name="Схема 8"/>
          <p:cNvGraphicFramePr/>
          <p:nvPr>
            <p:extLst>
              <p:ext uri="{D42A27DB-BD31-4B8C-83A1-F6EECF244321}">
                <p14:modId xmlns:p14="http://schemas.microsoft.com/office/powerpoint/2010/main" val="3657741535"/>
              </p:ext>
            </p:extLst>
          </p:nvPr>
        </p:nvGraphicFramePr>
        <p:xfrm>
          <a:off x="556591" y="2160103"/>
          <a:ext cx="11131827" cy="38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721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rgbClr val="0070C0"/>
            </a:gs>
          </a:gsLst>
          <a:path path="circle">
            <a:fillToRect l="50000" t="-80000" r="50000" b="180000"/>
          </a:path>
        </a:grad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668402609"/>
              </p:ext>
            </p:extLst>
          </p:nvPr>
        </p:nvGraphicFramePr>
        <p:xfrm>
          <a:off x="1355589" y="1946224"/>
          <a:ext cx="9073513" cy="3679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Овал 4"/>
          <p:cNvSpPr/>
          <p:nvPr/>
        </p:nvSpPr>
        <p:spPr>
          <a:xfrm>
            <a:off x="8766507" y="1670382"/>
            <a:ext cx="2202786" cy="22027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endParaRPr lang="ru-RU" sz="1500" kern="1200" dirty="0">
              <a:latin typeface="Times New Roman Tj" panose="02020603050405020304" pitchFamily="18" charset="-52"/>
            </a:endParaRPr>
          </a:p>
        </p:txBody>
      </p:sp>
      <p:sp>
        <p:nvSpPr>
          <p:cNvPr id="4" name="Заголовок 3"/>
          <p:cNvSpPr>
            <a:spLocks noGrp="1"/>
          </p:cNvSpPr>
          <p:nvPr>
            <p:ph type="title"/>
          </p:nvPr>
        </p:nvSpPr>
        <p:spPr>
          <a:xfrm>
            <a:off x="1383959" y="733168"/>
            <a:ext cx="9457036" cy="1323544"/>
          </a:xfrm>
        </p:spPr>
        <p:txBody>
          <a:bodyPr>
            <a:normAutofit fontScale="90000"/>
          </a:bodyPr>
          <a:lstStyle/>
          <a:p>
            <a:pPr lvl="0" algn="ctr"/>
            <a:r>
              <a:rPr lang="ru-RU" sz="3100" dirty="0" err="1">
                <a:solidFill>
                  <a:schemeClr val="bg1"/>
                </a:solidFill>
                <a:latin typeface="Times New Roman Tj" panose="02020603050405020304" pitchFamily="18" charset="-52"/>
              </a:rPr>
              <a:t>Ирсоли</a:t>
            </a:r>
            <a:r>
              <a:rPr lang="ru-RU" sz="3100" dirty="0">
                <a:solidFill>
                  <a:schemeClr val="bg1"/>
                </a:solidFill>
                <a:latin typeface="Times New Roman Tj" panose="02020603050405020304" pitchFamily="18" charset="-52"/>
              </a:rPr>
              <a:t> </a:t>
            </a:r>
            <a:r>
              <a:rPr lang="ru-RU" sz="3100" dirty="0" err="1">
                <a:solidFill>
                  <a:schemeClr val="bg1"/>
                </a:solidFill>
                <a:latin typeface="Times New Roman Tj" panose="02020603050405020304" pitchFamily="18" charset="-52"/>
              </a:rPr>
              <a:t>маълумотнома</a:t>
            </a:r>
            <a:r>
              <a:rPr lang="ru-RU" sz="3100" dirty="0">
                <a:solidFill>
                  <a:schemeClr val="bg1"/>
                </a:solidFill>
                <a:latin typeface="Times New Roman Tj" panose="02020603050405020304" pitchFamily="18" charset="-52"/>
              </a:rPr>
              <a:t> </a:t>
            </a:r>
            <a:r>
              <a:rPr lang="ru-RU" sz="3100" dirty="0" err="1">
                <a:solidFill>
                  <a:schemeClr val="bg1"/>
                </a:solidFill>
                <a:latin typeface="Times New Roman Tj" panose="02020603050405020304" pitchFamily="18" charset="-52"/>
              </a:rPr>
              <a:t>оид</a:t>
            </a:r>
            <a:r>
              <a:rPr lang="ru-RU" sz="3100" dirty="0">
                <a:solidFill>
                  <a:schemeClr val="bg1"/>
                </a:solidFill>
                <a:latin typeface="Times New Roman Tj" panose="02020603050405020304" pitchFamily="18" charset="-52"/>
              </a:rPr>
              <a:t> ба </a:t>
            </a:r>
            <a:r>
              <a:rPr lang="tg-Cyrl-TJ" sz="3100" dirty="0">
                <a:solidFill>
                  <a:schemeClr val="bg1"/>
                </a:solidFill>
                <a:latin typeface="Times New Roman Tj" panose="02020603050405020304" pitchFamily="18" charset="-52"/>
              </a:rPr>
              <a:t>иҷрои Стратегия  ва Нақшаи чорабиниҳои амалисозии он</a:t>
            </a:r>
            <a:br>
              <a:rPr lang="ru-RU" dirty="0"/>
            </a:br>
            <a:endParaRPr lang="ru-RU" dirty="0">
              <a:latin typeface="Times New Roman Tj" panose="02020603050405020304" pitchFamily="18" charset="-52"/>
            </a:endParaRPr>
          </a:p>
        </p:txBody>
      </p:sp>
    </p:spTree>
    <p:extLst>
      <p:ext uri="{BB962C8B-B14F-4D97-AF65-F5344CB8AC3E}">
        <p14:creationId xmlns:p14="http://schemas.microsoft.com/office/powerpoint/2010/main" val="414224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CBF5"/>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90239" y="1449859"/>
            <a:ext cx="5451535" cy="4242487"/>
          </a:xfrm>
        </p:spPr>
        <p:txBody>
          <a:bodyPr>
            <a:normAutofit/>
          </a:bodyPr>
          <a:lstStyle/>
          <a:p>
            <a:pPr algn="just"/>
            <a:r>
              <a:rPr lang="tg-Cyrl-TJ" dirty="0">
                <a:solidFill>
                  <a:schemeClr val="bg1"/>
                </a:solidFill>
                <a:latin typeface="Times New Roman Tj" panose="02020603050405020304" pitchFamily="18" charset="-52"/>
              </a:rPr>
              <a:t>Банди 185 барномаи Стратегияи </a:t>
            </a:r>
            <a:r>
              <a:rPr lang="tg-Cyrl-TJ" dirty="0">
                <a:solidFill>
                  <a:srgbClr val="000000"/>
                </a:solidFill>
                <a:latin typeface="Times New Roman Tj" panose="02020603050405020304" pitchFamily="18" charset="-52"/>
              </a:rPr>
              <a:t>давлатии муқовимат ба коррупсия дар ҷумҳурии Тоҷикистон барои давраи то соли 2030 </a:t>
            </a:r>
            <a:r>
              <a:rPr lang="tg-Cyrl-TJ" dirty="0">
                <a:solidFill>
                  <a:schemeClr val="bg1"/>
                </a:solidFill>
                <a:latin typeface="Times New Roman Tj" panose="02020603050405020304" pitchFamily="18" charset="-52"/>
              </a:rPr>
              <a:t>: “Дар сурати иҷро нашудани бандҳои дар нақшаи қаблӣ пешбинишуда, иҷрои онҳо бояд аз ҷониби вазорату идораҳо, мақомоти иҷроияи маҳаллии ҳокимияти давлатӣ ва  ташкилоту муассисаҳои дигар дар солҳои минбаъда таъмин карда шавад”.</a:t>
            </a:r>
            <a:endParaRPr lang="ru-RU" dirty="0">
              <a:solidFill>
                <a:schemeClr val="bg1"/>
              </a:solidFill>
              <a:latin typeface="Times New Roman Tj" panose="02020603050405020304" pitchFamily="18" charset="-52"/>
            </a:endParaRPr>
          </a:p>
        </p:txBody>
      </p:sp>
      <p:graphicFrame>
        <p:nvGraphicFramePr>
          <p:cNvPr id="6" name="Схема 5"/>
          <p:cNvGraphicFramePr/>
          <p:nvPr>
            <p:extLst>
              <p:ext uri="{D42A27DB-BD31-4B8C-83A1-F6EECF244321}">
                <p14:modId xmlns:p14="http://schemas.microsoft.com/office/powerpoint/2010/main" val="2400402561"/>
              </p:ext>
            </p:extLst>
          </p:nvPr>
        </p:nvGraphicFramePr>
        <p:xfrm>
          <a:off x="6198087" y="576648"/>
          <a:ext cx="5543550" cy="3968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9523" y="4420890"/>
            <a:ext cx="2774526" cy="2306821"/>
          </a:xfrm>
          <a:prstGeom prst="rect">
            <a:avLst/>
          </a:prstGeom>
          <a:ln>
            <a:noFill/>
          </a:ln>
          <a:effectLst>
            <a:softEdge rad="112500"/>
          </a:effectLst>
        </p:spPr>
      </p:pic>
      <p:sp>
        <p:nvSpPr>
          <p:cNvPr id="11" name="Скругленный прямоугольник 4"/>
          <p:cNvSpPr/>
          <p:nvPr/>
        </p:nvSpPr>
        <p:spPr>
          <a:xfrm>
            <a:off x="4518871" y="2507160"/>
            <a:ext cx="3154257" cy="1843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endParaRPr lang="ru-RU" sz="1900" kern="1200" dirty="0">
              <a:latin typeface="Times New Roman Tj" panose="02020603050405020304" pitchFamily="18" charset="-52"/>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06931" y="4444953"/>
            <a:ext cx="2743200" cy="22586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990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133129901"/>
              </p:ext>
            </p:extLst>
          </p:nvPr>
        </p:nvGraphicFramePr>
        <p:xfrm>
          <a:off x="2578444" y="1869989"/>
          <a:ext cx="6746789" cy="441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947351" y="517518"/>
            <a:ext cx="9481752" cy="707886"/>
          </a:xfrm>
          <a:prstGeom prst="rect">
            <a:avLst/>
          </a:prstGeom>
        </p:spPr>
        <p:txBody>
          <a:bodyPr wrap="square">
            <a:spAutoFit/>
          </a:bodyPr>
          <a:lstStyle/>
          <a:p>
            <a:pPr lvl="0" algn="ctr"/>
            <a:r>
              <a:rPr lang="tg-Cyrl-TJ" sz="2000" dirty="0">
                <a:solidFill>
                  <a:schemeClr val="bg1"/>
                </a:solidFill>
                <a:latin typeface="Times New Roman Tj" panose="02020603050405020304" pitchFamily="18" charset="-52"/>
              </a:rPr>
              <a:t>Баҳодиҳӣ дар натиҷаи амалисозии Стратегияи давлатии муқовимат ба коррупсия дар Ҷумҳурии Тоҷикистон барои давраи то соли 2030 </a:t>
            </a:r>
            <a:endParaRPr lang="ru-RU" sz="2000" dirty="0">
              <a:solidFill>
                <a:schemeClr val="bg1"/>
              </a:solidFill>
              <a:latin typeface="Times New Roman Tj" panose="02020603050405020304" pitchFamily="18" charset="-52"/>
            </a:endParaRPr>
          </a:p>
        </p:txBody>
      </p:sp>
      <p:pic>
        <p:nvPicPr>
          <p:cNvPr id="6" name="Рисунок 5"/>
          <p:cNvPicPr>
            <a:picLocks noChangeAspect="1"/>
          </p:cNvPicPr>
          <p:nvPr/>
        </p:nvPicPr>
        <p:blipFill rotWithShape="1">
          <a:blip r:embed="rId7" cstate="print">
            <a:extLst>
              <a:ext uri="{28A0092B-C50C-407E-A947-70E740481C1C}">
                <a14:useLocalDpi xmlns:a14="http://schemas.microsoft.com/office/drawing/2010/main" val="0"/>
              </a:ext>
            </a:extLst>
          </a:blip>
          <a:srcRect t="11916"/>
          <a:stretch/>
        </p:blipFill>
        <p:spPr>
          <a:xfrm>
            <a:off x="1062681" y="1725497"/>
            <a:ext cx="1902941" cy="1569639"/>
          </a:xfrm>
          <a:prstGeom prst="rect">
            <a:avLst/>
          </a:prstGeom>
          <a:ln>
            <a:solidFill>
              <a:srgbClr val="FFFF00"/>
            </a:solidFill>
          </a:ln>
        </p:spPr>
      </p:pic>
      <p:sp>
        <p:nvSpPr>
          <p:cNvPr id="7" name="Прямоугольник 6"/>
          <p:cNvSpPr/>
          <p:nvPr/>
        </p:nvSpPr>
        <p:spPr>
          <a:xfrm>
            <a:off x="9398087" y="3649362"/>
            <a:ext cx="2423210" cy="1784649"/>
          </a:xfrm>
          <a:prstGeom prst="rect">
            <a:avLst/>
          </a:prstGeom>
          <a:blipFill rotWithShape="1">
            <a:blip r:embed="rId8"/>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195" y="3649362"/>
            <a:ext cx="2483622" cy="1784649"/>
          </a:xfrm>
          <a:prstGeom prst="rect">
            <a:avLst/>
          </a:prstGeom>
        </p:spPr>
      </p:pic>
      <p:pic>
        <p:nvPicPr>
          <p:cNvPr id="10" name="Рисунок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88348" y="1717259"/>
            <a:ext cx="2292690" cy="1569639"/>
          </a:xfrm>
          <a:prstGeom prst="rect">
            <a:avLst/>
          </a:prstGeom>
        </p:spPr>
      </p:pic>
    </p:spTree>
    <p:extLst>
      <p:ext uri="{BB962C8B-B14F-4D97-AF65-F5344CB8AC3E}">
        <p14:creationId xmlns:p14="http://schemas.microsoft.com/office/powerpoint/2010/main" val="3603498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chemeClr val="bg2">
                <a:lumMod val="100000"/>
              </a:schemeClr>
            </a:gs>
            <a:gs pos="10000">
              <a:schemeClr val="bg2">
                <a:lumMod val="60000"/>
                <a:lumOff val="40000"/>
              </a:schemeClr>
            </a:gs>
            <a:gs pos="81000">
              <a:schemeClr val="accent3">
                <a:lumMod val="20000"/>
                <a:lumOff val="80000"/>
              </a:schemeClr>
            </a:gs>
            <a:gs pos="55000">
              <a:schemeClr val="accent5">
                <a:lumMod val="25000"/>
                <a:lumOff val="75000"/>
              </a:schemeClr>
            </a:gs>
          </a:gsLst>
          <a:lin ang="1800000" scaled="0"/>
        </a:gra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823784" y="329514"/>
            <a:ext cx="10445577" cy="3337005"/>
          </a:xfrm>
          <a:noFill/>
          <a:ln>
            <a:noFill/>
          </a:ln>
        </p:spPr>
        <p:txBody>
          <a:bodyPr>
            <a:normAutofit/>
          </a:bodyPr>
          <a:lstStyle/>
          <a:p>
            <a:pPr algn="just"/>
            <a:r>
              <a:rPr lang="tg-Cyrl-TJ" sz="2400" dirty="0">
                <a:solidFill>
                  <a:schemeClr val="bg1"/>
                </a:solidFill>
                <a:latin typeface="Times New Roman Tj" panose="02020603050405020304" pitchFamily="18" charset="-52"/>
              </a:rPr>
              <a:t>      Банди 192 Стратегияи </a:t>
            </a:r>
            <a:r>
              <a:rPr lang="tg-Cyrl-TJ" sz="2400" dirty="0">
                <a:solidFill>
                  <a:srgbClr val="000000"/>
                </a:solidFill>
                <a:latin typeface="Times New Roman Tj" panose="02020603050405020304" pitchFamily="18" charset="-52"/>
              </a:rPr>
              <a:t>давлатии муқовимат ба коррупсия дар ҷумҳурии Тоҷикистон барои давраи то соли 2030: “</a:t>
            </a:r>
            <a:r>
              <a:rPr lang="ru-RU" sz="2400" dirty="0">
                <a:solidFill>
                  <a:schemeClr val="bg1"/>
                </a:solidFill>
                <a:latin typeface="Times New Roman Tj" panose="02020603050405020304" pitchFamily="18" charset="-52"/>
              </a:rPr>
              <a:t>Яке аз </a:t>
            </a:r>
            <a:r>
              <a:rPr lang="ru-RU" sz="2400" dirty="0" err="1">
                <a:solidFill>
                  <a:schemeClr val="bg1"/>
                </a:solidFill>
                <a:latin typeface="Times New Roman Tj" panose="02020603050405020304" pitchFamily="18" charset="-52"/>
              </a:rPr>
              <a:t>роҳҳои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асосии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баҳодиҳии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сатҳи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коррупсия</a:t>
            </a:r>
            <a:r>
              <a:rPr lang="ru-RU" sz="2400" dirty="0">
                <a:solidFill>
                  <a:schemeClr val="bg1"/>
                </a:solidFill>
                <a:latin typeface="Times New Roman Tj" panose="02020603050405020304" pitchFamily="18" charset="-52"/>
              </a:rPr>
              <a:t> ин </a:t>
            </a:r>
            <a:r>
              <a:rPr lang="ru-RU" sz="2400" dirty="0" err="1">
                <a:solidFill>
                  <a:schemeClr val="bg1"/>
                </a:solidFill>
                <a:latin typeface="Times New Roman Tj" panose="02020603050405020304" pitchFamily="18" charset="-52"/>
              </a:rPr>
              <a:t>баргузор</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намудани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тадқиқоти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маҷмўии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сотсиологӣ</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арзёбӣ</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мегардад</a:t>
            </a:r>
            <a:r>
              <a:rPr lang="ru-RU" sz="2400" dirty="0">
                <a:solidFill>
                  <a:schemeClr val="bg1"/>
                </a:solidFill>
                <a:latin typeface="Times New Roman Tj" panose="02020603050405020304" pitchFamily="18" charset="-52"/>
              </a:rPr>
              <a:t>. Зеро </a:t>
            </a:r>
            <a:r>
              <a:rPr lang="ru-RU" sz="2400" dirty="0" err="1">
                <a:solidFill>
                  <a:schemeClr val="bg1"/>
                </a:solidFill>
                <a:latin typeface="Times New Roman Tj" panose="02020603050405020304" pitchFamily="18" charset="-52"/>
              </a:rPr>
              <a:t>муайян</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намудани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ҳолати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воқеии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мавҷудияти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коррупсия</a:t>
            </a:r>
            <a:r>
              <a:rPr lang="ru-RU" sz="2400" dirty="0">
                <a:solidFill>
                  <a:schemeClr val="bg1"/>
                </a:solidFill>
                <a:latin typeface="Times New Roman Tj" panose="02020603050405020304" pitchFamily="18" charset="-52"/>
              </a:rPr>
              <a:t> дар ин </a:t>
            </a:r>
            <a:r>
              <a:rPr lang="ru-RU" sz="2400" dirty="0" err="1">
                <a:solidFill>
                  <a:schemeClr val="bg1"/>
                </a:solidFill>
                <a:latin typeface="Times New Roman Tj" panose="02020603050405020304" pitchFamily="18" charset="-52"/>
              </a:rPr>
              <a:t>ва</a:t>
            </a:r>
            <a:r>
              <a:rPr lang="ru-RU" sz="2400" dirty="0">
                <a:solidFill>
                  <a:schemeClr val="bg1"/>
                </a:solidFill>
                <a:latin typeface="Times New Roman Tj" panose="02020603050405020304" pitchFamily="18" charset="-52"/>
              </a:rPr>
              <a:t> ё он </a:t>
            </a:r>
            <a:r>
              <a:rPr lang="ru-RU" sz="2400" dirty="0" err="1">
                <a:solidFill>
                  <a:schemeClr val="bg1"/>
                </a:solidFill>
                <a:latin typeface="Times New Roman Tj" panose="02020603050405020304" pitchFamily="18" charset="-52"/>
              </a:rPr>
              <a:t>соҳа</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имконият</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медиҳад</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ки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роҳҳои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нав</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ва</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самарабахши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муқовимат</a:t>
            </a:r>
            <a:r>
              <a:rPr lang="ru-RU" sz="2400" dirty="0">
                <a:solidFill>
                  <a:schemeClr val="bg1"/>
                </a:solidFill>
                <a:latin typeface="Times New Roman Tj" panose="02020603050405020304" pitchFamily="18" charset="-52"/>
              </a:rPr>
              <a:t> ба </a:t>
            </a:r>
            <a:r>
              <a:rPr lang="ru-RU" sz="2400" dirty="0" err="1">
                <a:solidFill>
                  <a:schemeClr val="bg1"/>
                </a:solidFill>
                <a:latin typeface="Times New Roman Tj" panose="02020603050405020304" pitchFamily="18" charset="-52"/>
              </a:rPr>
              <a:t>коррупсия</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коркард</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ва</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роҳандозӣ</a:t>
            </a:r>
            <a:r>
              <a:rPr lang="ru-RU" sz="2400" dirty="0">
                <a:solidFill>
                  <a:schemeClr val="bg1"/>
                </a:solidFill>
                <a:latin typeface="Times New Roman Tj" panose="02020603050405020304" pitchFamily="18" charset="-52"/>
              </a:rPr>
              <a:t> карда </a:t>
            </a:r>
            <a:r>
              <a:rPr lang="ru-RU" sz="2400" dirty="0" err="1">
                <a:solidFill>
                  <a:schemeClr val="bg1"/>
                </a:solidFill>
                <a:latin typeface="Times New Roman Tj" panose="02020603050405020304" pitchFamily="18" charset="-52"/>
              </a:rPr>
              <a:t>шавад</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Бинобар</a:t>
            </a:r>
            <a:r>
              <a:rPr lang="ru-RU" sz="2400" dirty="0">
                <a:solidFill>
                  <a:schemeClr val="bg1"/>
                </a:solidFill>
                <a:latin typeface="Times New Roman Tj" panose="02020603050405020304" pitchFamily="18" charset="-52"/>
              </a:rPr>
              <a:t> ин, ба </a:t>
            </a:r>
            <a:r>
              <a:rPr lang="ru-RU" sz="2400" dirty="0" err="1">
                <a:solidFill>
                  <a:schemeClr val="bg1"/>
                </a:solidFill>
                <a:latin typeface="Times New Roman Tj" panose="02020603050405020304" pitchFamily="18" charset="-52"/>
              </a:rPr>
              <a:t>мақсад</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мувофиқ</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аст</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ки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ҳадди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ақал</a:t>
            </a:r>
            <a:r>
              <a:rPr lang="ru-RU" sz="2400" dirty="0">
                <a:solidFill>
                  <a:schemeClr val="bg1"/>
                </a:solidFill>
                <a:latin typeface="Times New Roman Tj" panose="02020603050405020304" pitchFamily="18" charset="-52"/>
              </a:rPr>
              <a:t> дар </a:t>
            </a:r>
            <a:r>
              <a:rPr lang="ru-RU" sz="2400" dirty="0" err="1">
                <a:solidFill>
                  <a:schemeClr val="bg1"/>
                </a:solidFill>
                <a:latin typeface="Times New Roman Tj" panose="02020603050405020304" pitchFamily="18" charset="-52"/>
              </a:rPr>
              <a:t>панҷ</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сол</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ду</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маротиба</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тадқиқоти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маҷмўии</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сотсиологӣ</a:t>
            </a:r>
            <a:r>
              <a:rPr lang="ru-RU" sz="2400" dirty="0">
                <a:solidFill>
                  <a:schemeClr val="bg1"/>
                </a:solidFill>
                <a:latin typeface="Times New Roman Tj" panose="02020603050405020304" pitchFamily="18" charset="-52"/>
              </a:rPr>
              <a:t> </a:t>
            </a:r>
            <a:r>
              <a:rPr lang="ru-RU" sz="2400" dirty="0" err="1">
                <a:solidFill>
                  <a:schemeClr val="bg1"/>
                </a:solidFill>
                <a:latin typeface="Times New Roman Tj" panose="02020603050405020304" pitchFamily="18" charset="-52"/>
              </a:rPr>
              <a:t>баргузор</a:t>
            </a:r>
            <a:r>
              <a:rPr lang="ru-RU" sz="2400" dirty="0">
                <a:solidFill>
                  <a:schemeClr val="bg1"/>
                </a:solidFill>
                <a:latin typeface="Times New Roman Tj" panose="02020603050405020304" pitchFamily="18" charset="-52"/>
              </a:rPr>
              <a:t> карда </a:t>
            </a:r>
            <a:r>
              <a:rPr lang="ru-RU" sz="2400" dirty="0" err="1">
                <a:solidFill>
                  <a:schemeClr val="bg1"/>
                </a:solidFill>
                <a:latin typeface="Times New Roman Tj" panose="02020603050405020304" pitchFamily="18" charset="-52"/>
              </a:rPr>
              <a:t>шавад</a:t>
            </a:r>
            <a:r>
              <a:rPr lang="tg-Cyrl-TJ" dirty="0">
                <a:solidFill>
                  <a:schemeClr val="bg1"/>
                </a:solidFill>
                <a:latin typeface="Times New Roman Tj" panose="02020603050405020304" pitchFamily="18" charset="-52"/>
              </a:rPr>
              <a:t>”</a:t>
            </a:r>
            <a:r>
              <a:rPr lang="ru-RU" sz="2400" dirty="0">
                <a:solidFill>
                  <a:schemeClr val="bg1"/>
                </a:solidFill>
                <a:latin typeface="Times New Roman Tj" panose="02020603050405020304" pitchFamily="18" charset="-52"/>
              </a:rPr>
              <a:t>.</a:t>
            </a:r>
          </a:p>
          <a:p>
            <a:pPr algn="just"/>
            <a:endParaRPr lang="ru-RU" dirty="0">
              <a:solidFill>
                <a:schemeClr val="bg1"/>
              </a:solidFill>
              <a:latin typeface="Times New Roman Tj" panose="02020603050405020304" pitchFamily="18" charset="-52"/>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995" y="3418703"/>
            <a:ext cx="8138983" cy="32209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168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br>
              <a:rPr lang="tg-Cyrl-TJ" sz="4000" b="1" dirty="0">
                <a:solidFill>
                  <a:srgbClr val="002060"/>
                </a:solidFill>
              </a:rPr>
            </a:br>
            <a:br>
              <a:rPr lang="tg-Cyrl-TJ" sz="4000" b="1" dirty="0">
                <a:solidFill>
                  <a:srgbClr val="002060"/>
                </a:solidFill>
              </a:rPr>
            </a:br>
            <a:r>
              <a:rPr lang="tg-Cyrl-TJ" sz="4000" b="1" dirty="0">
                <a:solidFill>
                  <a:srgbClr val="002060"/>
                </a:solidFill>
              </a:rPr>
              <a:t>ТАШАККУР БАРОИ ДИҚҚАТ!</a:t>
            </a:r>
            <a:endParaRPr lang="ru-RU" sz="4000" b="1" dirty="0">
              <a:solidFill>
                <a:srgbClr val="002060"/>
              </a:solidFill>
            </a:endParaRPr>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2520173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5">
                <a:lumMod val="0"/>
                <a:lumOff val="100000"/>
                <a:alpha val="7000"/>
              </a:schemeClr>
            </a:gs>
            <a:gs pos="36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9451" y="198920"/>
            <a:ext cx="10747331" cy="1450757"/>
          </a:xfrm>
        </p:spPr>
        <p:txBody>
          <a:bodyPr>
            <a:normAutofit/>
          </a:bodyPr>
          <a:lstStyle/>
          <a:p>
            <a:pPr algn="ctr"/>
            <a:r>
              <a:rPr lang="tg-Cyrl-TJ" sz="2800" dirty="0">
                <a:solidFill>
                  <a:srgbClr val="000000"/>
                </a:solidFill>
                <a:latin typeface="Times New Roman Tj" panose="02020603050405020304" pitchFamily="18" charset="-52"/>
              </a:rPr>
              <a:t>Натиҷаи ниҳоии мониторинги маҷмўии ҳолати иҷрои Стратегияи муқовимат ба коррупсия дар Ҷумҳурии Тоҷикистон барои солҳои 2013-2020 </a:t>
            </a:r>
            <a:endParaRPr lang="ru-RU" sz="2800" dirty="0">
              <a:solidFill>
                <a:srgbClr val="000000"/>
              </a:solidFill>
              <a:latin typeface="Times New Roman Tj" panose="02020603050405020304" pitchFamily="18" charset="-52"/>
            </a:endParaRPr>
          </a:p>
        </p:txBody>
      </p:sp>
      <p:graphicFrame>
        <p:nvGraphicFramePr>
          <p:cNvPr id="56" name="Объект 55"/>
          <p:cNvGraphicFramePr>
            <a:graphicFrameLocks noGrp="1"/>
          </p:cNvGraphicFramePr>
          <p:nvPr>
            <p:ph idx="1"/>
            <p:extLst>
              <p:ext uri="{D42A27DB-BD31-4B8C-83A1-F6EECF244321}">
                <p14:modId xmlns:p14="http://schemas.microsoft.com/office/powerpoint/2010/main" val="2227805105"/>
              </p:ext>
            </p:extLst>
          </p:nvPr>
        </p:nvGraphicFramePr>
        <p:xfrm>
          <a:off x="4983214" y="1903957"/>
          <a:ext cx="6764055" cy="4503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3" name="Схема 62"/>
          <p:cNvGraphicFramePr/>
          <p:nvPr>
            <p:extLst>
              <p:ext uri="{D42A27DB-BD31-4B8C-83A1-F6EECF244321}">
                <p14:modId xmlns:p14="http://schemas.microsoft.com/office/powerpoint/2010/main" val="1543138356"/>
              </p:ext>
            </p:extLst>
          </p:nvPr>
        </p:nvGraphicFramePr>
        <p:xfrm>
          <a:off x="-313151" y="1828799"/>
          <a:ext cx="6100174" cy="4045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96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3" name="Текст 32"/>
          <p:cNvSpPr>
            <a:spLocks noGrp="1"/>
          </p:cNvSpPr>
          <p:nvPr>
            <p:ph type="body" idx="1"/>
          </p:nvPr>
        </p:nvSpPr>
        <p:spPr>
          <a:xfrm>
            <a:off x="396649" y="568411"/>
            <a:ext cx="5534526" cy="45719"/>
          </a:xfrm>
        </p:spPr>
        <p:txBody>
          <a:bodyPr anchor="t">
            <a:normAutofit fontScale="25000" lnSpcReduction="20000"/>
          </a:bodyPr>
          <a:lstStyle/>
          <a:p>
            <a:pPr lvl="1" algn="just">
              <a:lnSpc>
                <a:spcPct val="100000"/>
              </a:lnSpc>
            </a:pPr>
            <a:r>
              <a:rPr lang="tg-Cyrl-TJ" b="0" dirty="0">
                <a:solidFill>
                  <a:srgbClr val="000000"/>
                </a:solidFill>
                <a:latin typeface="Times New Roman Tj" panose="02020603050405020304" pitchFamily="18" charset="-52"/>
              </a:rPr>
              <a:t>     </a:t>
            </a:r>
            <a:endParaRPr lang="ru-RU" sz="1400" b="0" i="1" dirty="0">
              <a:latin typeface="Times New Roman Tj" panose="02020603050405020304" pitchFamily="18" charset="-52"/>
            </a:endParaRPr>
          </a:p>
        </p:txBody>
      </p:sp>
      <p:pic>
        <p:nvPicPr>
          <p:cNvPr id="39" name="Объект 3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4683" y="1537656"/>
            <a:ext cx="4938712" cy="3549315"/>
          </a:xfrm>
          <a:prstGeom prst="rect">
            <a:avLst/>
          </a:prstGeom>
        </p:spPr>
      </p:pic>
      <p:pic>
        <p:nvPicPr>
          <p:cNvPr id="38" name="Объект 37" descr="Вырезка экрана"/>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56099" y="335473"/>
            <a:ext cx="5241738" cy="61971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9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7" name="Объект 10"/>
          <p:cNvGraphicFramePr>
            <a:graphicFrameLocks noGrp="1"/>
          </p:cNvGraphicFramePr>
          <p:nvPr>
            <p:ph sz="half" idx="2"/>
            <p:extLst>
              <p:ext uri="{D42A27DB-BD31-4B8C-83A1-F6EECF244321}">
                <p14:modId xmlns:p14="http://schemas.microsoft.com/office/powerpoint/2010/main" val="1080574562"/>
              </p:ext>
            </p:extLst>
          </p:nvPr>
        </p:nvGraphicFramePr>
        <p:xfrm>
          <a:off x="459326" y="204538"/>
          <a:ext cx="8119943" cy="6347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Рисунок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88806" y="350251"/>
            <a:ext cx="2801353" cy="1867569"/>
          </a:xfrm>
          <a:prstGeom prst="rect">
            <a:avLst/>
          </a:prstGeom>
          <a:ln>
            <a:solidFill>
              <a:srgbClr val="FFFF00"/>
            </a:solidFill>
          </a:ln>
        </p:spPr>
      </p:pic>
      <p:pic>
        <p:nvPicPr>
          <p:cNvPr id="3" name="Рисунок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84794" y="4704347"/>
            <a:ext cx="2805363" cy="1962149"/>
          </a:xfrm>
          <a:prstGeom prst="rect">
            <a:avLst/>
          </a:prstGeom>
          <a:ln>
            <a:solidFill>
              <a:srgbClr val="FFFF00"/>
            </a:solidFill>
          </a:ln>
        </p:spPr>
      </p:pic>
      <p:pic>
        <p:nvPicPr>
          <p:cNvPr id="4" name="Рисунок 3"/>
          <p:cNvPicPr>
            <a:picLocks noChangeAspect="1"/>
          </p:cNvPicPr>
          <p:nvPr/>
        </p:nvPicPr>
        <p:blipFill rotWithShape="1">
          <a:blip r:embed="rId10" cstate="print">
            <a:extLst>
              <a:ext uri="{28A0092B-C50C-407E-A947-70E740481C1C}">
                <a14:useLocalDpi xmlns:a14="http://schemas.microsoft.com/office/drawing/2010/main" val="0"/>
              </a:ext>
            </a:extLst>
          </a:blip>
          <a:srcRect t="11916"/>
          <a:stretch/>
        </p:blipFill>
        <p:spPr>
          <a:xfrm>
            <a:off x="8685097" y="2286000"/>
            <a:ext cx="2805061" cy="2313752"/>
          </a:xfrm>
          <a:prstGeom prst="rect">
            <a:avLst/>
          </a:prstGeom>
          <a:ln>
            <a:solidFill>
              <a:srgbClr val="FFFF00"/>
            </a:solidFill>
          </a:ln>
        </p:spPr>
      </p:pic>
    </p:spTree>
    <p:extLst>
      <p:ext uri="{BB962C8B-B14F-4D97-AF65-F5344CB8AC3E}">
        <p14:creationId xmlns:p14="http://schemas.microsoft.com/office/powerpoint/2010/main" val="401611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1" name="Объект 10"/>
          <p:cNvGraphicFramePr>
            <a:graphicFrameLocks noGrp="1"/>
          </p:cNvGraphicFramePr>
          <p:nvPr>
            <p:ph idx="1"/>
            <p:extLst>
              <p:ext uri="{D42A27DB-BD31-4B8C-83A1-F6EECF244321}">
                <p14:modId xmlns:p14="http://schemas.microsoft.com/office/powerpoint/2010/main" val="3274865830"/>
              </p:ext>
            </p:extLst>
          </p:nvPr>
        </p:nvGraphicFramePr>
        <p:xfrm>
          <a:off x="814346" y="378941"/>
          <a:ext cx="10545632" cy="6135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670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21000">
              <a:schemeClr val="accent5">
                <a:lumMod val="10000"/>
                <a:lumOff val="90000"/>
              </a:schemeClr>
            </a:gs>
            <a:gs pos="100000">
              <a:schemeClr val="accent6">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05" y="398352"/>
            <a:ext cx="11189369" cy="1339008"/>
          </a:xfrm>
        </p:spPr>
        <p:txBody>
          <a:bodyPr>
            <a:noAutofit/>
          </a:bodyPr>
          <a:lstStyle/>
          <a:p>
            <a:pPr algn="ctr"/>
            <a:r>
              <a:rPr lang="ru-RU" sz="3600" dirty="0" err="1">
                <a:solidFill>
                  <a:schemeClr val="tx1">
                    <a:lumMod val="50000"/>
                  </a:schemeClr>
                </a:solidFill>
                <a:latin typeface="Times New Roman Tj" panose="02020603050405020304" pitchFamily="18" charset="-52"/>
              </a:rPr>
              <a:t>Сохтори</a:t>
            </a:r>
            <a:r>
              <a:rPr lang="ru-RU" sz="3600" dirty="0">
                <a:solidFill>
                  <a:schemeClr val="tx1">
                    <a:lumMod val="50000"/>
                  </a:schemeClr>
                </a:solidFill>
                <a:latin typeface="Times New Roman Tj" panose="02020603050405020304" pitchFamily="18" charset="-52"/>
              </a:rPr>
              <a:t> </a:t>
            </a:r>
            <a:r>
              <a:rPr lang="ru-RU" sz="3600" dirty="0" err="1">
                <a:solidFill>
                  <a:schemeClr val="tx1">
                    <a:lumMod val="50000"/>
                  </a:schemeClr>
                </a:solidFill>
                <a:latin typeface="Times New Roman Tj" panose="02020603050405020304" pitchFamily="18" charset="-52"/>
              </a:rPr>
              <a:t>барномаи</a:t>
            </a:r>
            <a:r>
              <a:rPr lang="ru-RU" sz="3600" dirty="0">
                <a:solidFill>
                  <a:schemeClr val="tx1">
                    <a:lumMod val="50000"/>
                  </a:schemeClr>
                </a:solidFill>
                <a:latin typeface="Times New Roman Tj" panose="02020603050405020304" pitchFamily="18" charset="-52"/>
              </a:rPr>
              <a:t> </a:t>
            </a:r>
            <a:r>
              <a:rPr lang="tg-Cyrl-TJ" sz="3600" dirty="0">
                <a:solidFill>
                  <a:schemeClr val="tx1">
                    <a:lumMod val="50000"/>
                  </a:schemeClr>
                </a:solidFill>
                <a:latin typeface="Times New Roman Tj" panose="02020603050405020304" pitchFamily="18" charset="-52"/>
              </a:rPr>
              <a:t>Стратегияи давлатии муқовимат ба коррупсия дар Ҷумҳурии Тоҷикистон барои давраи то соли 2030 </a:t>
            </a:r>
            <a:endParaRPr lang="ru-RU" sz="3600" dirty="0">
              <a:solidFill>
                <a:schemeClr val="tx1">
                  <a:lumMod val="50000"/>
                </a:schemeClr>
              </a:solidFill>
              <a:latin typeface="Times New Roman Tj" panose="02020603050405020304" pitchFamily="18" charset="-52"/>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276850022"/>
              </p:ext>
            </p:extLst>
          </p:nvPr>
        </p:nvGraphicFramePr>
        <p:xfrm>
          <a:off x="360946" y="1791954"/>
          <a:ext cx="11550317" cy="4837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4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0442002"/>
              </p:ext>
            </p:extLst>
          </p:nvPr>
        </p:nvGraphicFramePr>
        <p:xfrm>
          <a:off x="842963" y="244391"/>
          <a:ext cx="11800723" cy="619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573" y="128587"/>
            <a:ext cx="2460071" cy="1843088"/>
          </a:xfrm>
          <a:prstGeom prst="rect">
            <a:avLst/>
          </a:prstGeom>
          <a:ln>
            <a:noFill/>
          </a:ln>
          <a:effectLst>
            <a:softEdge rad="112500"/>
          </a:effectLst>
        </p:spPr>
      </p:pic>
    </p:spTree>
    <p:extLst>
      <p:ext uri="{BB962C8B-B14F-4D97-AF65-F5344CB8AC3E}">
        <p14:creationId xmlns:p14="http://schemas.microsoft.com/office/powerpoint/2010/main" val="133635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bg2">
                <a:lumMod val="40000"/>
                <a:lumOff val="60000"/>
              </a:schemeClr>
            </a:gs>
            <a:gs pos="10000">
              <a:schemeClr val="bg2">
                <a:lumMod val="60000"/>
                <a:lumOff val="40000"/>
              </a:schemeClr>
            </a:gs>
            <a:gs pos="81000">
              <a:schemeClr val="accent3">
                <a:lumMod val="20000"/>
                <a:lumOff val="80000"/>
              </a:schemeClr>
            </a:gs>
            <a:gs pos="55000">
              <a:srgbClr val="A3F5ED"/>
            </a:gs>
          </a:gsLst>
          <a:lin ang="1800000" scaled="0"/>
        </a:grad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44371643"/>
              </p:ext>
            </p:extLst>
          </p:nvPr>
        </p:nvGraphicFramePr>
        <p:xfrm>
          <a:off x="1" y="230659"/>
          <a:ext cx="6631458" cy="6153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6943725" y="507973"/>
            <a:ext cx="4814887" cy="500137"/>
          </a:xfrm>
          <a:prstGeom prst="rect">
            <a:avLst/>
          </a:prstGeom>
        </p:spPr>
        <p:txBody>
          <a:bodyPr wrap="square">
            <a:spAutoFit/>
          </a:bodyPr>
          <a:lstStyle/>
          <a:p>
            <a:pPr algn="just">
              <a:lnSpc>
                <a:spcPct val="150000"/>
              </a:lnSpc>
            </a:pPr>
            <a:r>
              <a:rPr lang="tg-Cyrl-TJ" sz="2000" dirty="0">
                <a:solidFill>
                  <a:schemeClr val="bg1"/>
                </a:solidFill>
                <a:latin typeface="Times New Roman Tj" panose="02020603050405020304" pitchFamily="18" charset="-52"/>
              </a:rPr>
              <a:t>      </a:t>
            </a:r>
            <a:endParaRPr lang="ru-RU" sz="2000" dirty="0">
              <a:solidFill>
                <a:schemeClr val="bg1"/>
              </a:solidFill>
              <a:latin typeface="Times New Roman Tj" panose="02020603050405020304" pitchFamily="18" charset="-52"/>
            </a:endParaRPr>
          </a:p>
        </p:txBody>
      </p:sp>
      <p:pic>
        <p:nvPicPr>
          <p:cNvPr id="9" name="Рисунок 8" descr="накша стратегия Раёсат барои соли 2021 [Режим ограниченной функциональности] - Microsoft Word некоммерческое использование (Сбой активации продукта)"/>
          <p:cNvPicPr>
            <a:picLocks noChangeAspect="1"/>
          </p:cNvPicPr>
          <p:nvPr/>
        </p:nvPicPr>
        <p:blipFill rotWithShape="1">
          <a:blip r:embed="rId7">
            <a:extLst>
              <a:ext uri="{28A0092B-C50C-407E-A947-70E740481C1C}">
                <a14:useLocalDpi xmlns:a14="http://schemas.microsoft.com/office/drawing/2010/main" val="0"/>
              </a:ext>
            </a:extLst>
          </a:blip>
          <a:srcRect l="20421" t="46893" r="19282" b="10622"/>
          <a:stretch/>
        </p:blipFill>
        <p:spPr>
          <a:xfrm>
            <a:off x="6780595" y="1008110"/>
            <a:ext cx="5238410" cy="4815544"/>
          </a:xfrm>
          <a:prstGeom prst="rect">
            <a:avLst/>
          </a:prstGeom>
          <a:ln>
            <a:solidFill>
              <a:srgbClr val="FFFF00"/>
            </a:solidFill>
          </a:ln>
          <a:effectLst>
            <a:glow rad="63500">
              <a:schemeClr val="accent1">
                <a:satMod val="175000"/>
                <a:alpha val="40000"/>
              </a:schemeClr>
            </a:glow>
            <a:outerShdw blurRad="190500" algn="tl" rotWithShape="0">
              <a:srgbClr val="000000">
                <a:alpha val="70000"/>
              </a:srgbClr>
            </a:outerShdw>
          </a:effectLst>
        </p:spPr>
      </p:pic>
      <p:sp>
        <p:nvSpPr>
          <p:cNvPr id="6" name="Прямоугольник 5"/>
          <p:cNvSpPr/>
          <p:nvPr/>
        </p:nvSpPr>
        <p:spPr>
          <a:xfrm>
            <a:off x="11285837" y="2471351"/>
            <a:ext cx="560173" cy="2487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1257003" y="2471351"/>
            <a:ext cx="679624" cy="28832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Прямая соединительная линия 11"/>
          <p:cNvCxnSpPr/>
          <p:nvPr/>
        </p:nvCxnSpPr>
        <p:spPr>
          <a:xfrm>
            <a:off x="11257003" y="3122141"/>
            <a:ext cx="679624"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1257003" y="4485503"/>
            <a:ext cx="679624"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5388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рррр">
  <a:themeElements>
    <a:clrScheme name="Другая 1">
      <a:dk1>
        <a:srgbClr val="6D1D6B"/>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рррр" id="{2601A677-9D3E-4B68-9B03-EB6997D8B72B}" vid="{003766E7-41CC-4DF2-86C3-1771E322138B}"/>
    </a:ext>
  </a:extLst>
</a:theme>
</file>

<file path=ppt/theme/theme2.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рррр</Template>
  <TotalTime>3210</TotalTime>
  <Words>1248</Words>
  <Application>Microsoft Office PowerPoint</Application>
  <PresentationFormat>Широкоэкранный</PresentationFormat>
  <Paragraphs>130</Paragraphs>
  <Slides>24</Slides>
  <Notes>2</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3</vt:i4>
      </vt:variant>
      <vt:variant>
        <vt:lpstr>Заголовки слайдов</vt:lpstr>
      </vt:variant>
      <vt:variant>
        <vt:i4>24</vt:i4>
      </vt:variant>
    </vt:vector>
  </HeadingPairs>
  <TitlesOfParts>
    <vt:vector size="39" baseType="lpstr">
      <vt:lpstr>Arial</vt:lpstr>
      <vt:lpstr>Book Antiqua</vt:lpstr>
      <vt:lpstr>Calibri</vt:lpstr>
      <vt:lpstr>Calibri Light</vt:lpstr>
      <vt:lpstr>Lucida Sans</vt:lpstr>
      <vt:lpstr>TAJIKAN</vt:lpstr>
      <vt:lpstr>Times New Roman</vt:lpstr>
      <vt:lpstr>Times New Roman Tj</vt:lpstr>
      <vt:lpstr>Trebuchet MS</vt:lpstr>
      <vt:lpstr>Wingdings</vt:lpstr>
      <vt:lpstr>Wingdings 2</vt:lpstr>
      <vt:lpstr>Wingdings 3</vt:lpstr>
      <vt:lpstr>рррр</vt:lpstr>
      <vt:lpstr>Грань</vt:lpstr>
      <vt:lpstr>Апекс</vt:lpstr>
      <vt:lpstr>Презентация PowerPoint</vt:lpstr>
      <vt:lpstr>Презентация PowerPoint</vt:lpstr>
      <vt:lpstr>Натиҷаи ниҳоии мониторинги маҷмўии ҳолати иҷрои Стратегияи муқовимат ба коррупсия дар Ҷумҳурии Тоҷикистон барои солҳои 2013-2020 </vt:lpstr>
      <vt:lpstr>Презентация PowerPoint</vt:lpstr>
      <vt:lpstr>Презентация PowerPoint</vt:lpstr>
      <vt:lpstr>Презентация PowerPoint</vt:lpstr>
      <vt:lpstr>Сохтори барномаи Стратегияи давлатии муқовимат ба коррупсия дар Ҷумҳурии Тоҷикистон барои давраи то соли 2030 </vt:lpstr>
      <vt:lpstr>Презентация PowerPoint</vt:lpstr>
      <vt:lpstr>Презентация PowerPoint</vt:lpstr>
      <vt:lpstr>Презентация PowerPoint</vt:lpstr>
      <vt:lpstr>БОБИ 4. МЕХАНИЗМИ АМАЛИГАРДОНИИ СТРАТЕГИЯ </vt:lpstr>
      <vt:lpstr>Назорати таъмини иҷрои саривақтии бандҳои Барнома ва нақшаҳои дохилиидоравӣ</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Ирсоли маълумотнома оид ба иҷрои Стратегия  ва Нақшаи чорабиниҳои амалисозии он </vt:lpstr>
      <vt:lpstr>Презентация PowerPoint</vt:lpstr>
      <vt:lpstr>Презентация PowerPoint</vt:lpstr>
      <vt:lpstr>Презентация PowerPoint</vt:lpstr>
      <vt:lpstr>  ТАШАККУР БАРОИ ДИҚҚАТ!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211</cp:revision>
  <cp:lastPrinted>2025-03-26T05:11:28Z</cp:lastPrinted>
  <dcterms:created xsi:type="dcterms:W3CDTF">2021-11-21T13:13:00Z</dcterms:created>
  <dcterms:modified xsi:type="dcterms:W3CDTF">2025-03-26T05:14:12Z</dcterms:modified>
</cp:coreProperties>
</file>