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335" r:id="rId5"/>
    <p:sldId id="349" r:id="rId6"/>
    <p:sldId id="350" r:id="rId7"/>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Автор"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105" d="100"/>
          <a:sy n="105" d="100"/>
        </p:scale>
        <p:origin x="834" y="11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Марказҳои касбомӯзии назди муассисаҳои таҳсилоти олии касбӣ</c:v>
                </c:pt>
                <c:pt idx="1">
                  <c:v>Марказҳои касбомӯзии назди  муассисаҳои таҳсилоти миёнаи касбӣ</c:v>
                </c:pt>
                <c:pt idx="2">
                  <c:v>Марказҳои касбомӯзии назди муассисаҳои таҳсилоти ибтидоии касбӣ</c:v>
                </c:pt>
                <c:pt idx="3">
                  <c:v>Марказҳои касбомӯзии назди муассисаҳои давлатӣ ва ғайридавлатӣ</c:v>
                </c:pt>
                <c:pt idx="4">
                  <c:v>Марказҳои таълими касбии калонсолони Тоҷикистон</c:v>
                </c:pt>
              </c:strCache>
            </c:strRef>
          </c:cat>
          <c:val>
            <c:numRef>
              <c:f>Лист1!$B$2:$B$6</c:f>
              <c:numCache>
                <c:formatCode>General</c:formatCode>
                <c:ptCount val="5"/>
                <c:pt idx="0">
                  <c:v>2229</c:v>
                </c:pt>
                <c:pt idx="1">
                  <c:v>935</c:v>
                </c:pt>
                <c:pt idx="2">
                  <c:v>10142</c:v>
                </c:pt>
                <c:pt idx="3">
                  <c:v>101221</c:v>
                </c:pt>
                <c:pt idx="4">
                  <c:v>43067</c:v>
                </c:pt>
              </c:numCache>
            </c:numRef>
          </c:val>
          <c:extLst>
            <c:ext xmlns:c16="http://schemas.microsoft.com/office/drawing/2014/chart" uri="{C3380CC4-5D6E-409C-BE32-E72D297353CC}">
              <c16:uniqueId val="{00000000-EA35-41CD-92D6-97EB724ABE1B}"/>
            </c:ext>
          </c:extLst>
        </c:ser>
        <c:ser>
          <c:idx val="1"/>
          <c:order val="1"/>
          <c:tx>
            <c:strRef>
              <c:f>Лист1!$C$1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Марказҳои касбомӯзии назди муассисаҳои таҳсилоти олии касбӣ</c:v>
                </c:pt>
                <c:pt idx="1">
                  <c:v>Марказҳои касбомӯзии назди  муассисаҳои таҳсилоти миёнаи касбӣ</c:v>
                </c:pt>
                <c:pt idx="2">
                  <c:v>Марказҳои касбомӯзии назди муассисаҳои таҳсилоти ибтидоии касбӣ</c:v>
                </c:pt>
                <c:pt idx="3">
                  <c:v>Марказҳои касбомӯзии назди муассисаҳои давлатӣ ва ғайридавлатӣ</c:v>
                </c:pt>
                <c:pt idx="4">
                  <c:v>Марказҳои таълими касбии калонсолони Тоҷикистон</c:v>
                </c:pt>
              </c:strCache>
            </c:strRef>
          </c:cat>
          <c:val>
            <c:numRef>
              <c:f>Лист1!$C$2:$C$6</c:f>
              <c:numCache>
                <c:formatCode>General</c:formatCode>
                <c:ptCount val="5"/>
                <c:pt idx="0">
                  <c:v>3143</c:v>
                </c:pt>
                <c:pt idx="1">
                  <c:v>799</c:v>
                </c:pt>
                <c:pt idx="2">
                  <c:v>10490</c:v>
                </c:pt>
                <c:pt idx="3">
                  <c:v>138253</c:v>
                </c:pt>
                <c:pt idx="4">
                  <c:v>45073</c:v>
                </c:pt>
              </c:numCache>
            </c:numRef>
          </c:val>
          <c:extLst>
            <c:ext xmlns:c16="http://schemas.microsoft.com/office/drawing/2014/chart" uri="{C3380CC4-5D6E-409C-BE32-E72D297353CC}">
              <c16:uniqueId val="{00000001-EA35-41CD-92D6-97EB724ABE1B}"/>
            </c:ext>
          </c:extLst>
        </c:ser>
        <c:ser>
          <c:idx val="2"/>
          <c:order val="2"/>
          <c:tx>
            <c:strRef>
              <c:f>Лист1!$D$1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Марказҳои касбомӯзии назди муассисаҳои таҳсилоти олии касбӣ</c:v>
                </c:pt>
                <c:pt idx="1">
                  <c:v>Марказҳои касбомӯзии назди  муассисаҳои таҳсилоти миёнаи касбӣ</c:v>
                </c:pt>
                <c:pt idx="2">
                  <c:v>Марказҳои касбомӯзии назди муассисаҳои таҳсилоти ибтидоии касбӣ</c:v>
                </c:pt>
                <c:pt idx="3">
                  <c:v>Марказҳои касбомӯзии назди муассисаҳои давлатӣ ва ғайридавлатӣ</c:v>
                </c:pt>
                <c:pt idx="4">
                  <c:v>Марказҳои таълими касбии калонсолони Тоҷикистон</c:v>
                </c:pt>
              </c:strCache>
            </c:strRef>
          </c:cat>
          <c:val>
            <c:numRef>
              <c:f>Лист1!$D$2:$D$6</c:f>
              <c:numCache>
                <c:formatCode>General</c:formatCode>
                <c:ptCount val="5"/>
                <c:pt idx="0">
                  <c:v>3702</c:v>
                </c:pt>
                <c:pt idx="1">
                  <c:v>1071</c:v>
                </c:pt>
                <c:pt idx="2">
                  <c:v>11352</c:v>
                </c:pt>
                <c:pt idx="3">
                  <c:v>161725</c:v>
                </c:pt>
                <c:pt idx="4">
                  <c:v>51327</c:v>
                </c:pt>
              </c:numCache>
            </c:numRef>
          </c:val>
          <c:extLst>
            <c:ext xmlns:c16="http://schemas.microsoft.com/office/drawing/2014/chart" uri="{C3380CC4-5D6E-409C-BE32-E72D297353CC}">
              <c16:uniqueId val="{00000002-EA35-41CD-92D6-97EB724ABE1B}"/>
            </c:ext>
          </c:extLst>
        </c:ser>
        <c:ser>
          <c:idx val="3"/>
          <c:order val="3"/>
          <c:tx>
            <c:strRef>
              <c:f>Лист1!$E$1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Марказҳои касбомӯзии назди муассисаҳои таҳсилоти олии касбӣ</c:v>
                </c:pt>
                <c:pt idx="1">
                  <c:v>Марказҳои касбомӯзии назди  муассисаҳои таҳсилоти миёнаи касбӣ</c:v>
                </c:pt>
                <c:pt idx="2">
                  <c:v>Марказҳои касбомӯзии назди муассисаҳои таҳсилоти ибтидоии касбӣ</c:v>
                </c:pt>
                <c:pt idx="3">
                  <c:v>Марказҳои касбомӯзии назди муассисаҳои давлатӣ ва ғайридавлатӣ</c:v>
                </c:pt>
                <c:pt idx="4">
                  <c:v>Марказҳои таълими касбии калонсолони Тоҷикистон</c:v>
                </c:pt>
              </c:strCache>
            </c:strRef>
          </c:cat>
          <c:val>
            <c:numRef>
              <c:f>Лист1!$E$2:$E$6</c:f>
              <c:numCache>
                <c:formatCode>General</c:formatCode>
                <c:ptCount val="5"/>
                <c:pt idx="0">
                  <c:v>4115</c:v>
                </c:pt>
                <c:pt idx="1">
                  <c:v>1035</c:v>
                </c:pt>
                <c:pt idx="2">
                  <c:v>9376</c:v>
                </c:pt>
                <c:pt idx="3">
                  <c:v>180808</c:v>
                </c:pt>
                <c:pt idx="4">
                  <c:v>55361</c:v>
                </c:pt>
              </c:numCache>
            </c:numRef>
          </c:val>
          <c:extLst>
            <c:ext xmlns:c16="http://schemas.microsoft.com/office/drawing/2014/chart" uri="{C3380CC4-5D6E-409C-BE32-E72D297353CC}">
              <c16:uniqueId val="{00000003-EA35-41CD-92D6-97EB724ABE1B}"/>
            </c:ext>
          </c:extLst>
        </c:ser>
        <c:dLbls>
          <c:showLegendKey val="0"/>
          <c:showVal val="0"/>
          <c:showCatName val="0"/>
          <c:showSerName val="0"/>
          <c:showPercent val="0"/>
          <c:showBubbleSize val="0"/>
        </c:dLbls>
        <c:gapWidth val="219"/>
        <c:overlap val="100"/>
        <c:axId val="36569456"/>
        <c:axId val="36574736"/>
      </c:barChart>
      <c:catAx>
        <c:axId val="3656945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574736"/>
        <c:crosses val="autoZero"/>
        <c:auto val="1"/>
        <c:lblAlgn val="ctr"/>
        <c:lblOffset val="100"/>
        <c:noMultiLvlLbl val="0"/>
      </c:catAx>
      <c:valAx>
        <c:axId val="36574736"/>
        <c:scaling>
          <c:logBase val="10"/>
          <c:orientation val="maxMin"/>
          <c:max val="1900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5694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g-Cyrl-TJ"/>
              <a:t>Маблағгузорӣ дар солҳои </a:t>
            </a:r>
            <a:r>
              <a:rPr lang="en-US"/>
              <a:t>2021-2025</a:t>
            </a:r>
            <a:r>
              <a:rPr lang="tg-Cyrl-TJ"/>
              <a:t> (ҳаз. сомонӣ)</a:t>
            </a:r>
            <a:endParaRPr lang="en-US"/>
          </a:p>
        </c:rich>
      </c:tx>
      <c:layout>
        <c:manualLayout>
          <c:xMode val="edge"/>
          <c:yMode val="edge"/>
          <c:x val="0.18429166666666666"/>
          <c:y val="2.28245329582361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583332188188514"/>
          <c:y val="0.12240875399232672"/>
          <c:w val="0.45996802755676475"/>
          <c:h val="0.78792741749191475"/>
        </c:manualLayout>
      </c:layout>
      <c:pieChart>
        <c:varyColors val="1"/>
        <c:ser>
          <c:idx val="0"/>
          <c:order val="0"/>
          <c:tx>
            <c:strRef>
              <c:f>[Книга1]Лист1!$B$1</c:f>
              <c:strCache>
                <c:ptCount val="1"/>
                <c:pt idx="0">
                  <c:v>2021-2025</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ACE-4B83-878C-697915C5844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ACE-4B83-878C-697915C5844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ACE-4B83-878C-697915C5844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9ACE-4B83-878C-697915C58441}"/>
              </c:ext>
            </c:extLst>
          </c:dPt>
          <c:dLbls>
            <c:dLbl>
              <c:idx val="0"/>
              <c:layout>
                <c:manualLayout>
                  <c:x val="-0.14646833989501312"/>
                  <c:y val="-1.0457050788779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CE-4B83-878C-697915C58441}"/>
                </c:ext>
              </c:extLst>
            </c:dLbl>
            <c:dLbl>
              <c:idx val="1"/>
              <c:layout>
                <c:manualLayout>
                  <c:x val="4.1373359580052491E-2"/>
                  <c:y val="-0.127940193732958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CE-4B83-878C-697915C58441}"/>
                </c:ext>
              </c:extLst>
            </c:dLbl>
            <c:dLbl>
              <c:idx val="2"/>
              <c:layout>
                <c:manualLayout>
                  <c:x val="0.13042650918635171"/>
                  <c:y val="3.6171193582292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CE-4B83-878C-697915C584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[Книга1]Лист1!$A$2:$A$5</c:f>
              <c:strCache>
                <c:ptCount val="3"/>
                <c:pt idx="0">
                  <c:v>Маблағгузории Барнома ()</c:v>
                </c:pt>
                <c:pt idx="1">
                  <c:v>Буҷети давлатӣ</c:v>
                </c:pt>
                <c:pt idx="2">
                  <c:v>Дигар манбаҳо</c:v>
                </c:pt>
              </c:strCache>
            </c:strRef>
          </c:cat>
          <c:val>
            <c:numRef>
              <c:f>[Книга1]Лист1!$B$2:$B$5</c:f>
              <c:numCache>
                <c:formatCode>General</c:formatCode>
                <c:ptCount val="4"/>
                <c:pt idx="0">
                  <c:v>12770</c:v>
                </c:pt>
                <c:pt idx="1">
                  <c:v>2440</c:v>
                </c:pt>
                <c:pt idx="2">
                  <c:v>10330</c:v>
                </c:pt>
              </c:numCache>
            </c:numRef>
          </c:val>
          <c:extLst>
            <c:ext xmlns:c16="http://schemas.microsoft.com/office/drawing/2014/chart" uri="{C3380CC4-5D6E-409C-BE32-E72D297353CC}">
              <c16:uniqueId val="{00000008-9ACE-4B83-878C-697915C5844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782775590551179"/>
          <c:y val="0.91298101879489457"/>
          <c:w val="0.707261154855643"/>
          <c:h val="6.41944482468691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DB967A7C-9C9A-4B29-9491-2CFF13651134}" type="datetime1">
              <a:rPr lang="ru-RU" smtClean="0"/>
              <a:t>07.03.2025</a:t>
            </a:fld>
            <a:endParaRPr lang="ru-RU" dirty="0"/>
          </a:p>
        </p:txBody>
      </p:sp>
      <p:sp>
        <p:nvSpPr>
          <p:cNvPr id="4" name="Нижний колонтитул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9E9D563E-BCB2-465B-8A3C-AC86CE64F69C}" type="slidenum">
              <a:rPr lang="ru-RU" smtClean="0"/>
              <a:t>‹#›</a:t>
            </a:fld>
            <a:endParaRPr lang="ru-RU"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fld id="{6E39FF30-72EE-404D-AF97-454A1E16F01B}" type="datetime1">
              <a:rPr lang="ru-RU" smtClean="0"/>
              <a:pPr/>
              <a:t>07.03.2025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8B990660-4B7D-4C11-96DB-B19FFA8CA93C}" type="slidenum">
              <a:rPr lang="ru-RU" noProof="0" smtClean="0"/>
              <a:t>‹#›</a:t>
            </a:fld>
            <a:endParaRPr lang="ru-RU" noProof="0"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8B990660-4B7D-4C11-96DB-B19FFA8CA93C}" type="slidenum">
              <a:rPr lang="ru-RU" noProof="0" smtClean="0"/>
              <a:t>1</a:t>
            </a:fld>
            <a:endParaRPr lang="ru-RU" noProof="0" dirty="0"/>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C8F75-E59B-FD2A-C5B7-5020F7467BA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9CDB00C-D765-79E0-7D2B-F1D83F3C172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A2E53CA-359E-0028-CC2B-FD931329DD8B}"/>
              </a:ext>
            </a:extLst>
          </p:cNvPr>
          <p:cNvSpPr>
            <a:spLocks noGrp="1"/>
          </p:cNvSpPr>
          <p:nvPr>
            <p:ph type="body" idx="1"/>
          </p:nvPr>
        </p:nvSpPr>
        <p:spPr/>
        <p:txBody>
          <a:bodyPr rtlCol="0"/>
          <a:lstStyle>
            <a:defPPr>
              <a:defRPr lang="ru-RU"/>
            </a:defPPr>
          </a:lstStyle>
          <a:p>
            <a:pPr rtl="0"/>
            <a:endParaRPr lang="ru-RU" dirty="0"/>
          </a:p>
        </p:txBody>
      </p:sp>
      <p:sp>
        <p:nvSpPr>
          <p:cNvPr id="4" name="Номер слайда 3">
            <a:extLst>
              <a:ext uri="{FF2B5EF4-FFF2-40B4-BE49-F238E27FC236}">
                <a16:creationId xmlns:a16="http://schemas.microsoft.com/office/drawing/2014/main" id="{B3D571C3-C009-5359-0C15-35E5844D90AA}"/>
              </a:ext>
            </a:extLst>
          </p:cNvPr>
          <p:cNvSpPr>
            <a:spLocks noGrp="1"/>
          </p:cNvSpPr>
          <p:nvPr>
            <p:ph type="sldNum" sz="quarter" idx="5"/>
          </p:nvPr>
        </p:nvSpPr>
        <p:spPr/>
        <p:txBody>
          <a:bodyPr rtlCol="0"/>
          <a:lstStyle>
            <a:defPPr>
              <a:defRPr lang="ru-RU"/>
            </a:defPPr>
          </a:lstStyle>
          <a:p>
            <a:pPr rtl="0"/>
            <a:fld id="{8B990660-4B7D-4C11-96DB-B19FFA8CA93C}" type="slidenum">
              <a:rPr lang="ru-RU" noProof="0" smtClean="0"/>
              <a:t>2</a:t>
            </a:fld>
            <a:endParaRPr lang="ru-RU" noProof="0" dirty="0"/>
          </a:p>
        </p:txBody>
      </p:sp>
    </p:spTree>
    <p:extLst>
      <p:ext uri="{BB962C8B-B14F-4D97-AF65-F5344CB8AC3E}">
        <p14:creationId xmlns:p14="http://schemas.microsoft.com/office/powerpoint/2010/main" val="215283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09EC2-6D27-F492-2E31-7DEEEA95CC4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4222B27-0371-6E29-1B39-A54D45F4801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9BA2ACD-8DCB-98D6-D099-5E03AA5F202A}"/>
              </a:ext>
            </a:extLst>
          </p:cNvPr>
          <p:cNvSpPr>
            <a:spLocks noGrp="1"/>
          </p:cNvSpPr>
          <p:nvPr>
            <p:ph type="body" idx="1"/>
          </p:nvPr>
        </p:nvSpPr>
        <p:spPr/>
        <p:txBody>
          <a:bodyPr rtlCol="0"/>
          <a:lstStyle>
            <a:defPPr>
              <a:defRPr lang="ru-RU"/>
            </a:defPPr>
          </a:lstStyle>
          <a:p>
            <a:pPr rtl="0"/>
            <a:endParaRPr lang="ru-RU" dirty="0"/>
          </a:p>
        </p:txBody>
      </p:sp>
      <p:sp>
        <p:nvSpPr>
          <p:cNvPr id="4" name="Номер слайда 3">
            <a:extLst>
              <a:ext uri="{FF2B5EF4-FFF2-40B4-BE49-F238E27FC236}">
                <a16:creationId xmlns:a16="http://schemas.microsoft.com/office/drawing/2014/main" id="{4F355993-B173-97CE-BAAD-973598191CB6}"/>
              </a:ext>
            </a:extLst>
          </p:cNvPr>
          <p:cNvSpPr>
            <a:spLocks noGrp="1"/>
          </p:cNvSpPr>
          <p:nvPr>
            <p:ph type="sldNum" sz="quarter" idx="5"/>
          </p:nvPr>
        </p:nvSpPr>
        <p:spPr/>
        <p:txBody>
          <a:bodyPr rtlCol="0"/>
          <a:lstStyle>
            <a:defPPr>
              <a:defRPr lang="ru-RU"/>
            </a:defPPr>
          </a:lstStyle>
          <a:p>
            <a:pPr rtl="0"/>
            <a:fld id="{8B990660-4B7D-4C11-96DB-B19FFA8CA93C}" type="slidenum">
              <a:rPr lang="ru-RU" noProof="0" smtClean="0"/>
              <a:t>3</a:t>
            </a:fld>
            <a:endParaRPr lang="ru-RU" noProof="0" dirty="0"/>
          </a:p>
        </p:txBody>
      </p:sp>
    </p:spTree>
    <p:extLst>
      <p:ext uri="{BB962C8B-B14F-4D97-AF65-F5344CB8AC3E}">
        <p14:creationId xmlns:p14="http://schemas.microsoft.com/office/powerpoint/2010/main" val="341934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ru-RU" sz="4000" b="1" baseline="0"/>
            </a:lvl1pPr>
          </a:lstStyle>
          <a:p>
            <a:pPr rtl="0"/>
            <a:r>
              <a:rPr lang="ru-RU"/>
              <a:t>ЩЕЛКНИТЕ, ЧТОБЫ ДОБАВИТЬ ЗАГОЛОВОК</a:t>
            </a:r>
          </a:p>
        </p:txBody>
      </p:sp>
      <p:pic>
        <p:nvPicPr>
          <p:cNvPr id="4" name="Графический объект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водка 1">
    <p:spTree>
      <p:nvGrpSpPr>
        <p:cNvPr id="1" name=""/>
        <p:cNvGrpSpPr/>
        <p:nvPr/>
      </p:nvGrpSpPr>
      <p:grpSpPr>
        <a:xfrm>
          <a:off x="0" y="0"/>
          <a:ext cx="0" cy="0"/>
          <a:chOff x="0" y="0"/>
          <a:chExt cx="0" cy="0"/>
        </a:xfrm>
      </p:grpSpPr>
      <p:pic>
        <p:nvPicPr>
          <p:cNvPr id="7" name="Графический объект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ru-RU" sz="2800" baseline="0"/>
            </a:lvl1pPr>
          </a:lstStyle>
          <a:p>
            <a:pPr rtl="0"/>
            <a:r>
              <a:rPr lang="ru-RU"/>
              <a:t>ЩЕЛКНИТЕ, ЧТОБЫ ДОБАВИТЬ ЗАГОЛОВОК</a:t>
            </a:r>
          </a:p>
        </p:txBody>
      </p:sp>
      <p:sp>
        <p:nvSpPr>
          <p:cNvPr id="11" name="Объект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ru-RU" sz="2000"/>
            </a:lvl1pPr>
            <a:lvl2pPr marL="685800" indent="-228600">
              <a:lnSpc>
                <a:spcPct val="100000"/>
              </a:lnSpc>
              <a:spcBef>
                <a:spcPts val="0"/>
              </a:spcBef>
              <a:spcAft>
                <a:spcPts val="600"/>
              </a:spcAft>
              <a:defRPr lang="ru-RU" sz="2000"/>
            </a:lvl2pPr>
            <a:lvl3pPr marL="1143000" indent="-228600">
              <a:lnSpc>
                <a:spcPct val="100000"/>
              </a:lnSpc>
              <a:spcBef>
                <a:spcPts val="0"/>
              </a:spcBef>
              <a:spcAft>
                <a:spcPts val="600"/>
              </a:spcAft>
              <a:defRPr lang="ru-RU" sz="2000"/>
            </a:lvl3pPr>
            <a:lvl4pPr marL="1600200" indent="-228600">
              <a:lnSpc>
                <a:spcPct val="100000"/>
              </a:lnSpc>
              <a:spcBef>
                <a:spcPts val="0"/>
              </a:spcBef>
              <a:spcAft>
                <a:spcPts val="600"/>
              </a:spcAft>
              <a:defRPr lang="ru-RU" sz="2000"/>
            </a:lvl4pPr>
            <a:lvl5pPr marL="2057400" indent="-228600">
              <a:lnSpc>
                <a:spcPct val="100000"/>
              </a:lnSpc>
              <a:spcBef>
                <a:spcPts val="0"/>
              </a:spcBef>
              <a:spcAft>
                <a:spcPts val="600"/>
              </a:spcAft>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0" name="Объект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ru-RU" sz="2000"/>
            </a:lvl1pPr>
            <a:lvl2pPr marL="228600" indent="-228600">
              <a:lnSpc>
                <a:spcPct val="100000"/>
              </a:lnSpc>
              <a:spcBef>
                <a:spcPts val="1000"/>
              </a:spcBef>
              <a:spcAft>
                <a:spcPts val="600"/>
              </a:spcAft>
              <a:buFont typeface="+mj-lt"/>
              <a:buNone/>
              <a:defRPr lang="ru-RU" sz="2000"/>
            </a:lvl2pPr>
            <a:lvl3pPr marL="0" indent="0">
              <a:lnSpc>
                <a:spcPct val="100000"/>
              </a:lnSpc>
              <a:spcBef>
                <a:spcPts val="1000"/>
              </a:spcBef>
              <a:spcAft>
                <a:spcPts val="600"/>
              </a:spcAft>
              <a:buFont typeface="+mj-lt"/>
              <a:buNone/>
              <a:defRPr lang="ru-RU" sz="2000"/>
            </a:lvl3pPr>
            <a:lvl4pPr marL="0" indent="0">
              <a:lnSpc>
                <a:spcPct val="100000"/>
              </a:lnSpc>
              <a:spcBef>
                <a:spcPts val="1000"/>
              </a:spcBef>
              <a:spcAft>
                <a:spcPts val="600"/>
              </a:spcAft>
              <a:buFont typeface="+mj-lt"/>
              <a:buNone/>
              <a:defRPr lang="ru-RU" sz="2000"/>
            </a:lvl4pPr>
            <a:lvl5pPr marL="0" indent="0">
              <a:lnSpc>
                <a:spcPct val="100000"/>
              </a:lnSpc>
              <a:spcBef>
                <a:spcPts val="1000"/>
              </a:spcBef>
              <a:spcAft>
                <a:spcPts val="600"/>
              </a:spcAft>
              <a:buFont typeface="+mj-lt"/>
              <a:buNone/>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омер слайда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
        <p:nvSpPr>
          <p:cNvPr id="5" name="Нижний колонтитул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ru-RU"/>
            </a:lvl1pPr>
          </a:lstStyle>
          <a:p>
            <a:pPr rtl="0"/>
            <a:r>
              <a:rPr lang="ru-RU"/>
              <a:t>Заголовок презентации</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аблица 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ru-RU" sz="2800" baseline="0"/>
            </a:lvl1pPr>
          </a:lstStyle>
          <a:p>
            <a:pPr rtl="0"/>
            <a:r>
              <a:rPr lang="ru-RU"/>
              <a:t>ЩЕЛКНИТЕ, ЧТОБЫ ДОБАВИТЬ ЗАГОЛОВОК</a:t>
            </a:r>
          </a:p>
        </p:txBody>
      </p:sp>
      <p:sp>
        <p:nvSpPr>
          <p:cNvPr id="11" name="Объект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ru-RU" sz="2000"/>
            </a:lvl1pPr>
            <a:lvl2pPr marL="685800" indent="-228600">
              <a:lnSpc>
                <a:spcPct val="100000"/>
              </a:lnSpc>
              <a:spcBef>
                <a:spcPts val="500"/>
              </a:spcBef>
              <a:spcAft>
                <a:spcPts val="600"/>
              </a:spcAft>
              <a:defRPr lang="ru-RU" sz="2000"/>
            </a:lvl2pPr>
            <a:lvl3pPr marL="1143000" indent="-228600">
              <a:lnSpc>
                <a:spcPct val="100000"/>
              </a:lnSpc>
              <a:spcBef>
                <a:spcPts val="500"/>
              </a:spcBef>
              <a:spcAft>
                <a:spcPts val="600"/>
              </a:spcAft>
              <a:defRPr lang="ru-RU" sz="2000"/>
            </a:lvl3pPr>
            <a:lvl4pPr marL="1600200" indent="-228600">
              <a:lnSpc>
                <a:spcPct val="100000"/>
              </a:lnSpc>
              <a:spcBef>
                <a:spcPts val="500"/>
              </a:spcBef>
              <a:spcAft>
                <a:spcPts val="600"/>
              </a:spcAft>
              <a:defRPr lang="ru-RU" sz="2000"/>
            </a:lvl4pPr>
            <a:lvl5pPr marL="2057400" indent="-228600">
              <a:lnSpc>
                <a:spcPct val="100000"/>
              </a:lnSpc>
              <a:spcBef>
                <a:spcPts val="500"/>
              </a:spcBef>
              <a:spcAft>
                <a:spcPts val="600"/>
              </a:spcAft>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омер слайда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
        <p:nvSpPr>
          <p:cNvPr id="5" name="Нижний колонтитул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ru-RU"/>
            </a:lvl1pPr>
          </a:lstStyle>
          <a:p>
            <a:pPr rtl="0"/>
            <a:r>
              <a:rPr lang="ru-RU"/>
              <a:t>Заголовок презентации</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Благодарность">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Графический объект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ru-RU" sz="4000" baseline="0"/>
            </a:lvl1pPr>
          </a:lstStyle>
          <a:p>
            <a:pPr rtl="0"/>
            <a:r>
              <a:rPr lang="ru-RU"/>
              <a:t>Заголовок слайда</a:t>
            </a:r>
          </a:p>
        </p:txBody>
      </p:sp>
      <p:sp>
        <p:nvSpPr>
          <p:cNvPr id="8" name="Текст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ru-RU" sz="2000"/>
            </a:lvl1pPr>
            <a:lvl2pPr marL="800100" indent="-342900">
              <a:lnSpc>
                <a:spcPts val="2400"/>
              </a:lnSpc>
              <a:buFont typeface="Arial" panose="020B0604020202020204" pitchFamily="34" charset="0"/>
              <a:buChar char="•"/>
              <a:defRPr lang="ru-RU" sz="2000"/>
            </a:lvl2pPr>
            <a:lvl3pPr marL="1257300" indent="-342900">
              <a:lnSpc>
                <a:spcPts val="2400"/>
              </a:lnSpc>
              <a:buFont typeface="Arial" panose="020B0604020202020204" pitchFamily="34" charset="0"/>
              <a:buChar char="•"/>
              <a:defRPr lang="ru-RU" sz="2000"/>
            </a:lvl3pPr>
            <a:lvl4pPr marL="1714500" indent="-342900">
              <a:lnSpc>
                <a:spcPts val="2400"/>
              </a:lnSpc>
              <a:buFont typeface="Arial" panose="020B0604020202020204" pitchFamily="34" charset="0"/>
              <a:buChar char="•"/>
              <a:defRPr lang="ru-RU" sz="2000"/>
            </a:lvl4pPr>
            <a:lvl5pPr marL="2171700" indent="-342900">
              <a:lnSpc>
                <a:spcPts val="2400"/>
              </a:lnSpc>
              <a:buFont typeface="Arial" panose="020B0604020202020204" pitchFamily="34" charset="0"/>
              <a:buChar char="•"/>
              <a:defRPr lang="ru-RU" sz="2000"/>
            </a:lvl5pPr>
          </a:lstStyle>
          <a:p>
            <a:pPr lvl="0" rtl="0"/>
            <a:r>
              <a:rPr lang="ru-RU"/>
              <a:t>Текст слайда</a:t>
            </a:r>
          </a:p>
          <a:p>
            <a:pPr lvl="1" rtl="0"/>
            <a:r>
              <a:rPr lang="ru-RU"/>
              <a:t>Второй уровень</a:t>
            </a:r>
          </a:p>
          <a:p>
            <a:pPr lvl="2" rtl="0"/>
            <a:r>
              <a:rPr lang="ru-RU"/>
              <a:t>Третий уровень </a:t>
            </a:r>
          </a:p>
          <a:p>
            <a:pPr lvl="3" rtl="0"/>
            <a:r>
              <a:rPr lang="ru-RU"/>
              <a:t>Четвертый уровень </a:t>
            </a:r>
          </a:p>
          <a:p>
            <a:pPr lvl="4" rtl="0"/>
            <a:r>
              <a:rPr lang="ru-RU"/>
              <a:t>Пятый уровень </a:t>
            </a:r>
          </a:p>
          <a:p>
            <a:pPr lvl="0" rtl="0"/>
            <a:endParaRPr lang="ru-RU"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ru-RU" sz="4000"/>
            </a:lvl1pPr>
          </a:lstStyle>
          <a:p>
            <a:pPr rtl="0"/>
            <a:r>
              <a:rPr lang="ru-RU"/>
              <a:t>Заголовок слайда</a:t>
            </a:r>
          </a:p>
        </p:txBody>
      </p:sp>
      <p:grpSp>
        <p:nvGrpSpPr>
          <p:cNvPr id="815" name="Группа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ru-RU"/>
              </a:defPPr>
            </a:lstStyle>
            <a:p>
              <a:pPr rtl="0"/>
              <a:endParaRPr lang="ru-RU" dirty="0">
                <a:latin typeface="Calibri Light" panose="020F0302020204030204" pitchFamily="34" charset="0"/>
              </a:endParaRPr>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ru-RU"/>
              </a:defPPr>
            </a:lstStyle>
            <a:p>
              <a:pPr rtl="0"/>
              <a:endParaRPr lang="ru-RU" dirty="0">
                <a:latin typeface="Calibri Light" panose="020F0302020204030204" pitchFamily="34" charset="0"/>
              </a:endParaRPr>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Вступл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ru-RU" sz="2800" baseline="0"/>
            </a:lvl1pPr>
          </a:lstStyle>
          <a:p>
            <a:pPr rtl="0"/>
            <a:r>
              <a:rPr lang="ru-RU"/>
              <a:t>Заголовок слайда</a:t>
            </a:r>
          </a:p>
        </p:txBody>
      </p:sp>
      <p:sp>
        <p:nvSpPr>
          <p:cNvPr id="8" name="Текст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ru-RU" sz="2000"/>
            </a:lvl1pPr>
            <a:lvl2pPr marL="800100" indent="-342900">
              <a:lnSpc>
                <a:spcPts val="2400"/>
              </a:lnSpc>
              <a:buFont typeface="Arial" panose="020B0604020202020204" pitchFamily="34" charset="0"/>
              <a:buChar char="•"/>
              <a:defRPr lang="ru-RU" sz="2000"/>
            </a:lvl2pPr>
            <a:lvl3pPr marL="1257300" indent="-342900">
              <a:lnSpc>
                <a:spcPts val="2400"/>
              </a:lnSpc>
              <a:buFont typeface="Arial" panose="020B0604020202020204" pitchFamily="34" charset="0"/>
              <a:buChar char="•"/>
              <a:defRPr lang="ru-RU" sz="2000"/>
            </a:lvl3pPr>
            <a:lvl4pPr marL="1714500" indent="-342900">
              <a:lnSpc>
                <a:spcPts val="2400"/>
              </a:lnSpc>
              <a:buFont typeface="Arial" panose="020B0604020202020204" pitchFamily="34" charset="0"/>
              <a:buChar char="•"/>
              <a:defRPr lang="ru-RU" sz="2000"/>
            </a:lvl4pPr>
            <a:lvl5pPr marL="2171700" indent="-342900">
              <a:lnSpc>
                <a:spcPts val="2400"/>
              </a:lnSpc>
              <a:buFont typeface="Arial" panose="020B0604020202020204" pitchFamily="34" charset="0"/>
              <a:buChar char="•"/>
              <a:defRPr lang="ru-RU" sz="2000"/>
            </a:lvl5pPr>
          </a:lstStyle>
          <a:p>
            <a:pPr lvl="0" rtl="0"/>
            <a:r>
              <a:rPr lang="ru-RU"/>
              <a:t>Текст слайда</a:t>
            </a:r>
          </a:p>
          <a:p>
            <a:pPr lvl="1" rtl="0"/>
            <a:r>
              <a:rPr lang="ru-RU"/>
              <a:t>Второй уровень</a:t>
            </a:r>
          </a:p>
          <a:p>
            <a:pPr lvl="2" rtl="0"/>
            <a:r>
              <a:rPr lang="ru-RU"/>
              <a:t>Третий уровень </a:t>
            </a:r>
          </a:p>
          <a:p>
            <a:pPr lvl="3" rtl="0"/>
            <a:r>
              <a:rPr lang="ru-RU"/>
              <a:t>Четвертый уровень </a:t>
            </a:r>
          </a:p>
          <a:p>
            <a:pPr lvl="4" rtl="0"/>
            <a:r>
              <a:rPr lang="ru-RU"/>
              <a:t>Пятый уровень </a:t>
            </a:r>
          </a:p>
          <a:p>
            <a:pPr lvl="0" rtl="0"/>
            <a:endParaRPr lang="ru-RU" dirty="0"/>
          </a:p>
        </p:txBody>
      </p:sp>
      <p:sp>
        <p:nvSpPr>
          <p:cNvPr id="6" name="Номер слайда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
        <p:nvSpPr>
          <p:cNvPr id="5" name="Нижний колонтитул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ru-RU"/>
            </a:lvl1pPr>
          </a:lstStyle>
          <a:p>
            <a:pPr rtl="0"/>
            <a:r>
              <a:rPr lang="ru-RU"/>
              <a:t>Заголовок презентации</a:t>
            </a:r>
          </a:p>
        </p:txBody>
      </p:sp>
      <p:pic>
        <p:nvPicPr>
          <p:cNvPr id="9" name="Графический объект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ru-RU" sz="4000" baseline="0"/>
            </a:lvl1pPr>
          </a:lstStyle>
          <a:p>
            <a:pPr rtl="0"/>
            <a:r>
              <a:rPr lang="ru-RU"/>
              <a:t>Заголовок слайда</a:t>
            </a:r>
          </a:p>
        </p:txBody>
      </p:sp>
      <p:sp>
        <p:nvSpPr>
          <p:cNvPr id="10" name="Рисунок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rtlCol="0">
            <a:normAutofit/>
          </a:bodyPr>
          <a:lstStyle>
            <a:lvl1pPr marL="0" indent="0" algn="ctr">
              <a:buNone/>
              <a:defRPr lang="ru-RU" sz="2000"/>
            </a:lvl1pPr>
          </a:lstStyle>
          <a:p>
            <a:pPr rtl="0"/>
            <a:r>
              <a:rPr lang="ru-RU"/>
              <a:t>Вставка рисунка</a:t>
            </a:r>
          </a:p>
        </p:txBody>
      </p:sp>
      <p:sp>
        <p:nvSpPr>
          <p:cNvPr id="11" name="Прямоугольник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Calibri Light" panose="020F0302020204030204" pitchFamily="34" charset="0"/>
            </a:endParaRPr>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ru-RU" sz="4000" baseline="0"/>
            </a:lvl1pPr>
          </a:lstStyle>
          <a:p>
            <a:pPr rtl="0"/>
            <a:r>
              <a:rPr lang="ru-RU"/>
              <a:t>Заголовок слайда</a:t>
            </a:r>
          </a:p>
        </p:txBody>
      </p:sp>
      <p:sp>
        <p:nvSpPr>
          <p:cNvPr id="10" name="Рисунок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rtlCol="0">
            <a:normAutofit/>
          </a:bodyPr>
          <a:lstStyle>
            <a:lvl1pPr marL="0" indent="0" algn="ctr">
              <a:buNone/>
              <a:defRPr lang="ru-RU" sz="2000"/>
            </a:lvl1pPr>
          </a:lstStyle>
          <a:p>
            <a:pPr rtl="0"/>
            <a:r>
              <a:rPr lang="ru-RU"/>
              <a:t>Вставка рисунка</a:t>
            </a:r>
          </a:p>
        </p:txBody>
      </p:sp>
      <p:sp>
        <p:nvSpPr>
          <p:cNvPr id="6" name="Текст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ru-RU" sz="2800"/>
            </a:lvl1pPr>
            <a:lvl2pPr marL="457200" indent="0">
              <a:buNone/>
              <a:defRPr lang="ru-RU" sz="2400"/>
            </a:lvl2pPr>
            <a:lvl3pPr marL="914400" indent="0">
              <a:buNone/>
              <a:defRPr lang="ru-RU" sz="2000"/>
            </a:lvl3pPr>
            <a:lvl4pPr marL="1371600" indent="0">
              <a:buNone/>
              <a:defRPr lang="ru-RU" sz="1800"/>
            </a:lvl4pPr>
            <a:lvl5pPr marL="1828800" indent="0">
              <a:buNone/>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Прямоугольник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Calibri Light" panose="020F0302020204030204" pitchFamily="34" charset="0"/>
            </a:endParaRPr>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ru-RU" sz="4000"/>
            </a:lvl1pPr>
          </a:lstStyle>
          <a:p>
            <a:pPr rtl="0"/>
            <a:r>
              <a:rPr lang="ru-RU"/>
              <a:t>ЩЕЛКНИТЕ, ЧТОБЫ ДОБАВИТЬ ЗАГОЛОВОК</a:t>
            </a:r>
          </a:p>
        </p:txBody>
      </p:sp>
      <p:sp>
        <p:nvSpPr>
          <p:cNvPr id="675" name="Текст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ru-RU" sz="2800"/>
            </a:lvl1pPr>
            <a:lvl2pPr marL="457200" indent="0">
              <a:lnSpc>
                <a:spcPts val="2400"/>
              </a:lnSpc>
              <a:buNone/>
              <a:defRPr lang="ru-RU" sz="2000"/>
            </a:lvl2pPr>
            <a:lvl3pPr marL="914400" indent="0">
              <a:lnSpc>
                <a:spcPts val="2400"/>
              </a:lnSpc>
              <a:buNone/>
              <a:defRPr lang="ru-RU" sz="2000"/>
            </a:lvl3pPr>
            <a:lvl4pPr marL="1371600" indent="0">
              <a:lnSpc>
                <a:spcPts val="2400"/>
              </a:lnSpc>
              <a:buNone/>
              <a:defRPr lang="ru-RU" sz="2000"/>
            </a:lvl4pPr>
            <a:lvl5pPr marL="1828800" indent="0">
              <a:lnSpc>
                <a:spcPts val="2400"/>
              </a:lnSpc>
              <a:buNone/>
              <a:defRPr lang="ru-RU" sz="2000"/>
            </a:lvl5pPr>
          </a:lstStyle>
          <a:p>
            <a:pPr lvl="0" rtl="0"/>
            <a:r>
              <a:rPr lang="ru-RU"/>
              <a:t>Текст слайда</a:t>
            </a:r>
          </a:p>
        </p:txBody>
      </p:sp>
      <p:pic>
        <p:nvPicPr>
          <p:cNvPr id="7" name="Графический объект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два объекта содержимого">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ru-RU" sz="2800" baseline="0"/>
            </a:lvl1pPr>
          </a:lstStyle>
          <a:p>
            <a:pPr rtl="0"/>
            <a:r>
              <a:rPr lang="ru-RU"/>
              <a:t>ЩЕЛКНИТЕ, ЧТОБЫ ДОБАВИТЬ ЗАГОЛОВОК</a:t>
            </a:r>
          </a:p>
        </p:txBody>
      </p:sp>
      <p:sp>
        <p:nvSpPr>
          <p:cNvPr id="10" name="Объект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ru-RU" sz="2000"/>
            </a:lvl1pPr>
            <a:lvl2pPr marL="228600">
              <a:lnSpc>
                <a:spcPct val="100000"/>
              </a:lnSpc>
              <a:spcBef>
                <a:spcPts val="0"/>
              </a:spcBef>
              <a:spcAft>
                <a:spcPts val="1200"/>
              </a:spcAft>
              <a:defRPr lang="ru-RU" sz="2000"/>
            </a:lvl2pPr>
            <a:lvl3pPr marL="685800">
              <a:lnSpc>
                <a:spcPct val="100000"/>
              </a:lnSpc>
              <a:spcBef>
                <a:spcPts val="0"/>
              </a:spcBef>
              <a:spcAft>
                <a:spcPts val="1200"/>
              </a:spcAft>
              <a:defRPr lang="ru-RU" sz="2000"/>
            </a:lvl3pPr>
            <a:lvl4pPr marL="228600">
              <a:lnSpc>
                <a:spcPct val="100000"/>
              </a:lnSpc>
              <a:spcBef>
                <a:spcPts val="0"/>
              </a:spcBef>
              <a:spcAft>
                <a:spcPts val="1200"/>
              </a:spcAft>
              <a:defRPr lang="ru-RU" sz="2000"/>
            </a:lvl4pPr>
            <a:lvl5pPr marL="1143000">
              <a:lnSpc>
                <a:spcPct val="100000"/>
              </a:lnSpc>
              <a:spcBef>
                <a:spcPts val="0"/>
              </a:spcBef>
              <a:spcAft>
                <a:spcPts val="1200"/>
              </a:spcAft>
              <a:defRPr lang="ru-RU" sz="2000"/>
            </a:lvl5pPr>
            <a:lvl6pPr marL="1600200">
              <a:defRPr lang="ru-RU">
                <a:latin typeface="Calibri Light" panose="020F0302020204030204" pitchFamily="34" charset="0"/>
              </a:defRPr>
            </a:lvl6pPr>
          </a:lstStyle>
          <a:p>
            <a:pPr lvl="0" rtl="0"/>
            <a:r>
              <a:rPr lang="ru-RU" dirty="0"/>
              <a:t>Щелкните, чтобы добавить содержимое</a:t>
            </a:r>
          </a:p>
          <a:p>
            <a:pPr lvl="1" rtl="0"/>
            <a:r>
              <a:rPr lang="ru-RU" dirty="0"/>
              <a:t>Второй уровень</a:t>
            </a:r>
          </a:p>
          <a:p>
            <a:pPr lvl="2" rtl="0"/>
            <a:r>
              <a:rPr lang="ru-RU" dirty="0"/>
              <a:t>Третий уровень</a:t>
            </a:r>
          </a:p>
          <a:p>
            <a:pPr lvl="4" rtl="0"/>
            <a:r>
              <a:rPr lang="ru-RU" dirty="0"/>
              <a:t>Четвертый уровень</a:t>
            </a:r>
          </a:p>
          <a:p>
            <a:pPr lvl="5" rtl="0"/>
            <a:r>
              <a:rPr lang="ru-RU" dirty="0"/>
              <a:t>Пятый уровень</a:t>
            </a:r>
          </a:p>
        </p:txBody>
      </p:sp>
      <p:sp>
        <p:nvSpPr>
          <p:cNvPr id="11" name="Объект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ru-RU" sz="2000"/>
            </a:lvl1pPr>
            <a:lvl2pPr marL="228600">
              <a:lnSpc>
                <a:spcPct val="100000"/>
              </a:lnSpc>
              <a:spcBef>
                <a:spcPts val="0"/>
              </a:spcBef>
              <a:spcAft>
                <a:spcPts val="1200"/>
              </a:spcAft>
              <a:defRPr lang="ru-RU" sz="2000"/>
            </a:lvl2pPr>
            <a:lvl3pPr marL="685800">
              <a:lnSpc>
                <a:spcPct val="100000"/>
              </a:lnSpc>
              <a:spcBef>
                <a:spcPts val="0"/>
              </a:spcBef>
              <a:spcAft>
                <a:spcPts val="1200"/>
              </a:spcAft>
              <a:defRPr lang="ru-RU" sz="2000"/>
            </a:lvl3pPr>
            <a:lvl4pPr marL="1143000">
              <a:lnSpc>
                <a:spcPct val="100000"/>
              </a:lnSpc>
              <a:spcBef>
                <a:spcPts val="0"/>
              </a:spcBef>
              <a:spcAft>
                <a:spcPts val="1200"/>
              </a:spcAft>
              <a:defRPr lang="ru-RU" sz="2000"/>
            </a:lvl4pPr>
            <a:lvl5pPr marL="1600200">
              <a:lnSpc>
                <a:spcPct val="100000"/>
              </a:lnSpc>
              <a:spcBef>
                <a:spcPts val="0"/>
              </a:spcBef>
              <a:spcAft>
                <a:spcPts val="1200"/>
              </a:spcAft>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омер слайда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
        <p:nvSpPr>
          <p:cNvPr id="5" name="Нижний колонтитул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ru-RU"/>
            </a:lvl1pPr>
          </a:lstStyle>
          <a:p>
            <a:pPr rtl="0"/>
            <a:r>
              <a:rPr lang="ru-RU"/>
              <a:t>Заголовок презентации</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оловок и два объекта содержимого 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ru-RU" sz="2800" baseline="0"/>
            </a:lvl1pPr>
          </a:lstStyle>
          <a:p>
            <a:pPr rtl="0"/>
            <a:r>
              <a:rPr lang="ru-RU"/>
              <a:t>ЩЕЛКНИТЕ, ЧТОБЫ ДОБАВИТЬ ЗАГОЛОВОК</a:t>
            </a:r>
          </a:p>
        </p:txBody>
      </p:sp>
      <p:sp>
        <p:nvSpPr>
          <p:cNvPr id="10" name="Объект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ru-RU" sz="2000"/>
            </a:lvl1pPr>
            <a:lvl2pPr marL="685800" indent="-320040">
              <a:lnSpc>
                <a:spcPct val="100000"/>
              </a:lnSpc>
              <a:spcBef>
                <a:spcPts val="0"/>
              </a:spcBef>
              <a:spcAft>
                <a:spcPts val="1200"/>
              </a:spcAft>
              <a:buFont typeface="+mj-lt"/>
              <a:buAutoNum type="alphaLcPeriod"/>
              <a:defRPr lang="ru-RU" sz="2000"/>
            </a:lvl2pPr>
            <a:lvl3pPr marL="1143000" indent="-320040">
              <a:lnSpc>
                <a:spcPct val="100000"/>
              </a:lnSpc>
              <a:spcBef>
                <a:spcPts val="0"/>
              </a:spcBef>
              <a:spcAft>
                <a:spcPts val="1200"/>
              </a:spcAft>
              <a:buFont typeface="+mj-lt"/>
              <a:buAutoNum type="arabicParenR"/>
              <a:defRPr lang="ru-RU" sz="2000"/>
            </a:lvl3pPr>
            <a:lvl4pPr marL="1600200" indent="-320040">
              <a:lnSpc>
                <a:spcPct val="100000"/>
              </a:lnSpc>
              <a:spcBef>
                <a:spcPts val="0"/>
              </a:spcBef>
              <a:spcAft>
                <a:spcPts val="1200"/>
              </a:spcAft>
              <a:buFont typeface="+mj-lt"/>
              <a:buAutoNum type="alphaLcParenR"/>
              <a:defRPr lang="ru-RU" sz="2000"/>
            </a:lvl4pPr>
            <a:lvl5pPr marL="2057400" indent="-320040">
              <a:lnSpc>
                <a:spcPct val="100000"/>
              </a:lnSpc>
              <a:spcBef>
                <a:spcPts val="0"/>
              </a:spcBef>
              <a:spcAft>
                <a:spcPts val="1200"/>
              </a:spcAft>
              <a:buFont typeface="+mj-lt"/>
              <a:buAutoNum type="romanLcPeriod"/>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1" name="Объект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ru-RU" sz="2000"/>
            </a:lvl1pPr>
            <a:lvl2pPr marL="228600">
              <a:lnSpc>
                <a:spcPct val="100000"/>
              </a:lnSpc>
              <a:spcBef>
                <a:spcPts val="0"/>
              </a:spcBef>
              <a:spcAft>
                <a:spcPts val="1200"/>
              </a:spcAft>
              <a:defRPr lang="ru-RU" sz="2000"/>
            </a:lvl2pPr>
            <a:lvl3pPr marL="685800">
              <a:lnSpc>
                <a:spcPct val="100000"/>
              </a:lnSpc>
              <a:spcBef>
                <a:spcPts val="0"/>
              </a:spcBef>
              <a:spcAft>
                <a:spcPts val="1200"/>
              </a:spcAft>
              <a:defRPr lang="ru-RU" sz="2000"/>
            </a:lvl3pPr>
            <a:lvl4pPr marL="1143000">
              <a:lnSpc>
                <a:spcPct val="100000"/>
              </a:lnSpc>
              <a:spcBef>
                <a:spcPts val="0"/>
              </a:spcBef>
              <a:spcAft>
                <a:spcPts val="1200"/>
              </a:spcAft>
              <a:defRPr lang="ru-RU" sz="2000"/>
            </a:lvl4pPr>
            <a:lvl5pPr marL="1600200">
              <a:lnSpc>
                <a:spcPct val="100000"/>
              </a:lnSpc>
              <a:spcBef>
                <a:spcPts val="0"/>
              </a:spcBef>
              <a:spcAft>
                <a:spcPts val="1200"/>
              </a:spcAft>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омер слайда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
        <p:nvSpPr>
          <p:cNvPr id="5" name="Нижний колонтитул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ru-RU"/>
            </a:lvl1pPr>
          </a:lstStyle>
          <a:p>
            <a:pPr rtl="0"/>
            <a:r>
              <a:rPr lang="ru-RU"/>
              <a:t>Заголовок презентации</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содержимое и изображение">
    <p:bg>
      <p:bgPr>
        <a:solidFill>
          <a:schemeClr val="bg1"/>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latin typeface="Calibri Light" panose="020F0302020204030204" pitchFamily="34" charset="0"/>
            </a:endParaRPr>
          </a:p>
        </p:txBody>
      </p:sp>
      <p:pic>
        <p:nvPicPr>
          <p:cNvPr id="9" name="Графический объект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ru-RU" sz="2800" baseline="0"/>
            </a:lvl1pPr>
          </a:lstStyle>
          <a:p>
            <a:pPr rtl="0"/>
            <a:r>
              <a:rPr lang="ru-RU"/>
              <a:t>Заголовок слайда</a:t>
            </a:r>
          </a:p>
        </p:txBody>
      </p:sp>
      <p:sp>
        <p:nvSpPr>
          <p:cNvPr id="6" name="Текст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ru-RU" sz="2000"/>
            </a:lvl1pPr>
            <a:lvl2pPr marL="457200" indent="0">
              <a:lnSpc>
                <a:spcPct val="100000"/>
              </a:lnSpc>
              <a:spcBef>
                <a:spcPts val="0"/>
              </a:spcBef>
              <a:spcAft>
                <a:spcPts val="1200"/>
              </a:spcAft>
              <a:buNone/>
              <a:defRPr lang="ru-RU" sz="1800"/>
            </a:lvl2pPr>
            <a:lvl3pPr marL="914400" indent="0">
              <a:lnSpc>
                <a:spcPct val="100000"/>
              </a:lnSpc>
              <a:spcBef>
                <a:spcPts val="0"/>
              </a:spcBef>
              <a:spcAft>
                <a:spcPts val="1200"/>
              </a:spcAft>
              <a:buNone/>
              <a:defRPr lang="ru-RU" sz="1600"/>
            </a:lvl3pPr>
            <a:lvl4pPr marL="1371600" indent="0">
              <a:lnSpc>
                <a:spcPct val="100000"/>
              </a:lnSpc>
              <a:spcBef>
                <a:spcPts val="0"/>
              </a:spcBef>
              <a:spcAft>
                <a:spcPts val="1200"/>
              </a:spcAft>
              <a:buNone/>
              <a:defRPr lang="ru-RU" sz="1400"/>
            </a:lvl4pPr>
            <a:lvl5pPr marL="1828800" indent="0">
              <a:lnSpc>
                <a:spcPct val="100000"/>
              </a:lnSpc>
              <a:spcBef>
                <a:spcPts val="0"/>
              </a:spcBef>
              <a:spcAft>
                <a:spcPts val="1200"/>
              </a:spcAft>
              <a:buNone/>
              <a:defRPr lang="ru-RU" sz="14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p:txBody>
      </p:sp>
      <p:sp>
        <p:nvSpPr>
          <p:cNvPr id="5" name="Номер слайда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
        <p:nvSpPr>
          <p:cNvPr id="10" name="Рисунок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rtlCol="0">
            <a:normAutofit/>
          </a:bodyPr>
          <a:lstStyle>
            <a:lvl1pPr marL="0" indent="0" algn="ctr">
              <a:buNone/>
              <a:defRPr lang="ru-RU" sz="2000"/>
            </a:lvl1pPr>
          </a:lstStyle>
          <a:p>
            <a:pPr rtl="0"/>
            <a:r>
              <a:rPr lang="ru-RU"/>
              <a:t>Вставка рисунка</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ru-RU" sz="2800" baseline="0"/>
            </a:lvl1pPr>
          </a:lstStyle>
          <a:p>
            <a:pPr rtl="0"/>
            <a:r>
              <a:rPr lang="ru-RU"/>
              <a:t>Заголовок слайда</a:t>
            </a:r>
          </a:p>
        </p:txBody>
      </p:sp>
      <p:sp>
        <p:nvSpPr>
          <p:cNvPr id="6" name="Текст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ru-RU" sz="2000"/>
            </a:lvl1pPr>
            <a:lvl2pPr marL="457200" indent="0">
              <a:lnSpc>
                <a:spcPct val="100000"/>
              </a:lnSpc>
              <a:spcBef>
                <a:spcPts val="0"/>
              </a:spcBef>
              <a:spcAft>
                <a:spcPts val="1200"/>
              </a:spcAft>
              <a:buNone/>
              <a:defRPr lang="ru-RU" sz="1800"/>
            </a:lvl2pPr>
            <a:lvl3pPr marL="914400" indent="0">
              <a:lnSpc>
                <a:spcPct val="100000"/>
              </a:lnSpc>
              <a:spcBef>
                <a:spcPts val="0"/>
              </a:spcBef>
              <a:spcAft>
                <a:spcPts val="1200"/>
              </a:spcAft>
              <a:buNone/>
              <a:defRPr lang="ru-RU" sz="1600"/>
            </a:lvl3pPr>
            <a:lvl4pPr marL="1371600" indent="0">
              <a:lnSpc>
                <a:spcPct val="100000"/>
              </a:lnSpc>
              <a:spcBef>
                <a:spcPts val="0"/>
              </a:spcBef>
              <a:spcAft>
                <a:spcPts val="1200"/>
              </a:spcAft>
              <a:buNone/>
              <a:defRPr lang="ru-RU" sz="1400"/>
            </a:lvl4pPr>
            <a:lvl5pPr marL="1828800" indent="0">
              <a:lnSpc>
                <a:spcPct val="100000"/>
              </a:lnSpc>
              <a:spcBef>
                <a:spcPts val="0"/>
              </a:spcBef>
              <a:spcAft>
                <a:spcPts val="1200"/>
              </a:spcAft>
              <a:buNone/>
              <a:defRPr lang="ru-RU" sz="14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p:txBody>
      </p:sp>
      <p:sp>
        <p:nvSpPr>
          <p:cNvPr id="11" name="Объект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ru-RU"/>
            </a:lvl1pPr>
            <a:lvl2pPr>
              <a:spcBef>
                <a:spcPts val="0"/>
              </a:spcBef>
              <a:spcAft>
                <a:spcPts val="600"/>
              </a:spcAft>
              <a:defRPr lang="ru-RU"/>
            </a:lvl2pPr>
            <a:lvl3pPr>
              <a:spcBef>
                <a:spcPts val="0"/>
              </a:spcBef>
              <a:spcAft>
                <a:spcPts val="600"/>
              </a:spcAft>
              <a:defRPr lang="ru-RU"/>
            </a:lvl3pPr>
            <a:lvl4pPr>
              <a:spcBef>
                <a:spcPts val="0"/>
              </a:spcBef>
              <a:spcAft>
                <a:spcPts val="600"/>
              </a:spcAft>
              <a:defRPr lang="ru-RU" sz="2000"/>
            </a:lvl4pPr>
            <a:lvl5pPr>
              <a:spcBef>
                <a:spcPts val="0"/>
              </a:spcBef>
              <a:spcAft>
                <a:spcPts val="600"/>
              </a:spcAft>
              <a:defRPr lang="ru-RU" sz="2000"/>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Номер слайда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ru-RU" sz="1400">
                <a:latin typeface="+mj-lt"/>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ru-RU"/>
            </a:defPPr>
          </a:lstStyle>
          <a:p>
            <a:pPr rtl="0"/>
            <a:r>
              <a:rPr lang="ru-RU" dirty="0"/>
              <a:t>Образец заголовка</a:t>
            </a:r>
          </a:p>
        </p:txBody>
      </p:sp>
      <p:sp>
        <p:nvSpPr>
          <p:cNvPr id="3" name="Текст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ru-RU"/>
            </a:def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ru-RU" sz="1000">
                <a:solidFill>
                  <a:schemeClr val="tx1"/>
                </a:solidFill>
                <a:latin typeface="Calibri Light" panose="020F0302020204030204" pitchFamily="34" charset="0"/>
              </a:defRPr>
            </a:lvl1pPr>
          </a:lstStyle>
          <a:p>
            <a:r>
              <a:rPr lang="ru-RU" dirty="0"/>
              <a:t>Заголовок презентации</a:t>
            </a:r>
          </a:p>
        </p:txBody>
      </p:sp>
      <p:sp>
        <p:nvSpPr>
          <p:cNvPr id="6" name="Номер слайда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ru-RU" sz="1000" b="1">
                <a:solidFill>
                  <a:schemeClr val="tx1"/>
                </a:solidFill>
                <a:latin typeface="Calibri Light" panose="020F0302020204030204" pitchFamily="34" charset="0"/>
              </a:defRPr>
            </a:lvl1pPr>
          </a:lstStyle>
          <a:p>
            <a:fld id="{B5CEABB6-07DC-46E8-9B57-56EC44A396E5}" type="slidenum">
              <a:rPr lang="ru-RU" smtClean="0"/>
              <a:pPr/>
              <a:t>‹#›</a:t>
            </a:fld>
            <a:endParaRPr lang="ru-RU"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lang="ru-RU"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BE0BCE3-7A85-71CE-E027-A8E454AF1454}"/>
              </a:ext>
            </a:extLst>
          </p:cNvPr>
          <p:cNvSpPr>
            <a:spLocks noGrp="1"/>
          </p:cNvSpPr>
          <p:nvPr>
            <p:ph type="title"/>
          </p:nvPr>
        </p:nvSpPr>
        <p:spPr/>
        <p:txBody>
          <a:bodyPr rtlCol="0">
            <a:normAutofit/>
          </a:bodyPr>
          <a:lstStyle>
            <a:defPPr>
              <a:defRPr lang="ru-RU"/>
            </a:defPPr>
          </a:lstStyle>
          <a:p>
            <a:pPr algn="ctr" rtl="0"/>
            <a:r>
              <a:rPr lang="tg-Cyrl-TJ" sz="1400" b="0" dirty="0"/>
              <a:t>БАРНОМАИ КАСБОМӮЗИИ ШАҲРВАНДОНИ ҶУМҲУРИИ ТОҶИКИСТОН</a:t>
            </a:r>
            <a:br>
              <a:rPr lang="tg-Cyrl-TJ" sz="1400" b="0" dirty="0"/>
            </a:br>
            <a:r>
              <a:rPr lang="tg-Cyrl-TJ" sz="1400" b="0" dirty="0"/>
              <a:t> БАРОИ СОЛҲОИ 2021-2025</a:t>
            </a:r>
            <a:endParaRPr lang="ru-RU" sz="1400" b="0" dirty="0"/>
          </a:p>
        </p:txBody>
      </p:sp>
      <p:sp>
        <p:nvSpPr>
          <p:cNvPr id="2" name="Текст 1">
            <a:extLst>
              <a:ext uri="{FF2B5EF4-FFF2-40B4-BE49-F238E27FC236}">
                <a16:creationId xmlns:a16="http://schemas.microsoft.com/office/drawing/2014/main" id="{E7975792-1D2F-D897-ADF4-BCF5854A05D0}"/>
              </a:ext>
            </a:extLst>
          </p:cNvPr>
          <p:cNvSpPr>
            <a:spLocks noGrp="1"/>
          </p:cNvSpPr>
          <p:nvPr>
            <p:ph type="body" sz="quarter" idx="13"/>
          </p:nvPr>
        </p:nvSpPr>
        <p:spPr>
          <a:xfrm>
            <a:off x="865631" y="1600200"/>
            <a:ext cx="8324089" cy="4672584"/>
          </a:xfrm>
        </p:spPr>
        <p:txBody>
          <a:bodyPr>
            <a:normAutofit/>
          </a:bodyPr>
          <a:lstStyle/>
          <a:p>
            <a:pPr>
              <a:lnSpc>
                <a:spcPct val="100000"/>
              </a:lnSpc>
            </a:pPr>
            <a:endParaRPr lang="tg-Cyrl-TJ" sz="1400" dirty="0"/>
          </a:p>
          <a:p>
            <a:pPr algn="just">
              <a:lnSpc>
                <a:spcPct val="100000"/>
              </a:lnSpc>
            </a:pPr>
            <a:r>
              <a:rPr lang="tg-Cyrl-TJ" sz="1400" dirty="0"/>
              <a:t>Барномаи касбомӯзии шаҳрвандони Ҷумҳурии Тоҷикистон барои солҳои 2021-2025 бо қарори Ҳукумати Ҷумҳурии Тоҷикистон аз 31 декабри соли 2020, №703 қабул гардидааст.</a:t>
            </a:r>
          </a:p>
          <a:p>
            <a:pPr algn="just">
              <a:lnSpc>
                <a:spcPct val="100000"/>
              </a:lnSpc>
            </a:pPr>
            <a:r>
              <a:rPr lang="tg-Cyrl-TJ" sz="1400" dirty="0"/>
              <a:t>Ҳадафи асосӣ аз татбиқи Барномаи мазкур фарогирии сартосарии аҳолии синни аз 18 сола боло ба касбомӯзӣ буда, аз Паёми Президенти Ҷумҳурии Тоҷикистон ба Маҷлиси Олии Ҷумҳурии Тоҷикистон сарчашма мегирад.</a:t>
            </a:r>
          </a:p>
          <a:p>
            <a:pPr algn="just">
              <a:lnSpc>
                <a:spcPct val="100000"/>
              </a:lnSpc>
            </a:pPr>
            <a:r>
              <a:rPr lang="tg-Cyrl-TJ" sz="1400" dirty="0"/>
              <a:t>Нақшаи амалисозии Барнома аз 41 банд иборат буда, давоми солҳои 2021-2024 аксарияти бандҳои он иҷро шудаанд ва танҳо иҷрои бандҳои 10, 21 ва 25 қисман иҷро гардидаанд.</a:t>
            </a:r>
          </a:p>
          <a:p>
            <a:pPr algn="just">
              <a:lnSpc>
                <a:spcPct val="100000"/>
              </a:lnSpc>
            </a:pPr>
            <a:r>
              <a:rPr lang="tg-Cyrl-TJ" sz="1400" dirty="0"/>
              <a:t>Бандҳои мазкур ба масъалаҳои таҳия ва нашр намудани китобҳои дарсии тахассусӣ, таъсис додани филиалҳои Маркази таълими калонсолони Тоҷикистон дар шаҳру ноҳияҳои ҷумҳурӣ ва омода намудани синфхона ва озмоишгоҳҳои таълимии касбомӯзӣ вобаста ба таълими фарогир дахл доранд ва кор дар ин самт идома дорад.</a:t>
            </a:r>
          </a:p>
          <a:p>
            <a:pPr algn="just">
              <a:lnSpc>
                <a:spcPct val="100000"/>
              </a:lnSpc>
            </a:pPr>
            <a:r>
              <a:rPr lang="tg-Cyrl-TJ" sz="1400" dirty="0"/>
              <a:t>Маълумот оид ба таъмини иҷрои дурнамои нишондиҳандаҳои миқдории Барнома дар солҳои 2021-2024 дар диаграммаи навбатӣ пешниҳод мешавад.</a:t>
            </a:r>
          </a:p>
          <a:p>
            <a:pPr algn="just">
              <a:lnSpc>
                <a:spcPct val="100000"/>
              </a:lnSpc>
            </a:pPr>
            <a:endParaRPr lang="ru-RU" sz="1400" dirty="0"/>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4FB08-278B-7081-C943-9BA91317E557}"/>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636C701B-8BBA-A323-92ED-2918AB94F768}"/>
              </a:ext>
            </a:extLst>
          </p:cNvPr>
          <p:cNvSpPr>
            <a:spLocks noGrp="1"/>
          </p:cNvSpPr>
          <p:nvPr>
            <p:ph type="title"/>
          </p:nvPr>
        </p:nvSpPr>
        <p:spPr/>
        <p:txBody>
          <a:bodyPr rtlCol="0">
            <a:normAutofit/>
          </a:bodyPr>
          <a:lstStyle>
            <a:defPPr>
              <a:defRPr lang="ru-RU"/>
            </a:defPPr>
          </a:lstStyle>
          <a:p>
            <a:pPr algn="ctr" rtl="0"/>
            <a:r>
              <a:rPr lang="tg-Cyrl-TJ" sz="1400" b="0"/>
              <a:t>БАРНОМАИ КАСБОМӮЗИИ ШАҲРВАНДОНИ ҶУМҲУРИИ ТОҶИКИСТОН</a:t>
            </a:r>
            <a:br>
              <a:rPr lang="tg-Cyrl-TJ" sz="1400" b="0"/>
            </a:br>
            <a:r>
              <a:rPr lang="tg-Cyrl-TJ" sz="1400" b="0"/>
              <a:t> БАРОИ СОЛҲОИ 2021-2025</a:t>
            </a:r>
            <a:endParaRPr lang="ru-RU" sz="1400" b="0" dirty="0"/>
          </a:p>
        </p:txBody>
      </p:sp>
      <p:sp>
        <p:nvSpPr>
          <p:cNvPr id="2" name="Текст 1">
            <a:extLst>
              <a:ext uri="{FF2B5EF4-FFF2-40B4-BE49-F238E27FC236}">
                <a16:creationId xmlns:a16="http://schemas.microsoft.com/office/drawing/2014/main" id="{968EC159-42D9-C8F9-771F-5CAC9C484561}"/>
              </a:ext>
            </a:extLst>
          </p:cNvPr>
          <p:cNvSpPr>
            <a:spLocks noGrp="1"/>
          </p:cNvSpPr>
          <p:nvPr>
            <p:ph type="body" sz="quarter" idx="13"/>
          </p:nvPr>
        </p:nvSpPr>
        <p:spPr>
          <a:xfrm>
            <a:off x="865631" y="1600200"/>
            <a:ext cx="8324089" cy="4672584"/>
          </a:xfrm>
        </p:spPr>
        <p:txBody>
          <a:bodyPr>
            <a:normAutofit/>
          </a:bodyPr>
          <a:lstStyle/>
          <a:p>
            <a:pPr>
              <a:lnSpc>
                <a:spcPct val="100000"/>
              </a:lnSpc>
            </a:pPr>
            <a:endParaRPr lang="tg-Cyrl-TJ" sz="1400"/>
          </a:p>
          <a:p>
            <a:pPr marL="0" indent="0" algn="just">
              <a:lnSpc>
                <a:spcPct val="100000"/>
              </a:lnSpc>
              <a:buNone/>
            </a:pPr>
            <a:endParaRPr lang="ru-RU" sz="1400" dirty="0"/>
          </a:p>
        </p:txBody>
      </p:sp>
      <p:graphicFrame>
        <p:nvGraphicFramePr>
          <p:cNvPr id="8" name="Диаграмма 7">
            <a:extLst>
              <a:ext uri="{FF2B5EF4-FFF2-40B4-BE49-F238E27FC236}">
                <a16:creationId xmlns:a16="http://schemas.microsoft.com/office/drawing/2014/main" id="{CC6CBEF3-75AD-AF0F-CB92-A21D7142B261}"/>
              </a:ext>
            </a:extLst>
          </p:cNvPr>
          <p:cNvGraphicFramePr>
            <a:graphicFrameLocks/>
          </p:cNvGraphicFramePr>
          <p:nvPr/>
        </p:nvGraphicFramePr>
        <p:xfrm>
          <a:off x="1895475" y="1666875"/>
          <a:ext cx="6905626" cy="3590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94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5D77-CA16-C305-EE7C-A8229F262753}"/>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432F3470-E1C1-C2DA-3FB9-4467B7D3547D}"/>
              </a:ext>
            </a:extLst>
          </p:cNvPr>
          <p:cNvSpPr>
            <a:spLocks noGrp="1"/>
          </p:cNvSpPr>
          <p:nvPr>
            <p:ph type="title"/>
          </p:nvPr>
        </p:nvSpPr>
        <p:spPr/>
        <p:txBody>
          <a:bodyPr rtlCol="0">
            <a:normAutofit/>
          </a:bodyPr>
          <a:lstStyle>
            <a:defPPr>
              <a:defRPr lang="ru-RU"/>
            </a:defPPr>
          </a:lstStyle>
          <a:p>
            <a:pPr algn="ctr" rtl="0"/>
            <a:r>
              <a:rPr lang="tg-Cyrl-TJ" sz="1400" b="0"/>
              <a:t>БАРНОМАИ КАСБОМӮЗИИ ШАҲРВАНДОНИ ҶУМҲУРИИ ТОҶИКИСТОН</a:t>
            </a:r>
            <a:br>
              <a:rPr lang="tg-Cyrl-TJ" sz="1400" b="0"/>
            </a:br>
            <a:r>
              <a:rPr lang="tg-Cyrl-TJ" sz="1400" b="0"/>
              <a:t> БАРОИ СОЛҲОИ 2021-2025</a:t>
            </a:r>
            <a:endParaRPr lang="ru-RU" sz="1400" b="0" dirty="0"/>
          </a:p>
        </p:txBody>
      </p:sp>
      <p:sp>
        <p:nvSpPr>
          <p:cNvPr id="2" name="Текст 1">
            <a:extLst>
              <a:ext uri="{FF2B5EF4-FFF2-40B4-BE49-F238E27FC236}">
                <a16:creationId xmlns:a16="http://schemas.microsoft.com/office/drawing/2014/main" id="{EBFB83E6-1784-2E22-248A-92701E301FD8}"/>
              </a:ext>
            </a:extLst>
          </p:cNvPr>
          <p:cNvSpPr>
            <a:spLocks noGrp="1"/>
          </p:cNvSpPr>
          <p:nvPr>
            <p:ph type="body" sz="quarter" idx="13"/>
          </p:nvPr>
        </p:nvSpPr>
        <p:spPr>
          <a:xfrm>
            <a:off x="865631" y="1600200"/>
            <a:ext cx="8324089" cy="4672584"/>
          </a:xfrm>
        </p:spPr>
        <p:txBody>
          <a:bodyPr>
            <a:normAutofit/>
          </a:bodyPr>
          <a:lstStyle/>
          <a:p>
            <a:pPr>
              <a:lnSpc>
                <a:spcPct val="100000"/>
              </a:lnSpc>
            </a:pPr>
            <a:endParaRPr lang="tg-Cyrl-TJ" sz="1400"/>
          </a:p>
          <a:p>
            <a:pPr marL="0" indent="0" algn="just">
              <a:lnSpc>
                <a:spcPct val="100000"/>
              </a:lnSpc>
              <a:buNone/>
            </a:pPr>
            <a:endParaRPr lang="ru-RU" sz="1400" dirty="0"/>
          </a:p>
        </p:txBody>
      </p:sp>
      <p:graphicFrame>
        <p:nvGraphicFramePr>
          <p:cNvPr id="4" name="Диаграмма 3">
            <a:extLst>
              <a:ext uri="{FF2B5EF4-FFF2-40B4-BE49-F238E27FC236}">
                <a16:creationId xmlns:a16="http://schemas.microsoft.com/office/drawing/2014/main" id="{589B3939-FFFA-3CD8-567D-AAF254994B9E}"/>
              </a:ext>
            </a:extLst>
          </p:cNvPr>
          <p:cNvGraphicFramePr>
            <a:graphicFrameLocks/>
          </p:cNvGraphicFramePr>
          <p:nvPr/>
        </p:nvGraphicFramePr>
        <p:xfrm>
          <a:off x="2733675" y="1645443"/>
          <a:ext cx="6724649" cy="3567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497643"/>
      </p:ext>
    </p:extLst>
  </p:cSld>
  <p:clrMapOvr>
    <a:masterClrMapping/>
  </p:clrMapOvr>
</p:sld>
</file>

<file path=ppt/theme/theme1.xml><?xml version="1.0" encoding="utf-8"?>
<a:theme xmlns:a="http://schemas.openxmlformats.org/drawingml/2006/main" name="Пользовательское">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Calibr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41_TF16411248_Win32" id="{DBDA4DF4-B7F3-40B9-BA39-B39EE2066FD1}" vid="{993DB5D8-ED76-4A15-9812-47B47D5CFB6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{E629A168-A374-4229-A062-F33F2A8BD019}tf16411248_win32</Template>
  <TotalTime>142</TotalTime>
  <Words>193</Words>
  <Application>Microsoft Office PowerPoint</Application>
  <PresentationFormat>Широкоэкранный</PresentationFormat>
  <Paragraphs>16</Paragraphs>
  <Slides>3</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vt:i4>
      </vt:variant>
    </vt:vector>
  </HeadingPairs>
  <TitlesOfParts>
    <vt:vector size="8" baseType="lpstr">
      <vt:lpstr>Arial</vt:lpstr>
      <vt:lpstr>Calibri</vt:lpstr>
      <vt:lpstr>Calibri Light</vt:lpstr>
      <vt:lpstr>Posterama</vt:lpstr>
      <vt:lpstr>Пользовательское</vt:lpstr>
      <vt:lpstr>БАРНОМАИ КАСБОМӮЗИИ ШАҲРВАНДОНИ ҶУМҲУРИИ ТОҶИКИСТОН  БАРОИ СОЛҲОИ 2021-2025</vt:lpstr>
      <vt:lpstr>БАРНОМАИ КАСБОМӮЗИИ ШАҲРВАНДОНИ ҶУМҲУРИИ ТОҶИКИСТОН  БАРОИ СОЛҲОИ 2021-2025</vt:lpstr>
      <vt:lpstr>БАРНОМАИ КАСБОМӮЗИИ ШАҲРВАНДОНИ ҶУМҲУРИИ ТОҶИКИСТОН  БАРОИ СОЛҲОИ 2021-2025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4</cp:revision>
  <dcterms:created xsi:type="dcterms:W3CDTF">2025-03-07T03:53:01Z</dcterms:created>
  <dcterms:modified xsi:type="dcterms:W3CDTF">2025-03-07T06:19:11Z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