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2" r:id="rId9"/>
    <p:sldId id="263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A771F-7EB9-4E07-8B71-D11C8D742D7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5BA325-51B1-4622-86B4-D531C6CF21AF}">
      <dgm:prSet/>
      <dgm:spPr/>
      <dgm:t>
        <a:bodyPr/>
        <a:lstStyle/>
        <a:p>
          <a:r>
            <a:rPr lang="tg-Cyrl-TJ" b="1" dirty="0"/>
            <a:t>БОБИ 9 МОНИТОРИНГ ВА АРЗЁБӢ</a:t>
          </a:r>
          <a:endParaRPr lang="en-US" dirty="0"/>
        </a:p>
      </dgm:t>
    </dgm:pt>
    <dgm:pt modelId="{0B61F9CE-5C41-4CD5-982C-CD46308B2A96}" type="parTrans" cxnId="{FC9D5F36-BDF0-43A0-BB29-681F0F33BAC4}">
      <dgm:prSet/>
      <dgm:spPr/>
      <dgm:t>
        <a:bodyPr/>
        <a:lstStyle/>
        <a:p>
          <a:endParaRPr lang="en-US"/>
        </a:p>
      </dgm:t>
    </dgm:pt>
    <dgm:pt modelId="{C7EF326E-1AFC-42B0-A0F6-017C8EB876A3}" type="sibTrans" cxnId="{FC9D5F36-BDF0-43A0-BB29-681F0F33BAC4}">
      <dgm:prSet/>
      <dgm:spPr/>
      <dgm:t>
        <a:bodyPr/>
        <a:lstStyle/>
        <a:p>
          <a:endParaRPr lang="en-US"/>
        </a:p>
      </dgm:t>
    </dgm:pt>
    <dgm:pt modelId="{B8C8D27A-DD31-45AF-9472-5986FEE00D24}">
      <dgm:prSet/>
      <dgm:spPr/>
      <dgm:t>
        <a:bodyPr/>
        <a:lstStyle/>
        <a:p>
          <a:r>
            <a:rPr lang="tg-Cyrl-TJ" dirty="0"/>
            <a:t>Номгуи зербобҳо:</a:t>
          </a:r>
        </a:p>
        <a:p>
          <a:r>
            <a:rPr lang="tg-Cyrl-TJ" dirty="0"/>
            <a:t>9.1.  Арзёбии эҳтиёҷоти маблағгузории БМР 2026-2030</a:t>
          </a:r>
          <a:endParaRPr lang="ru-RU" dirty="0"/>
        </a:p>
        <a:p>
          <a:r>
            <a:rPr lang="tg-Cyrl-TJ" dirty="0"/>
            <a:t>9.2. Низоми мониторинг ва арзёбӣ</a:t>
          </a:r>
          <a:endParaRPr lang="en-US" dirty="0"/>
        </a:p>
      </dgm:t>
    </dgm:pt>
    <dgm:pt modelId="{3B8D5C79-F028-4EE7-B2DF-5CD5FAD17953}" type="parTrans" cxnId="{9865B8DD-96AC-4252-8AAA-07BD1E2A87EE}">
      <dgm:prSet/>
      <dgm:spPr/>
      <dgm:t>
        <a:bodyPr/>
        <a:lstStyle/>
        <a:p>
          <a:endParaRPr lang="en-US"/>
        </a:p>
      </dgm:t>
    </dgm:pt>
    <dgm:pt modelId="{F7390CDC-3BE1-40BD-BAAF-6C00C8066A24}" type="sibTrans" cxnId="{9865B8DD-96AC-4252-8AAA-07BD1E2A87EE}">
      <dgm:prSet/>
      <dgm:spPr/>
      <dgm:t>
        <a:bodyPr/>
        <a:lstStyle/>
        <a:p>
          <a:endParaRPr lang="en-US"/>
        </a:p>
      </dgm:t>
    </dgm:pt>
    <dgm:pt modelId="{C594D7BB-CB94-42B6-905E-4E88A83DCA60}">
      <dgm:prSet/>
      <dgm:spPr/>
      <dgm:t>
        <a:bodyPr/>
        <a:lstStyle/>
        <a:p>
          <a:r>
            <a:rPr lang="tg-Cyrl-TJ" dirty="0"/>
            <a:t>Калимаҳои калидии боб:</a:t>
          </a:r>
        </a:p>
        <a:p>
          <a:r>
            <a:rPr lang="ru-RU" dirty="0"/>
            <a:t>Низом</a:t>
          </a:r>
          <a:r>
            <a:rPr lang="tg-Cyrl-TJ" dirty="0"/>
            <a:t>, </a:t>
          </a:r>
          <a:r>
            <a:rPr lang="ru-RU" dirty="0"/>
            <a:t>Мониторинг </a:t>
          </a:r>
          <a:r>
            <a:rPr lang="ru-RU" dirty="0" err="1"/>
            <a:t>ва</a:t>
          </a:r>
          <a:r>
            <a:rPr lang="ru-RU" dirty="0"/>
            <a:t> </a:t>
          </a:r>
          <a:r>
            <a:rPr lang="ru-RU" dirty="0" err="1"/>
            <a:t>арзёбӣ</a:t>
          </a:r>
          <a:r>
            <a:rPr lang="ru-RU" dirty="0"/>
            <a:t> (</a:t>
          </a:r>
          <a:r>
            <a:rPr lang="ru-RU" dirty="0" err="1"/>
            <a:t>МваА</a:t>
          </a:r>
          <a:r>
            <a:rPr lang="ru-RU" dirty="0"/>
            <a:t>), </a:t>
          </a:r>
          <a:r>
            <a:rPr lang="tg-Cyrl-TJ" dirty="0"/>
            <a:t>ҳ</a:t>
          </a:r>
          <a:r>
            <a:rPr lang="ru-RU" dirty="0" err="1"/>
            <a:t>уҷҷатҳои</a:t>
          </a:r>
          <a:r>
            <a:rPr lang="ru-RU" dirty="0"/>
            <a:t> </a:t>
          </a:r>
          <a:r>
            <a:rPr lang="ru-RU" dirty="0" err="1"/>
            <a:t>банақшагирии</a:t>
          </a:r>
          <a:r>
            <a:rPr lang="ru-RU" dirty="0"/>
            <a:t> </a:t>
          </a:r>
          <a:r>
            <a:rPr lang="ru-RU" dirty="0" err="1"/>
            <a:t>стратегӣ</a:t>
          </a:r>
          <a:r>
            <a:rPr lang="ru-RU" dirty="0"/>
            <a:t> (ҲБС) , </a:t>
          </a:r>
          <a:r>
            <a:rPr lang="tg-Cyrl-TJ" dirty="0"/>
            <a:t>и</a:t>
          </a:r>
          <a:r>
            <a:rPr lang="ru-RU" dirty="0" err="1"/>
            <a:t>ндикаторҳо</a:t>
          </a:r>
          <a:r>
            <a:rPr lang="ru-RU" dirty="0"/>
            <a:t>, </a:t>
          </a:r>
          <a:r>
            <a:rPr lang="tg-Cyrl-TJ" dirty="0"/>
            <a:t>Ҳ</a:t>
          </a:r>
          <a:r>
            <a:rPr lang="ru-RU" dirty="0"/>
            <a:t>РУ, </a:t>
          </a:r>
          <a:r>
            <a:rPr lang="tg-Cyrl-TJ" dirty="0"/>
            <a:t>з</a:t>
          </a:r>
          <a:r>
            <a:rPr lang="ru-RU" dirty="0" err="1"/>
            <a:t>аминаи</a:t>
          </a:r>
          <a:r>
            <a:rPr lang="ru-RU" dirty="0"/>
            <a:t> </a:t>
          </a:r>
          <a:r>
            <a:rPr lang="ru-RU" dirty="0" err="1"/>
            <a:t>меъёрию</a:t>
          </a:r>
          <a:r>
            <a:rPr lang="ru-RU" dirty="0"/>
            <a:t> </a:t>
          </a:r>
          <a:r>
            <a:rPr lang="ru-RU" dirty="0" err="1"/>
            <a:t>ҳуқуқӣ</a:t>
          </a:r>
          <a:r>
            <a:rPr lang="ru-RU" dirty="0"/>
            <a:t> </a:t>
          </a:r>
          <a:r>
            <a:rPr lang="ru-RU" dirty="0" err="1"/>
            <a:t>ва</a:t>
          </a:r>
          <a:r>
            <a:rPr lang="ru-RU" dirty="0"/>
            <a:t> </a:t>
          </a:r>
          <a:r>
            <a:rPr lang="ru-RU" dirty="0" err="1"/>
            <a:t>институтсионалӣ</a:t>
          </a:r>
          <a:r>
            <a:rPr lang="ru-RU" dirty="0"/>
            <a:t> , </a:t>
          </a:r>
          <a:r>
            <a:rPr lang="tg-Cyrl-TJ" dirty="0"/>
            <a:t>к</a:t>
          </a:r>
          <a:r>
            <a:rPr lang="ru-RU" dirty="0" err="1"/>
            <a:t>адрҳо</a:t>
          </a:r>
          <a:r>
            <a:rPr lang="ru-RU" dirty="0"/>
            <a:t>/</a:t>
          </a:r>
          <a:r>
            <a:rPr lang="tg-Cyrl-TJ" dirty="0"/>
            <a:t>и</a:t>
          </a:r>
          <a:r>
            <a:rPr lang="ru-RU" dirty="0" err="1"/>
            <a:t>қтидори</a:t>
          </a:r>
          <a:r>
            <a:rPr lang="ru-RU" dirty="0"/>
            <a:t> </a:t>
          </a:r>
          <a:r>
            <a:rPr lang="ru-RU" dirty="0" err="1"/>
            <a:t>кадрӣ</a:t>
          </a:r>
          <a:r>
            <a:rPr lang="ru-RU" dirty="0"/>
            <a:t> дар </a:t>
          </a:r>
          <a:r>
            <a:rPr lang="ru-RU" dirty="0" err="1"/>
            <a:t>МваА</a:t>
          </a:r>
          <a:r>
            <a:rPr lang="ru-RU" dirty="0"/>
            <a:t>, </a:t>
          </a:r>
          <a:r>
            <a:rPr lang="ru-RU" dirty="0" err="1"/>
            <a:t>сифати</a:t>
          </a:r>
          <a:r>
            <a:rPr lang="ru-RU" dirty="0"/>
            <a:t> </a:t>
          </a:r>
          <a:r>
            <a:rPr lang="ru-RU" dirty="0" err="1"/>
            <a:t>маълумот</a:t>
          </a:r>
          <a:r>
            <a:rPr lang="ru-RU" dirty="0"/>
            <a:t>, </a:t>
          </a:r>
          <a:r>
            <a:rPr lang="tg-Cyrl-TJ" dirty="0"/>
            <a:t>ҳ</a:t>
          </a:r>
          <a:r>
            <a:rPr lang="ru-RU" dirty="0" err="1"/>
            <a:t>исоботдиҳӣ</a:t>
          </a:r>
          <a:r>
            <a:rPr lang="ru-RU" dirty="0"/>
            <a:t> </a:t>
          </a:r>
          <a:r>
            <a:rPr lang="ru-RU" dirty="0" err="1"/>
            <a:t>ва</a:t>
          </a:r>
          <a:r>
            <a:rPr lang="ru-RU" dirty="0"/>
            <a:t> </a:t>
          </a:r>
          <a:r>
            <a:rPr lang="ru-RU" dirty="0" err="1"/>
            <a:t>шаффофият</a:t>
          </a:r>
          <a:r>
            <a:rPr lang="tg-Cyrl-TJ" dirty="0"/>
            <a:t>, р</a:t>
          </a:r>
          <a:r>
            <a:rPr lang="ru-RU" dirty="0" err="1"/>
            <a:t>ақамикунон</a:t>
          </a:r>
          <a:r>
            <a:rPr lang="tg-Cyrl-TJ" dirty="0"/>
            <a:t>ии раванди мониторинг ва арзёбӣ, н</a:t>
          </a:r>
          <a:r>
            <a:rPr lang="ru-RU" dirty="0" err="1"/>
            <a:t>азарияи</a:t>
          </a:r>
          <a:r>
            <a:rPr lang="ru-RU" dirty="0"/>
            <a:t> </a:t>
          </a:r>
          <a:r>
            <a:rPr lang="ru-RU" dirty="0" err="1"/>
            <a:t>тағйирот</a:t>
          </a:r>
          <a:r>
            <a:rPr lang="tg-Cyrl-TJ" dirty="0"/>
            <a:t>, роҳнамо оид ба таҳия, МваА, з</a:t>
          </a:r>
          <a:r>
            <a:rPr lang="ru-RU" dirty="0" err="1"/>
            <a:t>ахираҳои</a:t>
          </a:r>
          <a:r>
            <a:rPr lang="ru-RU" dirty="0"/>
            <a:t> </a:t>
          </a:r>
          <a:r>
            <a:rPr lang="ru-RU" dirty="0" err="1"/>
            <a:t>молиявӣ</a:t>
          </a:r>
          <a:r>
            <a:rPr lang="ru-RU" dirty="0"/>
            <a:t>/</a:t>
          </a:r>
          <a:r>
            <a:rPr lang="ru-RU" dirty="0" err="1"/>
            <a:t>буҷет</a:t>
          </a:r>
          <a:r>
            <a:rPr lang="ru-RU" dirty="0"/>
            <a:t> </a:t>
          </a:r>
          <a:r>
            <a:rPr lang="ru-RU" dirty="0" err="1"/>
            <a:t>барои</a:t>
          </a:r>
          <a:r>
            <a:rPr lang="ru-RU" dirty="0"/>
            <a:t> </a:t>
          </a:r>
          <a:r>
            <a:rPr lang="ru-RU" dirty="0" err="1"/>
            <a:t>МваА</a:t>
          </a:r>
          <a:r>
            <a:rPr lang="ru-RU" dirty="0"/>
            <a:t> </a:t>
          </a:r>
          <a:endParaRPr lang="en-US" dirty="0"/>
        </a:p>
      </dgm:t>
    </dgm:pt>
    <dgm:pt modelId="{8144004D-8790-4458-B06E-2BEEF6B079A1}" type="parTrans" cxnId="{3DEFF544-1AE4-4EE0-A6CE-0FE8FF3D8984}">
      <dgm:prSet/>
      <dgm:spPr/>
      <dgm:t>
        <a:bodyPr/>
        <a:lstStyle/>
        <a:p>
          <a:endParaRPr lang="en-US"/>
        </a:p>
      </dgm:t>
    </dgm:pt>
    <dgm:pt modelId="{BF73625B-EADB-4A9B-87C0-601A0E7C55C8}" type="sibTrans" cxnId="{3DEFF544-1AE4-4EE0-A6CE-0FE8FF3D8984}">
      <dgm:prSet/>
      <dgm:spPr/>
      <dgm:t>
        <a:bodyPr/>
        <a:lstStyle/>
        <a:p>
          <a:endParaRPr lang="en-US"/>
        </a:p>
      </dgm:t>
    </dgm:pt>
    <dgm:pt modelId="{2D38A21F-36BD-4063-B820-428BAC3D1FD1}" type="pres">
      <dgm:prSet presAssocID="{52EA771F-7EB9-4E07-8B71-D11C8D742D7F}" presName="vert0" presStyleCnt="0">
        <dgm:presLayoutVars>
          <dgm:dir/>
          <dgm:animOne val="branch"/>
          <dgm:animLvl val="lvl"/>
        </dgm:presLayoutVars>
      </dgm:prSet>
      <dgm:spPr/>
    </dgm:pt>
    <dgm:pt modelId="{0EEC5606-4489-472A-9555-11139F9261DB}" type="pres">
      <dgm:prSet presAssocID="{265BA325-51B1-4622-86B4-D531C6CF21AF}" presName="thickLine" presStyleLbl="alignNode1" presStyleIdx="0" presStyleCnt="3"/>
      <dgm:spPr/>
    </dgm:pt>
    <dgm:pt modelId="{A408EA0A-0538-40BE-B0BB-0F4BAC4A3C2B}" type="pres">
      <dgm:prSet presAssocID="{265BA325-51B1-4622-86B4-D531C6CF21AF}" presName="horz1" presStyleCnt="0"/>
      <dgm:spPr/>
    </dgm:pt>
    <dgm:pt modelId="{7D114416-8DDC-411A-9D6A-01B051514467}" type="pres">
      <dgm:prSet presAssocID="{265BA325-51B1-4622-86B4-D531C6CF21AF}" presName="tx1" presStyleLbl="revTx" presStyleIdx="0" presStyleCnt="3" custScaleY="64012"/>
      <dgm:spPr/>
    </dgm:pt>
    <dgm:pt modelId="{308B48E0-BE66-45EF-91E4-1ABB1FEFE028}" type="pres">
      <dgm:prSet presAssocID="{265BA325-51B1-4622-86B4-D531C6CF21AF}" presName="vert1" presStyleCnt="0"/>
      <dgm:spPr/>
    </dgm:pt>
    <dgm:pt modelId="{14AEBF23-DD0E-4929-868D-F60E9D4220CC}" type="pres">
      <dgm:prSet presAssocID="{B8C8D27A-DD31-45AF-9472-5986FEE00D24}" presName="thickLine" presStyleLbl="alignNode1" presStyleIdx="1" presStyleCnt="3"/>
      <dgm:spPr/>
    </dgm:pt>
    <dgm:pt modelId="{671CB9D9-A20E-4ECB-AA52-26ADE833A0CF}" type="pres">
      <dgm:prSet presAssocID="{B8C8D27A-DD31-45AF-9472-5986FEE00D24}" presName="horz1" presStyleCnt="0"/>
      <dgm:spPr/>
    </dgm:pt>
    <dgm:pt modelId="{94C3EFDC-6DC3-4115-8403-FB2A0A109363}" type="pres">
      <dgm:prSet presAssocID="{B8C8D27A-DD31-45AF-9472-5986FEE00D24}" presName="tx1" presStyleLbl="revTx" presStyleIdx="1" presStyleCnt="3"/>
      <dgm:spPr/>
    </dgm:pt>
    <dgm:pt modelId="{874F46F5-1F80-4621-8C92-959BB5CEAF10}" type="pres">
      <dgm:prSet presAssocID="{B8C8D27A-DD31-45AF-9472-5986FEE00D24}" presName="vert1" presStyleCnt="0"/>
      <dgm:spPr/>
    </dgm:pt>
    <dgm:pt modelId="{07CEEED3-2FF2-43F6-A71D-62EDAF6D1BDC}" type="pres">
      <dgm:prSet presAssocID="{C594D7BB-CB94-42B6-905E-4E88A83DCA60}" presName="thickLine" presStyleLbl="alignNode1" presStyleIdx="2" presStyleCnt="3"/>
      <dgm:spPr/>
    </dgm:pt>
    <dgm:pt modelId="{4E75811D-9756-41CD-8512-465675BCBA04}" type="pres">
      <dgm:prSet presAssocID="{C594D7BB-CB94-42B6-905E-4E88A83DCA60}" presName="horz1" presStyleCnt="0"/>
      <dgm:spPr/>
    </dgm:pt>
    <dgm:pt modelId="{7DF33AEE-5A61-42E6-8840-78A2661D47E6}" type="pres">
      <dgm:prSet presAssocID="{C594D7BB-CB94-42B6-905E-4E88A83DCA60}" presName="tx1" presStyleLbl="revTx" presStyleIdx="2" presStyleCnt="3" custScaleY="153630"/>
      <dgm:spPr/>
    </dgm:pt>
    <dgm:pt modelId="{3208E459-F3FA-4716-80A2-7FBA0C377277}" type="pres">
      <dgm:prSet presAssocID="{C594D7BB-CB94-42B6-905E-4E88A83DCA60}" presName="vert1" presStyleCnt="0"/>
      <dgm:spPr/>
    </dgm:pt>
  </dgm:ptLst>
  <dgm:cxnLst>
    <dgm:cxn modelId="{FC9D5F36-BDF0-43A0-BB29-681F0F33BAC4}" srcId="{52EA771F-7EB9-4E07-8B71-D11C8D742D7F}" destId="{265BA325-51B1-4622-86B4-D531C6CF21AF}" srcOrd="0" destOrd="0" parTransId="{0B61F9CE-5C41-4CD5-982C-CD46308B2A96}" sibTransId="{C7EF326E-1AFC-42B0-A0F6-017C8EB876A3}"/>
    <dgm:cxn modelId="{3DEFF544-1AE4-4EE0-A6CE-0FE8FF3D8984}" srcId="{52EA771F-7EB9-4E07-8B71-D11C8D742D7F}" destId="{C594D7BB-CB94-42B6-905E-4E88A83DCA60}" srcOrd="2" destOrd="0" parTransId="{8144004D-8790-4458-B06E-2BEEF6B079A1}" sibTransId="{BF73625B-EADB-4A9B-87C0-601A0E7C55C8}"/>
    <dgm:cxn modelId="{35218275-2DCD-40DE-B93A-C9B12E1DAFD1}" type="presOf" srcId="{52EA771F-7EB9-4E07-8B71-D11C8D742D7F}" destId="{2D38A21F-36BD-4063-B820-428BAC3D1FD1}" srcOrd="0" destOrd="0" presId="urn:microsoft.com/office/officeart/2008/layout/LinedList"/>
    <dgm:cxn modelId="{F9924DB0-2DDB-48F8-9C1D-4465DEBE438D}" type="presOf" srcId="{B8C8D27A-DD31-45AF-9472-5986FEE00D24}" destId="{94C3EFDC-6DC3-4115-8403-FB2A0A109363}" srcOrd="0" destOrd="0" presId="urn:microsoft.com/office/officeart/2008/layout/LinedList"/>
    <dgm:cxn modelId="{787E23CD-BC88-4D11-8EA3-A85DAF60513E}" type="presOf" srcId="{C594D7BB-CB94-42B6-905E-4E88A83DCA60}" destId="{7DF33AEE-5A61-42E6-8840-78A2661D47E6}" srcOrd="0" destOrd="0" presId="urn:microsoft.com/office/officeart/2008/layout/LinedList"/>
    <dgm:cxn modelId="{9865B8DD-96AC-4252-8AAA-07BD1E2A87EE}" srcId="{52EA771F-7EB9-4E07-8B71-D11C8D742D7F}" destId="{B8C8D27A-DD31-45AF-9472-5986FEE00D24}" srcOrd="1" destOrd="0" parTransId="{3B8D5C79-F028-4EE7-B2DF-5CD5FAD17953}" sibTransId="{F7390CDC-3BE1-40BD-BAAF-6C00C8066A24}"/>
    <dgm:cxn modelId="{608334EA-27A8-4193-9A39-9276A21B1505}" type="presOf" srcId="{265BA325-51B1-4622-86B4-D531C6CF21AF}" destId="{7D114416-8DDC-411A-9D6A-01B051514467}" srcOrd="0" destOrd="0" presId="urn:microsoft.com/office/officeart/2008/layout/LinedList"/>
    <dgm:cxn modelId="{24BB5788-F9C8-4944-8A97-BF001C34AEDE}" type="presParOf" srcId="{2D38A21F-36BD-4063-B820-428BAC3D1FD1}" destId="{0EEC5606-4489-472A-9555-11139F9261DB}" srcOrd="0" destOrd="0" presId="urn:microsoft.com/office/officeart/2008/layout/LinedList"/>
    <dgm:cxn modelId="{B84A1468-46D2-4D43-A339-BD393AF9B8D6}" type="presParOf" srcId="{2D38A21F-36BD-4063-B820-428BAC3D1FD1}" destId="{A408EA0A-0538-40BE-B0BB-0F4BAC4A3C2B}" srcOrd="1" destOrd="0" presId="urn:microsoft.com/office/officeart/2008/layout/LinedList"/>
    <dgm:cxn modelId="{7617AA2B-3BE7-45FE-92A4-2E0DFAEA5E81}" type="presParOf" srcId="{A408EA0A-0538-40BE-B0BB-0F4BAC4A3C2B}" destId="{7D114416-8DDC-411A-9D6A-01B051514467}" srcOrd="0" destOrd="0" presId="urn:microsoft.com/office/officeart/2008/layout/LinedList"/>
    <dgm:cxn modelId="{E3A64755-DA1E-4255-A99F-5C78B4B2F005}" type="presParOf" srcId="{A408EA0A-0538-40BE-B0BB-0F4BAC4A3C2B}" destId="{308B48E0-BE66-45EF-91E4-1ABB1FEFE028}" srcOrd="1" destOrd="0" presId="urn:microsoft.com/office/officeart/2008/layout/LinedList"/>
    <dgm:cxn modelId="{5CCE96A5-0164-4C75-9178-F6CE0BE5E5A6}" type="presParOf" srcId="{2D38A21F-36BD-4063-B820-428BAC3D1FD1}" destId="{14AEBF23-DD0E-4929-868D-F60E9D4220CC}" srcOrd="2" destOrd="0" presId="urn:microsoft.com/office/officeart/2008/layout/LinedList"/>
    <dgm:cxn modelId="{1F8E91A4-F2A4-483E-A1AB-62015F5714B3}" type="presParOf" srcId="{2D38A21F-36BD-4063-B820-428BAC3D1FD1}" destId="{671CB9D9-A20E-4ECB-AA52-26ADE833A0CF}" srcOrd="3" destOrd="0" presId="urn:microsoft.com/office/officeart/2008/layout/LinedList"/>
    <dgm:cxn modelId="{B4CD5B7A-51F9-4267-9532-7ECF75392E19}" type="presParOf" srcId="{671CB9D9-A20E-4ECB-AA52-26ADE833A0CF}" destId="{94C3EFDC-6DC3-4115-8403-FB2A0A109363}" srcOrd="0" destOrd="0" presId="urn:microsoft.com/office/officeart/2008/layout/LinedList"/>
    <dgm:cxn modelId="{47C5EEAF-F1F7-4D54-A361-ADA320A9087B}" type="presParOf" srcId="{671CB9D9-A20E-4ECB-AA52-26ADE833A0CF}" destId="{874F46F5-1F80-4621-8C92-959BB5CEAF10}" srcOrd="1" destOrd="0" presId="urn:microsoft.com/office/officeart/2008/layout/LinedList"/>
    <dgm:cxn modelId="{E3367C14-2034-446C-BDC9-6375DDDE6610}" type="presParOf" srcId="{2D38A21F-36BD-4063-B820-428BAC3D1FD1}" destId="{07CEEED3-2FF2-43F6-A71D-62EDAF6D1BDC}" srcOrd="4" destOrd="0" presId="urn:microsoft.com/office/officeart/2008/layout/LinedList"/>
    <dgm:cxn modelId="{A1329CFA-406F-4AF0-BE7C-B79FEB530CCD}" type="presParOf" srcId="{2D38A21F-36BD-4063-B820-428BAC3D1FD1}" destId="{4E75811D-9756-41CD-8512-465675BCBA04}" srcOrd="5" destOrd="0" presId="urn:microsoft.com/office/officeart/2008/layout/LinedList"/>
    <dgm:cxn modelId="{49BB96BB-9CF1-40F9-8622-0F2113638FE3}" type="presParOf" srcId="{4E75811D-9756-41CD-8512-465675BCBA04}" destId="{7DF33AEE-5A61-42E6-8840-78A2661D47E6}" srcOrd="0" destOrd="0" presId="urn:microsoft.com/office/officeart/2008/layout/LinedList"/>
    <dgm:cxn modelId="{45376AA3-19D2-440E-B343-7D506573D5FF}" type="presParOf" srcId="{4E75811D-9756-41CD-8512-465675BCBA04}" destId="{3208E459-F3FA-4716-80A2-7FBA0C3772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E95B6-BF15-4ACA-B88D-326516DC475C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943F4E-3776-4107-9B8A-849A967785CB}">
      <dgm:prSet phldrT="[Текст]"/>
      <dgm:spPr/>
      <dgm:t>
        <a:bodyPr/>
        <a:lstStyle/>
        <a:p>
          <a:r>
            <a:rPr lang="tg-Cyrl-TJ" dirty="0"/>
            <a:t>Зарурияти МваА дар сатҳҳои алоҳида дар СМР 2030 инъикос гардид: 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лоиҳаҳо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барномаҳо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муқоисаи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банақшагирифташуда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воқеӣ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соҳаҳо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назорати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индикаторҳои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махсуси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соҳавӣ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минтақавӣ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арзёбии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индикаторҳои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минтақавии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рушд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миллӣ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ҷамъбасти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мониторинг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арзёбӣ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дар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дигар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endParaRPr lang="ru-RU" dirty="0"/>
        </a:p>
      </dgm:t>
    </dgm:pt>
    <dgm:pt modelId="{7C5BF671-B8EE-4B93-B647-4F468289F120}" type="parTrans" cxnId="{29EC6092-285E-475B-99C6-6C9E0F3C00AF}">
      <dgm:prSet/>
      <dgm:spPr/>
      <dgm:t>
        <a:bodyPr/>
        <a:lstStyle/>
        <a:p>
          <a:endParaRPr lang="ru-RU"/>
        </a:p>
      </dgm:t>
    </dgm:pt>
    <dgm:pt modelId="{26D72823-2CF3-4587-8E7B-4F404F286729}" type="sibTrans" cxnId="{29EC6092-285E-475B-99C6-6C9E0F3C00AF}">
      <dgm:prSet/>
      <dgm:spPr/>
      <dgm:t>
        <a:bodyPr/>
        <a:lstStyle/>
        <a:p>
          <a:endParaRPr lang="ru-RU"/>
        </a:p>
      </dgm:t>
    </dgm:pt>
    <dgm:pt modelId="{D233B81B-45FC-461D-BC06-4BC9D376BC1D}">
      <dgm:prSet phldrT="[Текст]"/>
      <dgm:spPr/>
      <dgm:t>
        <a:bodyPr/>
        <a:lstStyle/>
        <a:p>
          <a:r>
            <a:rPr lang="ru-RU" dirty="0"/>
            <a:t>Дар БМР 2016-2020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НМваА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ба</a:t>
          </a:r>
          <a:r>
            <a:rPr lang="tg-Cyrl-TJ" dirty="0">
              <a:latin typeface="Times New Roman" panose="02020603050405020304" pitchFamily="18" charset="0"/>
              <a:cs typeface="Times New Roman" panose="02020603050405020304" pitchFamily="18" charset="0"/>
            </a:rPr>
            <a:t>ҳри таъмини имконияти:</a:t>
          </a:r>
        </a:p>
        <a:p>
          <a:r>
            <a:rPr lang="tg-Cyrl-TJ" dirty="0">
              <a:latin typeface="Times New Roman" panose="02020603050405020304" pitchFamily="18" charset="0"/>
              <a:cs typeface="Times New Roman" panose="02020603050405020304" pitchFamily="18" charset="0"/>
            </a:rPr>
            <a:t>- 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алоқаи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зич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бефосилаи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мутақобилаи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байни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қарорҳои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сиёсӣ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оид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ба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татбиқи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амалии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онҳо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шаффофият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ҳисоботдиҳии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фаъолияти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марбут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ба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ҳадафу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вазифаҳо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 карда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шавад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endParaRPr lang="ru-RU" dirty="0"/>
        </a:p>
        <a:p>
          <a:r>
            <a:rPr lang="ru-RU" dirty="0"/>
            <a:t>Дар </a:t>
          </a:r>
          <a:r>
            <a:rPr lang="ru-RU" dirty="0" err="1"/>
            <a:t>рафти</a:t>
          </a:r>
          <a:r>
            <a:rPr lang="ru-RU" dirty="0"/>
            <a:t> </a:t>
          </a:r>
          <a:r>
            <a:rPr lang="ru-RU" dirty="0" err="1"/>
            <a:t>татби</a:t>
          </a:r>
          <a:r>
            <a:rPr lang="tg-Cyrl-TJ" dirty="0"/>
            <a:t>қи БМР 2016-2020 қоидаҳои гузаронидани МваА дар соли 2019 таҳия ва тасдиқ гардиданд.</a:t>
          </a:r>
        </a:p>
        <a:p>
          <a:r>
            <a:rPr lang="tg-Cyrl-TJ" dirty="0"/>
            <a:t>ГК байниидоравӣ ташкил карда шуданд</a:t>
          </a:r>
          <a:endParaRPr lang="ru-RU" dirty="0"/>
        </a:p>
      </dgm:t>
    </dgm:pt>
    <dgm:pt modelId="{4723AC7A-B6E5-47FB-BEED-F379BE9090D2}" type="parTrans" cxnId="{17AE0F0F-11AA-4774-881A-61570FC96F52}">
      <dgm:prSet/>
      <dgm:spPr/>
      <dgm:t>
        <a:bodyPr/>
        <a:lstStyle/>
        <a:p>
          <a:endParaRPr lang="ru-RU"/>
        </a:p>
      </dgm:t>
    </dgm:pt>
    <dgm:pt modelId="{A9910B36-0152-4066-904F-C46384552FCC}" type="sibTrans" cxnId="{17AE0F0F-11AA-4774-881A-61570FC96F52}">
      <dgm:prSet/>
      <dgm:spPr/>
      <dgm:t>
        <a:bodyPr/>
        <a:lstStyle/>
        <a:p>
          <a:endParaRPr lang="ru-RU"/>
        </a:p>
      </dgm:t>
    </dgm:pt>
    <dgm:pt modelId="{A2867DC3-09A7-4788-8CBE-1B93238B93F5}">
      <dgm:prSet phldrT="[Текст]"/>
      <dgm:spPr/>
      <dgm:t>
        <a:bodyPr/>
        <a:lstStyle/>
        <a:p>
          <a:r>
            <a:rPr lang="tg-Cyrl-TJ" dirty="0"/>
            <a:t>Дар БМР 2021-2025 алоқамандии низоми МваА бо арзёбии ҲРУ, васоили </a:t>
          </a:r>
          <a:r>
            <a:rPr lang="ru-RU" dirty="0" err="1"/>
            <a:t>механизми</a:t>
          </a:r>
          <a:r>
            <a:rPr lang="ru-RU" dirty="0"/>
            <a:t> ало</a:t>
          </a:r>
          <a:r>
            <a:rPr lang="tg-Cyrl-TJ" dirty="0"/>
            <a:t>қамандии матрисаи амалиёт бо индикаторҳои таъсир, натиҷаҳо ва ҷараён такмил дода шуд.</a:t>
          </a:r>
        </a:p>
      </dgm:t>
    </dgm:pt>
    <dgm:pt modelId="{6566001C-9266-4F71-BF8C-224E616C10B2}" type="parTrans" cxnId="{CD4885E7-457B-4DE5-AE72-356CF095B751}">
      <dgm:prSet/>
      <dgm:spPr/>
      <dgm:t>
        <a:bodyPr/>
        <a:lstStyle/>
        <a:p>
          <a:endParaRPr lang="ru-RU"/>
        </a:p>
      </dgm:t>
    </dgm:pt>
    <dgm:pt modelId="{167191E3-DE1D-4FAF-8798-08E72D54A17C}" type="sibTrans" cxnId="{CD4885E7-457B-4DE5-AE72-356CF095B751}">
      <dgm:prSet/>
      <dgm:spPr/>
      <dgm:t>
        <a:bodyPr/>
        <a:lstStyle/>
        <a:p>
          <a:endParaRPr lang="ru-RU"/>
        </a:p>
      </dgm:t>
    </dgm:pt>
    <dgm:pt modelId="{04D0B3C0-E971-4D43-A190-CE6E4117C1F0}" type="pres">
      <dgm:prSet presAssocID="{30BE95B6-BF15-4ACA-B88D-326516DC475C}" presName="rootnode" presStyleCnt="0">
        <dgm:presLayoutVars>
          <dgm:chMax/>
          <dgm:chPref/>
          <dgm:dir/>
          <dgm:animLvl val="lvl"/>
        </dgm:presLayoutVars>
      </dgm:prSet>
      <dgm:spPr/>
    </dgm:pt>
    <dgm:pt modelId="{FB9A4035-CA83-4CD0-8FE1-070255AC71AF}" type="pres">
      <dgm:prSet presAssocID="{45943F4E-3776-4107-9B8A-849A967785CB}" presName="composite" presStyleCnt="0"/>
      <dgm:spPr/>
    </dgm:pt>
    <dgm:pt modelId="{59614FC5-D6B8-45BE-A907-B3F982995FBB}" type="pres">
      <dgm:prSet presAssocID="{45943F4E-3776-4107-9B8A-849A967785CB}" presName="LShape" presStyleLbl="alignNode1" presStyleIdx="0" presStyleCnt="5"/>
      <dgm:spPr/>
    </dgm:pt>
    <dgm:pt modelId="{3A67A0AB-A147-4273-9B52-BBE68E509676}" type="pres">
      <dgm:prSet presAssocID="{45943F4E-3776-4107-9B8A-849A967785C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7C8EF24-0B15-4175-BBEB-F1DF329C2BF5}" type="pres">
      <dgm:prSet presAssocID="{45943F4E-3776-4107-9B8A-849A967785CB}" presName="Triangle" presStyleLbl="alignNode1" presStyleIdx="1" presStyleCnt="5"/>
      <dgm:spPr/>
    </dgm:pt>
    <dgm:pt modelId="{393BA9C1-01B9-425C-A117-1F28EE34CA49}" type="pres">
      <dgm:prSet presAssocID="{26D72823-2CF3-4587-8E7B-4F404F286729}" presName="sibTrans" presStyleCnt="0"/>
      <dgm:spPr/>
    </dgm:pt>
    <dgm:pt modelId="{A5F470D5-B655-4469-A25D-2974161783EE}" type="pres">
      <dgm:prSet presAssocID="{26D72823-2CF3-4587-8E7B-4F404F286729}" presName="space" presStyleCnt="0"/>
      <dgm:spPr/>
    </dgm:pt>
    <dgm:pt modelId="{48D68421-9BD6-4018-80AB-0C83FF502DF4}" type="pres">
      <dgm:prSet presAssocID="{D233B81B-45FC-461D-BC06-4BC9D376BC1D}" presName="composite" presStyleCnt="0"/>
      <dgm:spPr/>
    </dgm:pt>
    <dgm:pt modelId="{4FABA948-6499-440A-8AA4-A248F6ED863F}" type="pres">
      <dgm:prSet presAssocID="{D233B81B-45FC-461D-BC06-4BC9D376BC1D}" presName="LShape" presStyleLbl="alignNode1" presStyleIdx="2" presStyleCnt="5"/>
      <dgm:spPr/>
    </dgm:pt>
    <dgm:pt modelId="{29111F30-4D7F-47B8-B846-FE2E701317DD}" type="pres">
      <dgm:prSet presAssocID="{D233B81B-45FC-461D-BC06-4BC9D376BC1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D3346FC-2EFB-4E4A-A061-E92D06B617BF}" type="pres">
      <dgm:prSet presAssocID="{D233B81B-45FC-461D-BC06-4BC9D376BC1D}" presName="Triangle" presStyleLbl="alignNode1" presStyleIdx="3" presStyleCnt="5"/>
      <dgm:spPr/>
    </dgm:pt>
    <dgm:pt modelId="{E23F35C2-599E-4343-A69E-AF0753662E1A}" type="pres">
      <dgm:prSet presAssocID="{A9910B36-0152-4066-904F-C46384552FCC}" presName="sibTrans" presStyleCnt="0"/>
      <dgm:spPr/>
    </dgm:pt>
    <dgm:pt modelId="{76187584-027D-4F29-BC57-95209D029700}" type="pres">
      <dgm:prSet presAssocID="{A9910B36-0152-4066-904F-C46384552FCC}" presName="space" presStyleCnt="0"/>
      <dgm:spPr/>
    </dgm:pt>
    <dgm:pt modelId="{ACD1AC43-5E08-48EA-B892-D148AE08CB87}" type="pres">
      <dgm:prSet presAssocID="{A2867DC3-09A7-4788-8CBE-1B93238B93F5}" presName="composite" presStyleCnt="0"/>
      <dgm:spPr/>
    </dgm:pt>
    <dgm:pt modelId="{F1EB05B7-168A-4E86-AE65-EEC0629336D2}" type="pres">
      <dgm:prSet presAssocID="{A2867DC3-09A7-4788-8CBE-1B93238B93F5}" presName="LShape" presStyleLbl="alignNode1" presStyleIdx="4" presStyleCnt="5"/>
      <dgm:spPr/>
    </dgm:pt>
    <dgm:pt modelId="{0B344ABD-815E-4C46-8F4D-1F60822959B0}" type="pres">
      <dgm:prSet presAssocID="{A2867DC3-09A7-4788-8CBE-1B93238B93F5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7AE0F0F-11AA-4774-881A-61570FC96F52}" srcId="{30BE95B6-BF15-4ACA-B88D-326516DC475C}" destId="{D233B81B-45FC-461D-BC06-4BC9D376BC1D}" srcOrd="1" destOrd="0" parTransId="{4723AC7A-B6E5-47FB-BEED-F379BE9090D2}" sibTransId="{A9910B36-0152-4066-904F-C46384552FCC}"/>
    <dgm:cxn modelId="{D2092912-3AC6-42D9-AF61-176F0EA03921}" type="presOf" srcId="{30BE95B6-BF15-4ACA-B88D-326516DC475C}" destId="{04D0B3C0-E971-4D43-A190-CE6E4117C1F0}" srcOrd="0" destOrd="0" presId="urn:microsoft.com/office/officeart/2009/3/layout/StepUpProcess"/>
    <dgm:cxn modelId="{01551248-9CB4-4A95-AF80-686C0735EB34}" type="presOf" srcId="{D233B81B-45FC-461D-BC06-4BC9D376BC1D}" destId="{29111F30-4D7F-47B8-B846-FE2E701317DD}" srcOrd="0" destOrd="0" presId="urn:microsoft.com/office/officeart/2009/3/layout/StepUpProcess"/>
    <dgm:cxn modelId="{29EC6092-285E-475B-99C6-6C9E0F3C00AF}" srcId="{30BE95B6-BF15-4ACA-B88D-326516DC475C}" destId="{45943F4E-3776-4107-9B8A-849A967785CB}" srcOrd="0" destOrd="0" parTransId="{7C5BF671-B8EE-4B93-B647-4F468289F120}" sibTransId="{26D72823-2CF3-4587-8E7B-4F404F286729}"/>
    <dgm:cxn modelId="{B0891797-B006-4E6F-8199-714751915E31}" type="presOf" srcId="{A2867DC3-09A7-4788-8CBE-1B93238B93F5}" destId="{0B344ABD-815E-4C46-8F4D-1F60822959B0}" srcOrd="0" destOrd="0" presId="urn:microsoft.com/office/officeart/2009/3/layout/StepUpProcess"/>
    <dgm:cxn modelId="{C80E5797-04F4-4C48-93A0-E9115CD1D512}" type="presOf" srcId="{45943F4E-3776-4107-9B8A-849A967785CB}" destId="{3A67A0AB-A147-4273-9B52-BBE68E509676}" srcOrd="0" destOrd="0" presId="urn:microsoft.com/office/officeart/2009/3/layout/StepUpProcess"/>
    <dgm:cxn modelId="{CD4885E7-457B-4DE5-AE72-356CF095B751}" srcId="{30BE95B6-BF15-4ACA-B88D-326516DC475C}" destId="{A2867DC3-09A7-4788-8CBE-1B93238B93F5}" srcOrd="2" destOrd="0" parTransId="{6566001C-9266-4F71-BF8C-224E616C10B2}" sibTransId="{167191E3-DE1D-4FAF-8798-08E72D54A17C}"/>
    <dgm:cxn modelId="{E1E89AD0-5233-4507-90CD-B11955906994}" type="presParOf" srcId="{04D0B3C0-E971-4D43-A190-CE6E4117C1F0}" destId="{FB9A4035-CA83-4CD0-8FE1-070255AC71AF}" srcOrd="0" destOrd="0" presId="urn:microsoft.com/office/officeart/2009/3/layout/StepUpProcess"/>
    <dgm:cxn modelId="{043A1BDC-3438-4802-88F3-A7D3F78AC253}" type="presParOf" srcId="{FB9A4035-CA83-4CD0-8FE1-070255AC71AF}" destId="{59614FC5-D6B8-45BE-A907-B3F982995FBB}" srcOrd="0" destOrd="0" presId="urn:microsoft.com/office/officeart/2009/3/layout/StepUpProcess"/>
    <dgm:cxn modelId="{E4B544E0-279D-4FC8-9D55-38103B8B1516}" type="presParOf" srcId="{FB9A4035-CA83-4CD0-8FE1-070255AC71AF}" destId="{3A67A0AB-A147-4273-9B52-BBE68E509676}" srcOrd="1" destOrd="0" presId="urn:microsoft.com/office/officeart/2009/3/layout/StepUpProcess"/>
    <dgm:cxn modelId="{2C92217D-D011-4E29-B5A4-FA6FA89D2165}" type="presParOf" srcId="{FB9A4035-CA83-4CD0-8FE1-070255AC71AF}" destId="{A7C8EF24-0B15-4175-BBEB-F1DF329C2BF5}" srcOrd="2" destOrd="0" presId="urn:microsoft.com/office/officeart/2009/3/layout/StepUpProcess"/>
    <dgm:cxn modelId="{ADA3672C-C911-48B7-A96E-8C8B7B4D8C59}" type="presParOf" srcId="{04D0B3C0-E971-4D43-A190-CE6E4117C1F0}" destId="{393BA9C1-01B9-425C-A117-1F28EE34CA49}" srcOrd="1" destOrd="0" presId="urn:microsoft.com/office/officeart/2009/3/layout/StepUpProcess"/>
    <dgm:cxn modelId="{00DFF4EC-95FA-40AD-9C93-01066E8A7717}" type="presParOf" srcId="{393BA9C1-01B9-425C-A117-1F28EE34CA49}" destId="{A5F470D5-B655-4469-A25D-2974161783EE}" srcOrd="0" destOrd="0" presId="urn:microsoft.com/office/officeart/2009/3/layout/StepUpProcess"/>
    <dgm:cxn modelId="{B2DE5711-97F4-456A-A62A-CEE10079ECBD}" type="presParOf" srcId="{04D0B3C0-E971-4D43-A190-CE6E4117C1F0}" destId="{48D68421-9BD6-4018-80AB-0C83FF502DF4}" srcOrd="2" destOrd="0" presId="urn:microsoft.com/office/officeart/2009/3/layout/StepUpProcess"/>
    <dgm:cxn modelId="{83B13F78-5682-4701-AA1F-53D1C7DEE4C5}" type="presParOf" srcId="{48D68421-9BD6-4018-80AB-0C83FF502DF4}" destId="{4FABA948-6499-440A-8AA4-A248F6ED863F}" srcOrd="0" destOrd="0" presId="urn:microsoft.com/office/officeart/2009/3/layout/StepUpProcess"/>
    <dgm:cxn modelId="{73911222-7DB1-4287-BB64-4166E154D899}" type="presParOf" srcId="{48D68421-9BD6-4018-80AB-0C83FF502DF4}" destId="{29111F30-4D7F-47B8-B846-FE2E701317DD}" srcOrd="1" destOrd="0" presId="urn:microsoft.com/office/officeart/2009/3/layout/StepUpProcess"/>
    <dgm:cxn modelId="{4F2999B3-B237-4008-95AD-6FD4CD677B70}" type="presParOf" srcId="{48D68421-9BD6-4018-80AB-0C83FF502DF4}" destId="{0D3346FC-2EFB-4E4A-A061-E92D06B617BF}" srcOrd="2" destOrd="0" presId="urn:microsoft.com/office/officeart/2009/3/layout/StepUpProcess"/>
    <dgm:cxn modelId="{1241ADD6-EB4B-4C8D-9368-035C357AF386}" type="presParOf" srcId="{04D0B3C0-E971-4D43-A190-CE6E4117C1F0}" destId="{E23F35C2-599E-4343-A69E-AF0753662E1A}" srcOrd="3" destOrd="0" presId="urn:microsoft.com/office/officeart/2009/3/layout/StepUpProcess"/>
    <dgm:cxn modelId="{BA0181D0-F51C-4031-96B5-C5F011B259FD}" type="presParOf" srcId="{E23F35C2-599E-4343-A69E-AF0753662E1A}" destId="{76187584-027D-4F29-BC57-95209D029700}" srcOrd="0" destOrd="0" presId="urn:microsoft.com/office/officeart/2009/3/layout/StepUpProcess"/>
    <dgm:cxn modelId="{D29A6044-3D96-4A80-AE14-F54170259C15}" type="presParOf" srcId="{04D0B3C0-E971-4D43-A190-CE6E4117C1F0}" destId="{ACD1AC43-5E08-48EA-B892-D148AE08CB87}" srcOrd="4" destOrd="0" presId="urn:microsoft.com/office/officeart/2009/3/layout/StepUpProcess"/>
    <dgm:cxn modelId="{4AB7D76F-95DE-472C-A60E-A0D723267A2E}" type="presParOf" srcId="{ACD1AC43-5E08-48EA-B892-D148AE08CB87}" destId="{F1EB05B7-168A-4E86-AE65-EEC0629336D2}" srcOrd="0" destOrd="0" presId="urn:microsoft.com/office/officeart/2009/3/layout/StepUpProcess"/>
    <dgm:cxn modelId="{BDE2B460-7704-4A14-9B59-9031A6DE2FD2}" type="presParOf" srcId="{ACD1AC43-5E08-48EA-B892-D148AE08CB87}" destId="{0B344ABD-815E-4C46-8F4D-1F60822959B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C3381E-38E6-42EF-A997-0CE1AEF292AB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7566E2A-5F4C-467C-BC7B-967AEE438127}">
      <dgm:prSet phldrT="[Текст]" custT="1"/>
      <dgm:spPr/>
      <dgm:t>
        <a:bodyPr/>
        <a:lstStyle/>
        <a:p>
          <a:r>
            <a:rPr lang="tg-Cyrl-TJ" sz="1300"/>
            <a:t>СМР 2030</a:t>
          </a:r>
          <a:endParaRPr lang="ru-RU" sz="1300"/>
        </a:p>
      </dgm:t>
    </dgm:pt>
    <dgm:pt modelId="{340565E5-7E60-4F07-99C0-9CF2BCC9BDBF}" type="parTrans" cxnId="{E057D6A6-A1DA-4309-80E2-B987B01BEA53}">
      <dgm:prSet/>
      <dgm:spPr/>
      <dgm:t>
        <a:bodyPr/>
        <a:lstStyle/>
        <a:p>
          <a:endParaRPr lang="ru-RU" sz="1300"/>
        </a:p>
      </dgm:t>
    </dgm:pt>
    <dgm:pt modelId="{2C340885-A064-4413-A7B1-EFEFBADF5CC0}" type="sibTrans" cxnId="{E057D6A6-A1DA-4309-80E2-B987B01BEA53}">
      <dgm:prSet/>
      <dgm:spPr/>
      <dgm:t>
        <a:bodyPr/>
        <a:lstStyle/>
        <a:p>
          <a:endParaRPr lang="ru-RU" sz="1300"/>
        </a:p>
      </dgm:t>
    </dgm:pt>
    <dgm:pt modelId="{8152812E-4BE3-4B56-AFC8-DDF2FCB9A8EA}">
      <dgm:prSet phldrT="[Текст]" custT="1"/>
      <dgm:spPr/>
      <dgm:t>
        <a:bodyPr/>
        <a:lstStyle/>
        <a:p>
          <a:r>
            <a:rPr lang="tg-Cyrl-TJ" sz="1300"/>
            <a:t>БМР</a:t>
          </a:r>
          <a:endParaRPr lang="ru-RU" sz="1300"/>
        </a:p>
      </dgm:t>
    </dgm:pt>
    <dgm:pt modelId="{2351D794-41C7-4641-BEBE-B02E280731FF}" type="parTrans" cxnId="{414A71ED-21F1-469A-B50D-598EBF63F1AC}">
      <dgm:prSet/>
      <dgm:spPr/>
      <dgm:t>
        <a:bodyPr/>
        <a:lstStyle/>
        <a:p>
          <a:endParaRPr lang="ru-RU" sz="1300"/>
        </a:p>
      </dgm:t>
    </dgm:pt>
    <dgm:pt modelId="{703F5E7C-41FD-4C5A-A7CD-A88BA2F39D69}" type="sibTrans" cxnId="{414A71ED-21F1-469A-B50D-598EBF63F1AC}">
      <dgm:prSet/>
      <dgm:spPr/>
      <dgm:t>
        <a:bodyPr/>
        <a:lstStyle/>
        <a:p>
          <a:endParaRPr lang="ru-RU" sz="1300"/>
        </a:p>
      </dgm:t>
    </dgm:pt>
    <dgm:pt modelId="{81F9E45C-B085-482F-8FF3-BA311C0B5D08}">
      <dgm:prSet phldrT="[Текст]" custT="1"/>
      <dgm:spPr/>
      <dgm:t>
        <a:bodyPr/>
        <a:lstStyle/>
        <a:p>
          <a:r>
            <a:rPr lang="tg-Cyrl-TJ" sz="1300" dirty="0"/>
            <a:t>Барномаҳои соҳавӣ</a:t>
          </a:r>
          <a:endParaRPr lang="ru-RU" sz="1300" dirty="0"/>
        </a:p>
      </dgm:t>
    </dgm:pt>
    <dgm:pt modelId="{2DBC81DD-75D9-46A9-B92B-99D5BC6214C0}" type="parTrans" cxnId="{AAECF701-00B3-4BD3-8876-AFF3B81BEDD5}">
      <dgm:prSet/>
      <dgm:spPr/>
      <dgm:t>
        <a:bodyPr/>
        <a:lstStyle/>
        <a:p>
          <a:endParaRPr lang="ru-RU" sz="1300"/>
        </a:p>
      </dgm:t>
    </dgm:pt>
    <dgm:pt modelId="{F9A72A2C-B2AC-4755-926F-D6C6FCB042B0}" type="sibTrans" cxnId="{AAECF701-00B3-4BD3-8876-AFF3B81BEDD5}">
      <dgm:prSet/>
      <dgm:spPr/>
      <dgm:t>
        <a:bodyPr/>
        <a:lstStyle/>
        <a:p>
          <a:endParaRPr lang="ru-RU" sz="1300"/>
        </a:p>
      </dgm:t>
    </dgm:pt>
    <dgm:pt modelId="{781B5352-57CC-4AEF-9D74-8D6A06A577DF}">
      <dgm:prSet phldrT="[Текст]" custT="1"/>
      <dgm:spPr/>
      <dgm:t>
        <a:bodyPr/>
        <a:lstStyle/>
        <a:p>
          <a:r>
            <a:rPr lang="tg-Cyrl-TJ" sz="1300"/>
            <a:t>Барномаҳои сатҳи маҳал</a:t>
          </a:r>
          <a:endParaRPr lang="ru-RU" sz="1300"/>
        </a:p>
      </dgm:t>
    </dgm:pt>
    <dgm:pt modelId="{0F01DA40-61C8-47FC-9D61-85B271817952}" type="parTrans" cxnId="{7F99CC23-00CA-49F7-AD15-3D18EE99B210}">
      <dgm:prSet/>
      <dgm:spPr/>
      <dgm:t>
        <a:bodyPr/>
        <a:lstStyle/>
        <a:p>
          <a:endParaRPr lang="ru-RU" sz="1300"/>
        </a:p>
      </dgm:t>
    </dgm:pt>
    <dgm:pt modelId="{26E7C35F-6899-46DC-AEE8-B27A7C4054C3}" type="sibTrans" cxnId="{7F99CC23-00CA-49F7-AD15-3D18EE99B210}">
      <dgm:prSet/>
      <dgm:spPr/>
      <dgm:t>
        <a:bodyPr/>
        <a:lstStyle/>
        <a:p>
          <a:endParaRPr lang="ru-RU" sz="1300"/>
        </a:p>
      </dgm:t>
    </dgm:pt>
    <dgm:pt modelId="{2E70F9B1-7CC2-40E7-B762-784703C59C35}" type="pres">
      <dgm:prSet presAssocID="{76C3381E-38E6-42EF-A997-0CE1AEF292AB}" presName="Name0" presStyleCnt="0">
        <dgm:presLayoutVars>
          <dgm:chMax val="7"/>
          <dgm:resizeHandles val="exact"/>
        </dgm:presLayoutVars>
      </dgm:prSet>
      <dgm:spPr/>
    </dgm:pt>
    <dgm:pt modelId="{D68B6C49-F9C8-450D-B3E7-A00A3EA9A7FA}" type="pres">
      <dgm:prSet presAssocID="{76C3381E-38E6-42EF-A997-0CE1AEF292AB}" presName="comp1" presStyleCnt="0"/>
      <dgm:spPr/>
    </dgm:pt>
    <dgm:pt modelId="{75C7F896-A1D8-4A93-B29E-79D7E0BF0A02}" type="pres">
      <dgm:prSet presAssocID="{76C3381E-38E6-42EF-A997-0CE1AEF292AB}" presName="circle1" presStyleLbl="node1" presStyleIdx="0" presStyleCnt="4" custScaleX="114826" custLinFactNeighborX="-2471" custLinFactNeighborY="-5300"/>
      <dgm:spPr/>
    </dgm:pt>
    <dgm:pt modelId="{51F809FC-D699-4F52-9542-C5D4A83C26FA}" type="pres">
      <dgm:prSet presAssocID="{76C3381E-38E6-42EF-A997-0CE1AEF292AB}" presName="c1text" presStyleLbl="node1" presStyleIdx="0" presStyleCnt="4">
        <dgm:presLayoutVars>
          <dgm:bulletEnabled val="1"/>
        </dgm:presLayoutVars>
      </dgm:prSet>
      <dgm:spPr/>
    </dgm:pt>
    <dgm:pt modelId="{BA8B072B-77D2-4C97-B878-64F6620BA304}" type="pres">
      <dgm:prSet presAssocID="{76C3381E-38E6-42EF-A997-0CE1AEF292AB}" presName="comp2" presStyleCnt="0"/>
      <dgm:spPr/>
    </dgm:pt>
    <dgm:pt modelId="{4B97FC63-27AA-4819-9A9B-299384F04B4B}" type="pres">
      <dgm:prSet presAssocID="{76C3381E-38E6-42EF-A997-0CE1AEF292AB}" presName="circle2" presStyleLbl="node1" presStyleIdx="1" presStyleCnt="4" custScaleX="109533" custLinFactNeighborX="-1939" custLinFactNeighborY="-1606"/>
      <dgm:spPr/>
    </dgm:pt>
    <dgm:pt modelId="{E6D80553-01BE-410C-993A-DBBFD25F120E}" type="pres">
      <dgm:prSet presAssocID="{76C3381E-38E6-42EF-A997-0CE1AEF292AB}" presName="c2text" presStyleLbl="node1" presStyleIdx="1" presStyleCnt="4">
        <dgm:presLayoutVars>
          <dgm:bulletEnabled val="1"/>
        </dgm:presLayoutVars>
      </dgm:prSet>
      <dgm:spPr/>
    </dgm:pt>
    <dgm:pt modelId="{23D2BD65-0998-4283-BC9B-2BFBACE69C3B}" type="pres">
      <dgm:prSet presAssocID="{76C3381E-38E6-42EF-A997-0CE1AEF292AB}" presName="comp3" presStyleCnt="0"/>
      <dgm:spPr/>
    </dgm:pt>
    <dgm:pt modelId="{D9632607-B814-47E5-AEB2-D87F69C89B38}" type="pres">
      <dgm:prSet presAssocID="{76C3381E-38E6-42EF-A997-0CE1AEF292AB}" presName="circle3" presStyleLbl="node1" presStyleIdx="2" presStyleCnt="4" custScaleX="128070" custLinFactNeighborY="-4074"/>
      <dgm:spPr/>
    </dgm:pt>
    <dgm:pt modelId="{CCEC41CF-0A4A-4E59-8B85-29FC27C6F8E6}" type="pres">
      <dgm:prSet presAssocID="{76C3381E-38E6-42EF-A997-0CE1AEF292AB}" presName="c3text" presStyleLbl="node1" presStyleIdx="2" presStyleCnt="4">
        <dgm:presLayoutVars>
          <dgm:bulletEnabled val="1"/>
        </dgm:presLayoutVars>
      </dgm:prSet>
      <dgm:spPr/>
    </dgm:pt>
    <dgm:pt modelId="{D38003E5-0C5B-4051-A9C4-7C28FA373FC1}" type="pres">
      <dgm:prSet presAssocID="{76C3381E-38E6-42EF-A997-0CE1AEF292AB}" presName="comp4" presStyleCnt="0"/>
      <dgm:spPr/>
    </dgm:pt>
    <dgm:pt modelId="{4D2835C4-DF26-4A8C-96E7-9D6A877D4C92}" type="pres">
      <dgm:prSet presAssocID="{76C3381E-38E6-42EF-A997-0CE1AEF292AB}" presName="circle4" presStyleLbl="node1" presStyleIdx="3" presStyleCnt="4" custScaleX="146732"/>
      <dgm:spPr/>
    </dgm:pt>
    <dgm:pt modelId="{3452275D-0B7B-418F-8F95-60BC2C6C3E35}" type="pres">
      <dgm:prSet presAssocID="{76C3381E-38E6-42EF-A997-0CE1AEF292AB}" presName="c4text" presStyleLbl="node1" presStyleIdx="3" presStyleCnt="4">
        <dgm:presLayoutVars>
          <dgm:bulletEnabled val="1"/>
        </dgm:presLayoutVars>
      </dgm:prSet>
      <dgm:spPr/>
    </dgm:pt>
  </dgm:ptLst>
  <dgm:cxnLst>
    <dgm:cxn modelId="{AAECF701-00B3-4BD3-8876-AFF3B81BEDD5}" srcId="{76C3381E-38E6-42EF-A997-0CE1AEF292AB}" destId="{81F9E45C-B085-482F-8FF3-BA311C0B5D08}" srcOrd="2" destOrd="0" parTransId="{2DBC81DD-75D9-46A9-B92B-99D5BC6214C0}" sibTransId="{F9A72A2C-B2AC-4755-926F-D6C6FCB042B0}"/>
    <dgm:cxn modelId="{AC09D908-7593-4074-802B-8A306B3410A9}" type="presOf" srcId="{81F9E45C-B085-482F-8FF3-BA311C0B5D08}" destId="{D9632607-B814-47E5-AEB2-D87F69C89B38}" srcOrd="0" destOrd="0" presId="urn:microsoft.com/office/officeart/2005/8/layout/venn2"/>
    <dgm:cxn modelId="{567D5109-87FA-496A-B08A-5BB263ABD37E}" type="presOf" srcId="{47566E2A-5F4C-467C-BC7B-967AEE438127}" destId="{75C7F896-A1D8-4A93-B29E-79D7E0BF0A02}" srcOrd="0" destOrd="0" presId="urn:microsoft.com/office/officeart/2005/8/layout/venn2"/>
    <dgm:cxn modelId="{4CFE7111-811B-4C70-94BA-3CE6D53F6223}" type="presOf" srcId="{76C3381E-38E6-42EF-A997-0CE1AEF292AB}" destId="{2E70F9B1-7CC2-40E7-B762-784703C59C35}" srcOrd="0" destOrd="0" presId="urn:microsoft.com/office/officeart/2005/8/layout/venn2"/>
    <dgm:cxn modelId="{7F99CC23-00CA-49F7-AD15-3D18EE99B210}" srcId="{76C3381E-38E6-42EF-A997-0CE1AEF292AB}" destId="{781B5352-57CC-4AEF-9D74-8D6A06A577DF}" srcOrd="3" destOrd="0" parTransId="{0F01DA40-61C8-47FC-9D61-85B271817952}" sibTransId="{26E7C35F-6899-46DC-AEE8-B27A7C4054C3}"/>
    <dgm:cxn modelId="{30447229-EF43-4F78-BFBB-2C8D7D136BB3}" type="presOf" srcId="{8152812E-4BE3-4B56-AFC8-DDF2FCB9A8EA}" destId="{E6D80553-01BE-410C-993A-DBBFD25F120E}" srcOrd="1" destOrd="0" presId="urn:microsoft.com/office/officeart/2005/8/layout/venn2"/>
    <dgm:cxn modelId="{AB1B9C54-340E-4AE3-814B-FBF699A882B5}" type="presOf" srcId="{47566E2A-5F4C-467C-BC7B-967AEE438127}" destId="{51F809FC-D699-4F52-9542-C5D4A83C26FA}" srcOrd="1" destOrd="0" presId="urn:microsoft.com/office/officeart/2005/8/layout/venn2"/>
    <dgm:cxn modelId="{B51C9AA4-3B61-4528-B9C5-B96F0184D0D7}" type="presOf" srcId="{781B5352-57CC-4AEF-9D74-8D6A06A577DF}" destId="{3452275D-0B7B-418F-8F95-60BC2C6C3E35}" srcOrd="1" destOrd="0" presId="urn:microsoft.com/office/officeart/2005/8/layout/venn2"/>
    <dgm:cxn modelId="{900AAFA4-439B-4038-8D0D-097128D68C26}" type="presOf" srcId="{781B5352-57CC-4AEF-9D74-8D6A06A577DF}" destId="{4D2835C4-DF26-4A8C-96E7-9D6A877D4C92}" srcOrd="0" destOrd="0" presId="urn:microsoft.com/office/officeart/2005/8/layout/venn2"/>
    <dgm:cxn modelId="{E057D6A6-A1DA-4309-80E2-B987B01BEA53}" srcId="{76C3381E-38E6-42EF-A997-0CE1AEF292AB}" destId="{47566E2A-5F4C-467C-BC7B-967AEE438127}" srcOrd="0" destOrd="0" parTransId="{340565E5-7E60-4F07-99C0-9CF2BCC9BDBF}" sibTransId="{2C340885-A064-4413-A7B1-EFEFBADF5CC0}"/>
    <dgm:cxn modelId="{4EDCF5B7-B302-4F0F-B502-B64888ECE55C}" type="presOf" srcId="{8152812E-4BE3-4B56-AFC8-DDF2FCB9A8EA}" destId="{4B97FC63-27AA-4819-9A9B-299384F04B4B}" srcOrd="0" destOrd="0" presId="urn:microsoft.com/office/officeart/2005/8/layout/venn2"/>
    <dgm:cxn modelId="{985EBDC4-8DA5-4115-AE79-F385875C2EF4}" type="presOf" srcId="{81F9E45C-B085-482F-8FF3-BA311C0B5D08}" destId="{CCEC41CF-0A4A-4E59-8B85-29FC27C6F8E6}" srcOrd="1" destOrd="0" presId="urn:microsoft.com/office/officeart/2005/8/layout/venn2"/>
    <dgm:cxn modelId="{414A71ED-21F1-469A-B50D-598EBF63F1AC}" srcId="{76C3381E-38E6-42EF-A997-0CE1AEF292AB}" destId="{8152812E-4BE3-4B56-AFC8-DDF2FCB9A8EA}" srcOrd="1" destOrd="0" parTransId="{2351D794-41C7-4641-BEBE-B02E280731FF}" sibTransId="{703F5E7C-41FD-4C5A-A7CD-A88BA2F39D69}"/>
    <dgm:cxn modelId="{0F69C3B5-056C-4A17-AE63-5DCB8A1ED23D}" type="presParOf" srcId="{2E70F9B1-7CC2-40E7-B762-784703C59C35}" destId="{D68B6C49-F9C8-450D-B3E7-A00A3EA9A7FA}" srcOrd="0" destOrd="0" presId="urn:microsoft.com/office/officeart/2005/8/layout/venn2"/>
    <dgm:cxn modelId="{74334475-546C-4A6F-9CA4-09840671C3E0}" type="presParOf" srcId="{D68B6C49-F9C8-450D-B3E7-A00A3EA9A7FA}" destId="{75C7F896-A1D8-4A93-B29E-79D7E0BF0A02}" srcOrd="0" destOrd="0" presId="urn:microsoft.com/office/officeart/2005/8/layout/venn2"/>
    <dgm:cxn modelId="{74790693-1868-4FAD-945F-5459B1966E9C}" type="presParOf" srcId="{D68B6C49-F9C8-450D-B3E7-A00A3EA9A7FA}" destId="{51F809FC-D699-4F52-9542-C5D4A83C26FA}" srcOrd="1" destOrd="0" presId="urn:microsoft.com/office/officeart/2005/8/layout/venn2"/>
    <dgm:cxn modelId="{A6BF5986-9F41-4CE2-8F38-F4C23FBB468F}" type="presParOf" srcId="{2E70F9B1-7CC2-40E7-B762-784703C59C35}" destId="{BA8B072B-77D2-4C97-B878-64F6620BA304}" srcOrd="1" destOrd="0" presId="urn:microsoft.com/office/officeart/2005/8/layout/venn2"/>
    <dgm:cxn modelId="{6FFE869C-69B9-45FC-96E0-8424EECBC923}" type="presParOf" srcId="{BA8B072B-77D2-4C97-B878-64F6620BA304}" destId="{4B97FC63-27AA-4819-9A9B-299384F04B4B}" srcOrd="0" destOrd="0" presId="urn:microsoft.com/office/officeart/2005/8/layout/venn2"/>
    <dgm:cxn modelId="{6501ED33-6CCC-4F67-9E98-A9E2B4D659D9}" type="presParOf" srcId="{BA8B072B-77D2-4C97-B878-64F6620BA304}" destId="{E6D80553-01BE-410C-993A-DBBFD25F120E}" srcOrd="1" destOrd="0" presId="urn:microsoft.com/office/officeart/2005/8/layout/venn2"/>
    <dgm:cxn modelId="{3D6F615A-3AA8-402B-BD7F-FC83109E14A4}" type="presParOf" srcId="{2E70F9B1-7CC2-40E7-B762-784703C59C35}" destId="{23D2BD65-0998-4283-BC9B-2BFBACE69C3B}" srcOrd="2" destOrd="0" presId="urn:microsoft.com/office/officeart/2005/8/layout/venn2"/>
    <dgm:cxn modelId="{01A3ECA4-25F7-44B9-9C7D-961867B0E533}" type="presParOf" srcId="{23D2BD65-0998-4283-BC9B-2BFBACE69C3B}" destId="{D9632607-B814-47E5-AEB2-D87F69C89B38}" srcOrd="0" destOrd="0" presId="urn:microsoft.com/office/officeart/2005/8/layout/venn2"/>
    <dgm:cxn modelId="{ACC63915-7409-4AFC-A598-C7F80CD02DCC}" type="presParOf" srcId="{23D2BD65-0998-4283-BC9B-2BFBACE69C3B}" destId="{CCEC41CF-0A4A-4E59-8B85-29FC27C6F8E6}" srcOrd="1" destOrd="0" presId="urn:microsoft.com/office/officeart/2005/8/layout/venn2"/>
    <dgm:cxn modelId="{76AB2CC4-5809-479B-A4CA-08437A016FF7}" type="presParOf" srcId="{2E70F9B1-7CC2-40E7-B762-784703C59C35}" destId="{D38003E5-0C5B-4051-A9C4-7C28FA373FC1}" srcOrd="3" destOrd="0" presId="urn:microsoft.com/office/officeart/2005/8/layout/venn2"/>
    <dgm:cxn modelId="{1FE88345-DD75-404E-943F-9A9A78D15B22}" type="presParOf" srcId="{D38003E5-0C5B-4051-A9C4-7C28FA373FC1}" destId="{4D2835C4-DF26-4A8C-96E7-9D6A877D4C92}" srcOrd="0" destOrd="0" presId="urn:microsoft.com/office/officeart/2005/8/layout/venn2"/>
    <dgm:cxn modelId="{861D32F5-497A-455B-98D0-1781B63F41A6}" type="presParOf" srcId="{D38003E5-0C5B-4051-A9C4-7C28FA373FC1}" destId="{3452275D-0B7B-418F-8F95-60BC2C6C3E3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03260A-0B9D-4E35-B97F-BD2DE4BADA2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DFA0ABE-6127-40EF-839D-54990651623D}">
      <dgm:prSet phldrT="[Текст]" custT="1"/>
      <dgm:spPr/>
      <dgm:t>
        <a:bodyPr/>
        <a:lstStyle/>
        <a:p>
          <a:pPr algn="ctr"/>
          <a:r>
            <a:rPr lang="tg-Cyrl-TJ" sz="1200"/>
            <a:t>СМР 2030/ </a:t>
          </a:r>
        </a:p>
        <a:p>
          <a:pPr algn="ctr"/>
          <a:r>
            <a:rPr lang="tg-Cyrl-TJ" sz="1200"/>
            <a:t>БМР 2021-2025</a:t>
          </a:r>
          <a:endParaRPr lang="ru-RU" sz="1200"/>
        </a:p>
      </dgm:t>
    </dgm:pt>
    <dgm:pt modelId="{E345F5E7-9329-483D-9D52-239A3E58CE49}" type="parTrans" cxnId="{22A38D0A-91BE-480B-88AE-44C34644DC0E}">
      <dgm:prSet/>
      <dgm:spPr/>
      <dgm:t>
        <a:bodyPr/>
        <a:lstStyle/>
        <a:p>
          <a:pPr algn="ctr"/>
          <a:endParaRPr lang="ru-RU" sz="1200"/>
        </a:p>
      </dgm:t>
    </dgm:pt>
    <dgm:pt modelId="{774CF352-8F31-42AD-BCC2-22A35CE507C1}" type="sibTrans" cxnId="{22A38D0A-91BE-480B-88AE-44C34644DC0E}">
      <dgm:prSet/>
      <dgm:spPr/>
      <dgm:t>
        <a:bodyPr/>
        <a:lstStyle/>
        <a:p>
          <a:pPr algn="ctr"/>
          <a:endParaRPr lang="ru-RU" sz="1200"/>
        </a:p>
      </dgm:t>
    </dgm:pt>
    <dgm:pt modelId="{2B8B1B55-7C18-41DB-BB58-8C0482F6AE72}">
      <dgm:prSet custT="1"/>
      <dgm:spPr/>
      <dgm:t>
        <a:bodyPr/>
        <a:lstStyle/>
        <a:p>
          <a:pPr algn="ctr"/>
          <a:r>
            <a:rPr lang="tg-Cyrl-TJ" sz="1200"/>
            <a:t>Барномаҳои рушди сатҳи маҳаллӣ (вилоят, шаҳр ва ноҳия) -68 барнома</a:t>
          </a:r>
          <a:endParaRPr lang="ru-RU" sz="1200"/>
        </a:p>
      </dgm:t>
    </dgm:pt>
    <dgm:pt modelId="{1389E02A-4EBD-4864-B14A-02E33149051A}" type="parTrans" cxnId="{D972C024-BDB9-4625-B5CA-63C42A65803D}">
      <dgm:prSet/>
      <dgm:spPr/>
      <dgm:t>
        <a:bodyPr/>
        <a:lstStyle/>
        <a:p>
          <a:pPr algn="ctr"/>
          <a:endParaRPr lang="ru-RU" sz="1200"/>
        </a:p>
      </dgm:t>
    </dgm:pt>
    <dgm:pt modelId="{F59CE93D-1B67-4409-A826-D00447CE8092}" type="sibTrans" cxnId="{D972C024-BDB9-4625-B5CA-63C42A65803D}">
      <dgm:prSet/>
      <dgm:spPr/>
      <dgm:t>
        <a:bodyPr/>
        <a:lstStyle/>
        <a:p>
          <a:pPr algn="ctr"/>
          <a:endParaRPr lang="ru-RU" sz="1200"/>
        </a:p>
      </dgm:t>
    </dgm:pt>
    <dgm:pt modelId="{1738F3F2-B5EE-4E0C-B69E-F7E1C7F1EC0D}">
      <dgm:prSet phldrT="[Текст]" custT="1"/>
      <dgm:spPr/>
      <dgm:t>
        <a:bodyPr/>
        <a:lstStyle/>
        <a:p>
          <a:pPr algn="ctr"/>
          <a:r>
            <a:rPr lang="tg-Cyrl-TJ" sz="1200"/>
            <a:t>Барномаҳои рушди соҳавӣ-116 барнома</a:t>
          </a:r>
          <a:endParaRPr lang="ru-RU" sz="1200"/>
        </a:p>
      </dgm:t>
    </dgm:pt>
    <dgm:pt modelId="{92E76239-A22C-4CBA-B457-86812F977BDB}" type="parTrans" cxnId="{3CB5B1FB-8718-4DD4-BCE2-574D33F8057F}">
      <dgm:prSet/>
      <dgm:spPr/>
      <dgm:t>
        <a:bodyPr/>
        <a:lstStyle/>
        <a:p>
          <a:pPr algn="ctr"/>
          <a:endParaRPr lang="ru-RU" sz="1200"/>
        </a:p>
      </dgm:t>
    </dgm:pt>
    <dgm:pt modelId="{1841BB33-1AAB-4A56-87D9-1112746EE5E7}" type="sibTrans" cxnId="{3CB5B1FB-8718-4DD4-BCE2-574D33F8057F}">
      <dgm:prSet/>
      <dgm:spPr/>
      <dgm:t>
        <a:bodyPr/>
        <a:lstStyle/>
        <a:p>
          <a:pPr algn="ctr"/>
          <a:endParaRPr lang="ru-RU" sz="1200"/>
        </a:p>
      </dgm:t>
    </dgm:pt>
    <dgm:pt modelId="{6C3BBE05-A8BA-46DD-B0D7-C55F9A04F190}">
      <dgm:prSet phldrT="[Текст]" custT="1"/>
      <dgm:spPr/>
      <dgm:t>
        <a:bodyPr/>
        <a:lstStyle/>
        <a:p>
          <a:pPr algn="ctr"/>
          <a:r>
            <a:rPr lang="ru-RU" sz="1200"/>
            <a:t>Стратегияҳо -17,  Консепсияҳо-30</a:t>
          </a:r>
        </a:p>
      </dgm:t>
    </dgm:pt>
    <dgm:pt modelId="{51D0C830-A729-4C8C-BA34-22D6F16EACFB}" type="parTrans" cxnId="{2F5A0533-47F6-49BA-AECF-F2CCF68EAAE3}">
      <dgm:prSet/>
      <dgm:spPr/>
      <dgm:t>
        <a:bodyPr/>
        <a:lstStyle/>
        <a:p>
          <a:pPr algn="ctr"/>
          <a:endParaRPr lang="ru-RU" sz="1200"/>
        </a:p>
      </dgm:t>
    </dgm:pt>
    <dgm:pt modelId="{F6C71B82-6022-4D7F-B942-BE5261319312}" type="sibTrans" cxnId="{2F5A0533-47F6-49BA-AECF-F2CCF68EAAE3}">
      <dgm:prSet/>
      <dgm:spPr/>
      <dgm:t>
        <a:bodyPr/>
        <a:lstStyle/>
        <a:p>
          <a:pPr algn="ctr"/>
          <a:endParaRPr lang="ru-RU" sz="1200"/>
        </a:p>
      </dgm:t>
    </dgm:pt>
    <dgm:pt modelId="{C7E50931-2AE7-4324-A7A1-B3C9123EB53F}" type="pres">
      <dgm:prSet presAssocID="{9803260A-0B9D-4E35-B97F-BD2DE4BADA25}" presName="compositeShape" presStyleCnt="0">
        <dgm:presLayoutVars>
          <dgm:dir/>
          <dgm:resizeHandles/>
        </dgm:presLayoutVars>
      </dgm:prSet>
      <dgm:spPr/>
    </dgm:pt>
    <dgm:pt modelId="{C5B92B21-85E9-4272-9F52-CD6DEC93B549}" type="pres">
      <dgm:prSet presAssocID="{9803260A-0B9D-4E35-B97F-BD2DE4BADA25}" presName="pyramid" presStyleLbl="node1" presStyleIdx="0" presStyleCnt="1" custScaleX="102433" custLinFactNeighborX="840"/>
      <dgm:spPr/>
    </dgm:pt>
    <dgm:pt modelId="{8A2C0F54-740F-4A0B-8EF6-B8232F175ACB}" type="pres">
      <dgm:prSet presAssocID="{9803260A-0B9D-4E35-B97F-BD2DE4BADA25}" presName="theList" presStyleCnt="0"/>
      <dgm:spPr/>
    </dgm:pt>
    <dgm:pt modelId="{B81EE192-9E1B-417F-AE13-39887975F5EC}" type="pres">
      <dgm:prSet presAssocID="{1DFA0ABE-6127-40EF-839D-54990651623D}" presName="aNode" presStyleLbl="fgAcc1" presStyleIdx="0" presStyleCnt="4" custScaleX="134443" custLinFactY="20596" custLinFactNeighborX="-46973" custLinFactNeighborY="100000">
        <dgm:presLayoutVars>
          <dgm:bulletEnabled val="1"/>
        </dgm:presLayoutVars>
      </dgm:prSet>
      <dgm:spPr/>
    </dgm:pt>
    <dgm:pt modelId="{89585DBC-1FCB-47C4-A47B-566B8E405687}" type="pres">
      <dgm:prSet presAssocID="{1DFA0ABE-6127-40EF-839D-54990651623D}" presName="aSpace" presStyleCnt="0"/>
      <dgm:spPr/>
    </dgm:pt>
    <dgm:pt modelId="{C2C2BBC5-309D-47CE-ACD3-D60452A5EC3B}" type="pres">
      <dgm:prSet presAssocID="{6C3BBE05-A8BA-46DD-B0D7-C55F9A04F190}" presName="aNode" presStyleLbl="fgAcc1" presStyleIdx="1" presStyleCnt="4" custScaleX="150069" custLinFactY="22812" custLinFactNeighborX="-51295" custLinFactNeighborY="100000">
        <dgm:presLayoutVars>
          <dgm:bulletEnabled val="1"/>
        </dgm:presLayoutVars>
      </dgm:prSet>
      <dgm:spPr/>
    </dgm:pt>
    <dgm:pt modelId="{6F4F017D-BDFD-46C6-B6AE-C781ACB83559}" type="pres">
      <dgm:prSet presAssocID="{6C3BBE05-A8BA-46DD-B0D7-C55F9A04F190}" presName="aSpace" presStyleCnt="0"/>
      <dgm:spPr/>
    </dgm:pt>
    <dgm:pt modelId="{292B8DA5-D2A8-4A2D-907D-3051A70A8DFF}" type="pres">
      <dgm:prSet presAssocID="{1738F3F2-B5EE-4E0C-B69E-F7E1C7F1EC0D}" presName="aNode" presStyleLbl="fgAcc1" presStyleIdx="2" presStyleCnt="4" custScaleX="150140" custLinFactY="29433" custLinFactNeighborX="-50692" custLinFactNeighborY="100000">
        <dgm:presLayoutVars>
          <dgm:bulletEnabled val="1"/>
        </dgm:presLayoutVars>
      </dgm:prSet>
      <dgm:spPr/>
    </dgm:pt>
    <dgm:pt modelId="{52FA3A26-B45F-4E55-90B7-F2CA440C1B6B}" type="pres">
      <dgm:prSet presAssocID="{1738F3F2-B5EE-4E0C-B69E-F7E1C7F1EC0D}" presName="aSpace" presStyleCnt="0"/>
      <dgm:spPr/>
    </dgm:pt>
    <dgm:pt modelId="{50526E01-383F-4179-A889-5A2CAF3A7B8A}" type="pres">
      <dgm:prSet presAssocID="{2B8B1B55-7C18-41DB-BB58-8C0482F6AE72}" presName="aNode" presStyleLbl="fgAcc1" presStyleIdx="3" presStyleCnt="4" custScaleX="145451" custLinFactY="46386" custLinFactNeighborX="-46741" custLinFactNeighborY="100000">
        <dgm:presLayoutVars>
          <dgm:bulletEnabled val="1"/>
        </dgm:presLayoutVars>
      </dgm:prSet>
      <dgm:spPr/>
    </dgm:pt>
    <dgm:pt modelId="{6E020F77-5A8E-480F-9569-758870C11127}" type="pres">
      <dgm:prSet presAssocID="{2B8B1B55-7C18-41DB-BB58-8C0482F6AE72}" presName="aSpace" presStyleCnt="0"/>
      <dgm:spPr/>
    </dgm:pt>
  </dgm:ptLst>
  <dgm:cxnLst>
    <dgm:cxn modelId="{22A38D0A-91BE-480B-88AE-44C34644DC0E}" srcId="{9803260A-0B9D-4E35-B97F-BD2DE4BADA25}" destId="{1DFA0ABE-6127-40EF-839D-54990651623D}" srcOrd="0" destOrd="0" parTransId="{E345F5E7-9329-483D-9D52-239A3E58CE49}" sibTransId="{774CF352-8F31-42AD-BCC2-22A35CE507C1}"/>
    <dgm:cxn modelId="{D05E6020-A5B9-4B86-9066-FE5A8F44D393}" type="presOf" srcId="{2B8B1B55-7C18-41DB-BB58-8C0482F6AE72}" destId="{50526E01-383F-4179-A889-5A2CAF3A7B8A}" srcOrd="0" destOrd="0" presId="urn:microsoft.com/office/officeart/2005/8/layout/pyramid2"/>
    <dgm:cxn modelId="{D972C024-BDB9-4625-B5CA-63C42A65803D}" srcId="{9803260A-0B9D-4E35-B97F-BD2DE4BADA25}" destId="{2B8B1B55-7C18-41DB-BB58-8C0482F6AE72}" srcOrd="3" destOrd="0" parTransId="{1389E02A-4EBD-4864-B14A-02E33149051A}" sibTransId="{F59CE93D-1B67-4409-A826-D00447CE8092}"/>
    <dgm:cxn modelId="{2F5A0533-47F6-49BA-AECF-F2CCF68EAAE3}" srcId="{9803260A-0B9D-4E35-B97F-BD2DE4BADA25}" destId="{6C3BBE05-A8BA-46DD-B0D7-C55F9A04F190}" srcOrd="1" destOrd="0" parTransId="{51D0C830-A729-4C8C-BA34-22D6F16EACFB}" sibTransId="{F6C71B82-6022-4D7F-B942-BE5261319312}"/>
    <dgm:cxn modelId="{0D0D6583-6253-437B-AC40-E844E3B20C9C}" type="presOf" srcId="{6C3BBE05-A8BA-46DD-B0D7-C55F9A04F190}" destId="{C2C2BBC5-309D-47CE-ACD3-D60452A5EC3B}" srcOrd="0" destOrd="0" presId="urn:microsoft.com/office/officeart/2005/8/layout/pyramid2"/>
    <dgm:cxn modelId="{CD5F0985-DF44-47CA-94A5-BEE6F39AAEBF}" type="presOf" srcId="{1DFA0ABE-6127-40EF-839D-54990651623D}" destId="{B81EE192-9E1B-417F-AE13-39887975F5EC}" srcOrd="0" destOrd="0" presId="urn:microsoft.com/office/officeart/2005/8/layout/pyramid2"/>
    <dgm:cxn modelId="{BB110D91-8ACA-4E0B-8BCE-658501B9B10D}" type="presOf" srcId="{9803260A-0B9D-4E35-B97F-BD2DE4BADA25}" destId="{C7E50931-2AE7-4324-A7A1-B3C9123EB53F}" srcOrd="0" destOrd="0" presId="urn:microsoft.com/office/officeart/2005/8/layout/pyramid2"/>
    <dgm:cxn modelId="{471FDBBC-2D55-4E7A-8C51-F2A68E5399AE}" type="presOf" srcId="{1738F3F2-B5EE-4E0C-B69E-F7E1C7F1EC0D}" destId="{292B8DA5-D2A8-4A2D-907D-3051A70A8DFF}" srcOrd="0" destOrd="0" presId="urn:microsoft.com/office/officeart/2005/8/layout/pyramid2"/>
    <dgm:cxn modelId="{3CB5B1FB-8718-4DD4-BCE2-574D33F8057F}" srcId="{9803260A-0B9D-4E35-B97F-BD2DE4BADA25}" destId="{1738F3F2-B5EE-4E0C-B69E-F7E1C7F1EC0D}" srcOrd="2" destOrd="0" parTransId="{92E76239-A22C-4CBA-B457-86812F977BDB}" sibTransId="{1841BB33-1AAB-4A56-87D9-1112746EE5E7}"/>
    <dgm:cxn modelId="{499F20D4-5611-44DB-A8FC-A8E090297701}" type="presParOf" srcId="{C7E50931-2AE7-4324-A7A1-B3C9123EB53F}" destId="{C5B92B21-85E9-4272-9F52-CD6DEC93B549}" srcOrd="0" destOrd="0" presId="urn:microsoft.com/office/officeart/2005/8/layout/pyramid2"/>
    <dgm:cxn modelId="{022106B4-2A84-4466-BA0A-25811D681F3C}" type="presParOf" srcId="{C7E50931-2AE7-4324-A7A1-B3C9123EB53F}" destId="{8A2C0F54-740F-4A0B-8EF6-B8232F175ACB}" srcOrd="1" destOrd="0" presId="urn:microsoft.com/office/officeart/2005/8/layout/pyramid2"/>
    <dgm:cxn modelId="{A74F3EA6-6D73-402E-A908-EF2B91DF6192}" type="presParOf" srcId="{8A2C0F54-740F-4A0B-8EF6-B8232F175ACB}" destId="{B81EE192-9E1B-417F-AE13-39887975F5EC}" srcOrd="0" destOrd="0" presId="urn:microsoft.com/office/officeart/2005/8/layout/pyramid2"/>
    <dgm:cxn modelId="{6E7FD3FB-4241-40A9-AAE4-49FB33872FB4}" type="presParOf" srcId="{8A2C0F54-740F-4A0B-8EF6-B8232F175ACB}" destId="{89585DBC-1FCB-47C4-A47B-566B8E405687}" srcOrd="1" destOrd="0" presId="urn:microsoft.com/office/officeart/2005/8/layout/pyramid2"/>
    <dgm:cxn modelId="{3A682A70-07D4-47E3-A2F8-87A960860C7D}" type="presParOf" srcId="{8A2C0F54-740F-4A0B-8EF6-B8232F175ACB}" destId="{C2C2BBC5-309D-47CE-ACD3-D60452A5EC3B}" srcOrd="2" destOrd="0" presId="urn:microsoft.com/office/officeart/2005/8/layout/pyramid2"/>
    <dgm:cxn modelId="{6D501DCF-B508-4170-B16F-DD6E59CFBB7F}" type="presParOf" srcId="{8A2C0F54-740F-4A0B-8EF6-B8232F175ACB}" destId="{6F4F017D-BDFD-46C6-B6AE-C781ACB83559}" srcOrd="3" destOrd="0" presId="urn:microsoft.com/office/officeart/2005/8/layout/pyramid2"/>
    <dgm:cxn modelId="{C1D77531-A122-45BA-AFFC-23988D7F98D0}" type="presParOf" srcId="{8A2C0F54-740F-4A0B-8EF6-B8232F175ACB}" destId="{292B8DA5-D2A8-4A2D-907D-3051A70A8DFF}" srcOrd="4" destOrd="0" presId="urn:microsoft.com/office/officeart/2005/8/layout/pyramid2"/>
    <dgm:cxn modelId="{2318E534-EA7A-4291-98CC-964B98A73C7E}" type="presParOf" srcId="{8A2C0F54-740F-4A0B-8EF6-B8232F175ACB}" destId="{52FA3A26-B45F-4E55-90B7-F2CA440C1B6B}" srcOrd="5" destOrd="0" presId="urn:microsoft.com/office/officeart/2005/8/layout/pyramid2"/>
    <dgm:cxn modelId="{491AB6BE-10AF-43B9-86BC-85C35DF5E867}" type="presParOf" srcId="{8A2C0F54-740F-4A0B-8EF6-B8232F175ACB}" destId="{50526E01-383F-4179-A889-5A2CAF3A7B8A}" srcOrd="6" destOrd="0" presId="urn:microsoft.com/office/officeart/2005/8/layout/pyramid2"/>
    <dgm:cxn modelId="{7AD17377-5F5D-458A-821D-B30233D285F7}" type="presParOf" srcId="{8A2C0F54-740F-4A0B-8EF6-B8232F175ACB}" destId="{6E020F77-5A8E-480F-9569-758870C1112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C7BE6E-C470-4E63-BF22-8EFF80EF4E8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8D5BBE-02E1-4A6B-A4F9-5E98205A0B41}">
      <dgm:prSet phldrT="[Текст]"/>
      <dgm:spPr/>
      <dgm:t>
        <a:bodyPr/>
        <a:lstStyle/>
        <a:p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Несовершенная с</a:t>
          </a:r>
          <a:r>
            <a:rPr lang="tg-Cyrl-TJ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истема МиО</a:t>
          </a:r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</a:t>
          </a:r>
          <a:endParaRPr lang="ru-RU" i="1" dirty="0">
            <a:solidFill>
              <a:schemeClr val="tx1"/>
            </a:solidFill>
          </a:endParaRPr>
        </a:p>
      </dgm:t>
    </dgm:pt>
    <dgm:pt modelId="{E4F8BE04-3415-4DA1-A0FB-B2D2CE6044FE}" type="parTrans" cxnId="{3E9FC89E-E9AC-4B6D-80FC-B99222F4C563}">
      <dgm:prSet/>
      <dgm:spPr/>
      <dgm:t>
        <a:bodyPr/>
        <a:lstStyle/>
        <a:p>
          <a:endParaRPr lang="ru-RU"/>
        </a:p>
      </dgm:t>
    </dgm:pt>
    <dgm:pt modelId="{7CB10DEB-982A-420C-BFFA-AFA5AA9F5DE8}" type="sibTrans" cxnId="{3E9FC89E-E9AC-4B6D-80FC-B99222F4C563}">
      <dgm:prSet/>
      <dgm:spPr/>
      <dgm:t>
        <a:bodyPr/>
        <a:lstStyle/>
        <a:p>
          <a:endParaRPr lang="ru-RU"/>
        </a:p>
      </dgm:t>
    </dgm:pt>
    <dgm:pt modelId="{ED929FEA-061F-4975-A2B8-FDBA21F8EA45}">
      <dgm:prSet phldrT="[Текст]"/>
      <dgm:spPr/>
      <dgm:t>
        <a:bodyPr/>
        <a:lstStyle/>
        <a:p>
          <a:r>
            <a:rPr lang="ru-RU" dirty="0"/>
            <a:t>Сложности при сборе данных для </a:t>
          </a:r>
          <a:r>
            <a:rPr lang="ru-RU" dirty="0" err="1"/>
            <a:t>МиО</a:t>
          </a:r>
          <a:endParaRPr lang="ru-RU" dirty="0"/>
        </a:p>
      </dgm:t>
    </dgm:pt>
    <dgm:pt modelId="{00B9D0B6-7BCB-48D2-B5B7-1BDB3C762AB7}" type="parTrans" cxnId="{951EBD4B-CAEF-4F8A-80E4-B339B80BC5AB}">
      <dgm:prSet/>
      <dgm:spPr/>
      <dgm:t>
        <a:bodyPr/>
        <a:lstStyle/>
        <a:p>
          <a:endParaRPr lang="ru-RU"/>
        </a:p>
      </dgm:t>
    </dgm:pt>
    <dgm:pt modelId="{B5AB4D85-6993-443F-A00A-B57F91F2BECE}" type="sibTrans" cxnId="{951EBD4B-CAEF-4F8A-80E4-B339B80BC5AB}">
      <dgm:prSet/>
      <dgm:spPr/>
      <dgm:t>
        <a:bodyPr/>
        <a:lstStyle/>
        <a:p>
          <a:endParaRPr lang="ru-RU"/>
        </a:p>
      </dgm:t>
    </dgm:pt>
    <dgm:pt modelId="{6E06BE1B-0AB8-4E18-967B-A6980DEFDC3F}">
      <dgm:prSet phldrT="[Текст]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/>
            <a:t>Расхождение данных при сборе информации о реализации индикаторов ПСР 2021-2025</a:t>
          </a:r>
        </a:p>
      </dgm:t>
    </dgm:pt>
    <dgm:pt modelId="{5A86DB82-E689-41D5-8D65-78255A1FAA34}" type="parTrans" cxnId="{097388D6-2BBB-4C16-9CD1-81E6C71EBE15}">
      <dgm:prSet/>
      <dgm:spPr/>
      <dgm:t>
        <a:bodyPr/>
        <a:lstStyle/>
        <a:p>
          <a:endParaRPr lang="ru-RU"/>
        </a:p>
      </dgm:t>
    </dgm:pt>
    <dgm:pt modelId="{7AA269E9-2597-45EF-AF89-EEBB3B47B510}" type="sibTrans" cxnId="{097388D6-2BBB-4C16-9CD1-81E6C71EBE15}">
      <dgm:prSet/>
      <dgm:spPr/>
      <dgm:t>
        <a:bodyPr/>
        <a:lstStyle/>
        <a:p>
          <a:endParaRPr lang="ru-RU"/>
        </a:p>
      </dgm:t>
    </dgm:pt>
    <dgm:pt modelId="{095C853C-359E-4DFB-A4F5-9724B9DBDFF3}">
      <dgm:prSet/>
      <dgm:spPr/>
      <dgm:t>
        <a:bodyPr/>
        <a:lstStyle/>
        <a:p>
          <a:r>
            <a:rPr lang="ru-RU" dirty="0"/>
            <a:t>Трудности при оценке достижения целей НСР 2030</a:t>
          </a:r>
        </a:p>
      </dgm:t>
    </dgm:pt>
    <dgm:pt modelId="{4BF65E52-ABA9-4CE3-980A-9D6C69238337}" type="parTrans" cxnId="{48A1A85A-296E-4E3F-B821-A85D03413B39}">
      <dgm:prSet/>
      <dgm:spPr/>
      <dgm:t>
        <a:bodyPr/>
        <a:lstStyle/>
        <a:p>
          <a:endParaRPr lang="ru-RU"/>
        </a:p>
      </dgm:t>
    </dgm:pt>
    <dgm:pt modelId="{8D8EA049-CEF5-45F7-8CD1-2EECFD02F300}" type="sibTrans" cxnId="{48A1A85A-296E-4E3F-B821-A85D03413B39}">
      <dgm:prSet/>
      <dgm:spPr/>
      <dgm:t>
        <a:bodyPr/>
        <a:lstStyle/>
        <a:p>
          <a:endParaRPr lang="ru-RU"/>
        </a:p>
      </dgm:t>
    </dgm:pt>
    <dgm:pt modelId="{5549C609-8BDB-46B8-9A3E-F8484FEC1845}">
      <dgm:prSet/>
      <dgm:spPr/>
      <dgm:t>
        <a:bodyPr/>
        <a:lstStyle/>
        <a:p>
          <a:r>
            <a:rPr lang="ru-RU" dirty="0"/>
            <a:t>Некачественная и несвоевременная реализация ПСР</a:t>
          </a:r>
        </a:p>
      </dgm:t>
    </dgm:pt>
    <dgm:pt modelId="{CAD5F6E4-036A-4154-A812-6E6C173FE324}" type="parTrans" cxnId="{CB8631FD-4F9C-43A7-9F08-E3EAB34AC10E}">
      <dgm:prSet/>
      <dgm:spPr/>
      <dgm:t>
        <a:bodyPr/>
        <a:lstStyle/>
        <a:p>
          <a:endParaRPr lang="ru-RU"/>
        </a:p>
      </dgm:t>
    </dgm:pt>
    <dgm:pt modelId="{38CAD353-43A2-48BF-8FE7-87E2EEF3B90B}" type="sibTrans" cxnId="{CB8631FD-4F9C-43A7-9F08-E3EAB34AC10E}">
      <dgm:prSet/>
      <dgm:spPr/>
      <dgm:t>
        <a:bodyPr/>
        <a:lstStyle/>
        <a:p>
          <a:endParaRPr lang="ru-RU"/>
        </a:p>
      </dgm:t>
    </dgm:pt>
    <dgm:pt modelId="{3183C676-0E0D-45DD-A05E-6F5D002A7B06}">
      <dgm:prSet/>
      <dgm:spPr/>
      <dgm:t>
        <a:bodyPr/>
        <a:lstStyle/>
        <a:p>
          <a:r>
            <a:rPr lang="ru-RU" dirty="0"/>
            <a:t>Отсутствие единого подхода и системы сбора данных индикаторов ПСР 2021-2025</a:t>
          </a:r>
        </a:p>
      </dgm:t>
    </dgm:pt>
    <dgm:pt modelId="{E061FF8B-A224-4E21-8410-9DE493198C3C}" type="parTrans" cxnId="{373C4005-FA2D-4DDD-85BA-83972929E5AA}">
      <dgm:prSet/>
      <dgm:spPr/>
      <dgm:t>
        <a:bodyPr/>
        <a:lstStyle/>
        <a:p>
          <a:endParaRPr lang="ru-RU"/>
        </a:p>
      </dgm:t>
    </dgm:pt>
    <dgm:pt modelId="{D24257FE-6726-4894-BA0E-A11812DCF641}" type="sibTrans" cxnId="{373C4005-FA2D-4DDD-85BA-83972929E5AA}">
      <dgm:prSet/>
      <dgm:spPr/>
      <dgm:t>
        <a:bodyPr/>
        <a:lstStyle/>
        <a:p>
          <a:endParaRPr lang="ru-RU"/>
        </a:p>
      </dgm:t>
    </dgm:pt>
    <dgm:pt modelId="{691A6E13-5AF9-4167-BB9D-7E4F2DCC4CE8}">
      <dgm:prSet/>
      <dgm:spPr/>
      <dgm:t>
        <a:bodyPr/>
        <a:lstStyle/>
        <a:p>
          <a:r>
            <a:rPr lang="ru-RU" dirty="0"/>
            <a:t>Отсутствие цифровизации при сборе данных снижающих риск расхождений</a:t>
          </a:r>
        </a:p>
      </dgm:t>
    </dgm:pt>
    <dgm:pt modelId="{08BFE101-1165-4344-B04C-4D5E177754C7}" type="parTrans" cxnId="{E38280D1-FE9D-4620-8914-D15191D8605E}">
      <dgm:prSet/>
      <dgm:spPr/>
      <dgm:t>
        <a:bodyPr/>
        <a:lstStyle/>
        <a:p>
          <a:endParaRPr lang="ru-RU"/>
        </a:p>
      </dgm:t>
    </dgm:pt>
    <dgm:pt modelId="{15E7C387-4CCA-4692-B3E8-B18EFDBE9855}" type="sibTrans" cxnId="{E38280D1-FE9D-4620-8914-D15191D8605E}">
      <dgm:prSet/>
      <dgm:spPr/>
      <dgm:t>
        <a:bodyPr/>
        <a:lstStyle/>
        <a:p>
          <a:endParaRPr lang="ru-RU"/>
        </a:p>
      </dgm:t>
    </dgm:pt>
    <dgm:pt modelId="{D5175989-81F3-4122-9649-D7879B8691E2}">
      <dgm:prSet/>
      <dgm:spPr/>
      <dgm:t>
        <a:bodyPr/>
        <a:lstStyle/>
        <a:p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Текучесть кадров/</a:t>
          </a:r>
        </a:p>
      </dgm:t>
    </dgm:pt>
    <dgm:pt modelId="{F3BDB482-AFDF-4F4C-B7D8-F47E6DEF8799}" type="parTrans" cxnId="{38476E6B-D665-43D3-BCA5-AACED82CBA2E}">
      <dgm:prSet/>
      <dgm:spPr/>
      <dgm:t>
        <a:bodyPr/>
        <a:lstStyle/>
        <a:p>
          <a:endParaRPr lang="ru-RU"/>
        </a:p>
      </dgm:t>
    </dgm:pt>
    <dgm:pt modelId="{9B05F3E2-7A5F-4800-94AC-0CB237AE7192}" type="sibTrans" cxnId="{38476E6B-D665-43D3-BCA5-AACED82CBA2E}">
      <dgm:prSet/>
      <dgm:spPr/>
      <dgm:t>
        <a:bodyPr/>
        <a:lstStyle/>
        <a:p>
          <a:endParaRPr lang="ru-RU"/>
        </a:p>
      </dgm:t>
    </dgm:pt>
    <dgm:pt modelId="{CA584615-388D-4712-AA0E-87C68888D990}">
      <dgm:prSet/>
      <dgm:spPr/>
      <dgm:t>
        <a:bodyPr/>
        <a:lstStyle/>
        <a:p>
          <a:r>
            <a:rPr lang="ru-RU" dirty="0"/>
            <a:t>Отсутствие цепочки преемственности данных и отчетов внутри министерств и ведомств</a:t>
          </a:r>
        </a:p>
      </dgm:t>
    </dgm:pt>
    <dgm:pt modelId="{5C3253BB-C7FC-4D7A-A23B-3B36893A6AE3}" type="parTrans" cxnId="{D5267FDD-9D95-4469-94B2-238999149532}">
      <dgm:prSet/>
      <dgm:spPr/>
      <dgm:t>
        <a:bodyPr/>
        <a:lstStyle/>
        <a:p>
          <a:endParaRPr lang="ru-RU"/>
        </a:p>
      </dgm:t>
    </dgm:pt>
    <dgm:pt modelId="{B2A43D07-CE84-4427-963B-FBAA4565232C}" type="sibTrans" cxnId="{D5267FDD-9D95-4469-94B2-238999149532}">
      <dgm:prSet/>
      <dgm:spPr/>
      <dgm:t>
        <a:bodyPr/>
        <a:lstStyle/>
        <a:p>
          <a:endParaRPr lang="ru-RU"/>
        </a:p>
      </dgm:t>
    </dgm:pt>
    <dgm:pt modelId="{331E1521-3337-4562-898B-19221CF8A30B}">
      <dgm:prSet/>
      <dgm:spPr/>
      <dgm:t>
        <a:bodyPr/>
        <a:lstStyle/>
        <a:p>
          <a:r>
            <a:rPr lang="ru-RU" dirty="0"/>
            <a:t>Низкий уровень заработной платы и высокая нагрузка</a:t>
          </a:r>
        </a:p>
      </dgm:t>
    </dgm:pt>
    <dgm:pt modelId="{9910AA64-B4BD-4608-BFBB-2E482A78A04B}" type="parTrans" cxnId="{72226554-E2EB-4782-87BA-2F9394761B5F}">
      <dgm:prSet/>
      <dgm:spPr/>
      <dgm:t>
        <a:bodyPr/>
        <a:lstStyle/>
        <a:p>
          <a:endParaRPr lang="ru-RU"/>
        </a:p>
      </dgm:t>
    </dgm:pt>
    <dgm:pt modelId="{E0C7592C-F450-4ED1-8392-09C4FE83C6E5}" type="sibTrans" cxnId="{72226554-E2EB-4782-87BA-2F9394761B5F}">
      <dgm:prSet/>
      <dgm:spPr/>
      <dgm:t>
        <a:bodyPr/>
        <a:lstStyle/>
        <a:p>
          <a:endParaRPr lang="ru-RU"/>
        </a:p>
      </dgm:t>
    </dgm:pt>
    <dgm:pt modelId="{DCAA86EE-466E-44EF-B6B1-6151741637C9}">
      <dgm:prSet/>
      <dgm:spPr/>
      <dgm:t>
        <a:bodyPr/>
        <a:lstStyle/>
        <a:p>
          <a:pPr marL="0"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>
              <a:solidFill>
                <a:schemeClr val="tx1"/>
              </a:solidFill>
            </a:rPr>
            <a:t>Низкий уровень институциональной памяти в министерствах и ведомствах, МИОГВ</a:t>
          </a:r>
        </a:p>
      </dgm:t>
    </dgm:pt>
    <dgm:pt modelId="{A777B08F-0597-471F-9F3C-0BCA9503736B}" type="sibTrans" cxnId="{8240A014-36CE-4E2E-9D92-688CC91A4800}">
      <dgm:prSet/>
      <dgm:spPr/>
      <dgm:t>
        <a:bodyPr/>
        <a:lstStyle/>
        <a:p>
          <a:endParaRPr lang="ru-RU"/>
        </a:p>
      </dgm:t>
    </dgm:pt>
    <dgm:pt modelId="{E41481CD-0969-4BEE-92EA-E014571A44B0}" type="parTrans" cxnId="{8240A014-36CE-4E2E-9D92-688CC91A4800}">
      <dgm:prSet/>
      <dgm:spPr/>
      <dgm:t>
        <a:bodyPr/>
        <a:lstStyle/>
        <a:p>
          <a:endParaRPr lang="ru-RU"/>
        </a:p>
      </dgm:t>
    </dgm:pt>
    <dgm:pt modelId="{2405C371-A331-4C58-93DC-1E8417687954}">
      <dgm:prSet/>
      <dgm:spPr/>
      <dgm:t>
        <a:bodyPr/>
        <a:lstStyle/>
        <a:p>
          <a:r>
            <a:rPr lang="ru-RU" dirty="0"/>
            <a:t>Несовершенная нормативно-правовая основа для </a:t>
          </a:r>
          <a:r>
            <a:rPr lang="ru-RU" dirty="0" err="1"/>
            <a:t>МиО</a:t>
          </a:r>
          <a:r>
            <a:rPr lang="ru-RU" dirty="0"/>
            <a:t> ДСП </a:t>
          </a:r>
        </a:p>
      </dgm:t>
    </dgm:pt>
    <dgm:pt modelId="{14A9F1CE-7B75-47FA-9ED9-AEAB919EC98C}" type="parTrans" cxnId="{1117B761-154F-4ED2-9366-92424D8EE331}">
      <dgm:prSet/>
      <dgm:spPr/>
      <dgm:t>
        <a:bodyPr/>
        <a:lstStyle/>
        <a:p>
          <a:endParaRPr lang="ru-RU"/>
        </a:p>
      </dgm:t>
    </dgm:pt>
    <dgm:pt modelId="{311BADCB-9AFC-46F4-860C-15541DD88A2F}" type="sibTrans" cxnId="{1117B761-154F-4ED2-9366-92424D8EE331}">
      <dgm:prSet/>
      <dgm:spPr/>
      <dgm:t>
        <a:bodyPr/>
        <a:lstStyle/>
        <a:p>
          <a:endParaRPr lang="ru-RU"/>
        </a:p>
      </dgm:t>
    </dgm:pt>
    <dgm:pt modelId="{E3A7B8BC-CFF7-4F6B-86E1-C584AB010D01}">
      <dgm:prSet/>
      <dgm:spPr/>
      <dgm:t>
        <a:bodyPr/>
        <a:lstStyle/>
        <a:p>
          <a:r>
            <a:rPr lang="ru-RU" dirty="0"/>
            <a:t>Нет обновленных утвержденных подзаконных актов по </a:t>
          </a:r>
          <a:r>
            <a:rPr lang="ru-RU" dirty="0" err="1"/>
            <a:t>МиО</a:t>
          </a:r>
          <a:r>
            <a:rPr lang="ru-RU" dirty="0"/>
            <a:t> </a:t>
          </a:r>
        </a:p>
      </dgm:t>
    </dgm:pt>
    <dgm:pt modelId="{E1A70A3C-3A78-403B-BE65-4380B12B2DD3}" type="parTrans" cxnId="{CBC6F6CF-5BBD-412A-BFF7-30D327F3A157}">
      <dgm:prSet/>
      <dgm:spPr/>
      <dgm:t>
        <a:bodyPr/>
        <a:lstStyle/>
        <a:p>
          <a:endParaRPr lang="ru-RU"/>
        </a:p>
      </dgm:t>
    </dgm:pt>
    <dgm:pt modelId="{BFBC7859-D175-449C-A745-7DF6C761E9DA}" type="sibTrans" cxnId="{CBC6F6CF-5BBD-412A-BFF7-30D327F3A157}">
      <dgm:prSet/>
      <dgm:spPr/>
      <dgm:t>
        <a:bodyPr/>
        <a:lstStyle/>
        <a:p>
          <a:endParaRPr lang="ru-RU"/>
        </a:p>
      </dgm:t>
    </dgm:pt>
    <dgm:pt modelId="{DF5C4599-9069-4084-8F16-EF9AD0951F6C}">
      <dgm:prSet/>
      <dgm:spPr/>
      <dgm:t>
        <a:bodyPr/>
        <a:lstStyle/>
        <a:p>
          <a:r>
            <a:rPr lang="ru-RU" dirty="0"/>
            <a:t>Не прописано четко в должностных инструкциях система приема передачи данных и отчетов по </a:t>
          </a:r>
          <a:r>
            <a:rPr lang="ru-RU" dirty="0" err="1"/>
            <a:t>МиО</a:t>
          </a:r>
          <a:r>
            <a:rPr lang="ru-RU" dirty="0"/>
            <a:t> документов стратегического </a:t>
          </a:r>
          <a:r>
            <a:rPr lang="ru-RU" dirty="0" err="1"/>
            <a:t>планировааия</a:t>
          </a:r>
          <a:r>
            <a:rPr lang="ru-RU" dirty="0"/>
            <a:t> </a:t>
          </a:r>
        </a:p>
      </dgm:t>
    </dgm:pt>
    <dgm:pt modelId="{66781AF7-2C91-4746-9F92-E8BDB2DD7058}" type="parTrans" cxnId="{696EAD30-3340-4D93-8056-A53AC5A039A4}">
      <dgm:prSet/>
      <dgm:spPr/>
      <dgm:t>
        <a:bodyPr/>
        <a:lstStyle/>
        <a:p>
          <a:endParaRPr lang="ru-RU"/>
        </a:p>
      </dgm:t>
    </dgm:pt>
    <dgm:pt modelId="{5F71B128-8C16-4E52-BE68-8FFF9F6C8DB6}" type="sibTrans" cxnId="{696EAD30-3340-4D93-8056-A53AC5A039A4}">
      <dgm:prSet/>
      <dgm:spPr/>
      <dgm:t>
        <a:bodyPr/>
        <a:lstStyle/>
        <a:p>
          <a:endParaRPr lang="ru-RU"/>
        </a:p>
      </dgm:t>
    </dgm:pt>
    <dgm:pt modelId="{8E991B29-CB31-447D-A166-571AB78CA5B2}">
      <dgm:prSet/>
      <dgm:spPr/>
      <dgm:t>
        <a:bodyPr/>
        <a:lstStyle/>
        <a:p>
          <a:r>
            <a:rPr lang="ru-RU" dirty="0"/>
            <a:t>В существующих нормативно-правовых актах не является обязательным применение подхода теории и изменений</a:t>
          </a:r>
        </a:p>
      </dgm:t>
    </dgm:pt>
    <dgm:pt modelId="{845E04AE-4907-4241-AABA-B8F269CB854B}" type="parTrans" cxnId="{D6A11F99-BA4E-4CEC-8F8B-98D617656FDA}">
      <dgm:prSet/>
      <dgm:spPr/>
      <dgm:t>
        <a:bodyPr/>
        <a:lstStyle/>
        <a:p>
          <a:endParaRPr lang="ru-RU"/>
        </a:p>
      </dgm:t>
    </dgm:pt>
    <dgm:pt modelId="{25D7F626-1800-4BED-9549-717BB24FD32D}" type="sibTrans" cxnId="{D6A11F99-BA4E-4CEC-8F8B-98D617656FDA}">
      <dgm:prSet/>
      <dgm:spPr/>
      <dgm:t>
        <a:bodyPr/>
        <a:lstStyle/>
        <a:p>
          <a:endParaRPr lang="ru-RU"/>
        </a:p>
      </dgm:t>
    </dgm:pt>
    <dgm:pt modelId="{C4B6839F-4950-4F1C-BF21-69772D8F4E3E}">
      <dgm:prSet/>
      <dgm:spPr/>
      <dgm:t>
        <a:bodyPr/>
        <a:lstStyle/>
        <a:p>
          <a:r>
            <a:rPr lang="ru-RU" dirty="0"/>
            <a:t>Отсутствие тесного взаимодействия ВУЗов, НИИ с министерствами и ведомствами/МИОГВ по подготовке кадров по </a:t>
          </a:r>
          <a:r>
            <a:rPr lang="ru-RU" dirty="0" err="1"/>
            <a:t>МиО</a:t>
          </a:r>
          <a:endParaRPr lang="ru-RU" dirty="0"/>
        </a:p>
      </dgm:t>
    </dgm:pt>
    <dgm:pt modelId="{9F7AD84A-8051-4103-9A88-FAF023846A40}" type="parTrans" cxnId="{9A071483-1587-47D9-BE76-354C40D8CDFE}">
      <dgm:prSet/>
      <dgm:spPr/>
      <dgm:t>
        <a:bodyPr/>
        <a:lstStyle/>
        <a:p>
          <a:endParaRPr lang="ru-RU"/>
        </a:p>
      </dgm:t>
    </dgm:pt>
    <dgm:pt modelId="{B615D0C3-B7BE-4A15-AF4B-128B215027A3}" type="sibTrans" cxnId="{9A071483-1587-47D9-BE76-354C40D8CDFE}">
      <dgm:prSet/>
      <dgm:spPr/>
      <dgm:t>
        <a:bodyPr/>
        <a:lstStyle/>
        <a:p>
          <a:endParaRPr lang="ru-RU"/>
        </a:p>
      </dgm:t>
    </dgm:pt>
    <dgm:pt modelId="{3FC651DE-CD67-45A5-A055-6229287910F0}">
      <dgm:prSet/>
      <dgm:spPr/>
      <dgm:t>
        <a:bodyPr/>
        <a:lstStyle/>
        <a:p>
          <a:r>
            <a:rPr lang="ru-RU" dirty="0"/>
            <a:t>Несвоевременность предоставления информации и отчетов</a:t>
          </a:r>
        </a:p>
      </dgm:t>
    </dgm:pt>
    <dgm:pt modelId="{5189CC07-9E57-4FD5-852A-0C7F42D1588E}" type="parTrans" cxnId="{8BF3C216-AD07-4DF4-9DE7-C38FB0F313F9}">
      <dgm:prSet/>
      <dgm:spPr/>
      <dgm:t>
        <a:bodyPr/>
        <a:lstStyle/>
        <a:p>
          <a:endParaRPr lang="ru-RU"/>
        </a:p>
      </dgm:t>
    </dgm:pt>
    <dgm:pt modelId="{C7722152-02D0-4A52-96A0-8BB316DDC2CB}" type="sibTrans" cxnId="{8BF3C216-AD07-4DF4-9DE7-C38FB0F313F9}">
      <dgm:prSet/>
      <dgm:spPr/>
      <dgm:t>
        <a:bodyPr/>
        <a:lstStyle/>
        <a:p>
          <a:endParaRPr lang="ru-RU"/>
        </a:p>
      </dgm:t>
    </dgm:pt>
    <dgm:pt modelId="{F364DC50-9855-4CEA-A892-0AAAEB367492}">
      <dgm:prSet/>
      <dgm:spPr/>
      <dgm:t>
        <a:bodyPr/>
        <a:lstStyle/>
        <a:p>
          <a:r>
            <a:rPr lang="ru-RU" dirty="0"/>
            <a:t>Отсутствие методологической базы для обучения подходу теории изменений и </a:t>
          </a:r>
          <a:r>
            <a:rPr lang="ru-RU" dirty="0" err="1"/>
            <a:t>МиО</a:t>
          </a:r>
          <a:r>
            <a:rPr lang="ru-RU" dirty="0"/>
            <a:t> ДСП</a:t>
          </a:r>
        </a:p>
      </dgm:t>
    </dgm:pt>
    <dgm:pt modelId="{53073132-856B-472E-8100-BD4535D0E5B9}" type="parTrans" cxnId="{6D607E27-A251-4D86-AE4B-D35F36704B01}">
      <dgm:prSet/>
      <dgm:spPr/>
      <dgm:t>
        <a:bodyPr/>
        <a:lstStyle/>
        <a:p>
          <a:endParaRPr lang="ru-RU"/>
        </a:p>
      </dgm:t>
    </dgm:pt>
    <dgm:pt modelId="{7FCBB253-7B05-4A4C-8152-A80BB458BE7A}" type="sibTrans" cxnId="{6D607E27-A251-4D86-AE4B-D35F36704B01}">
      <dgm:prSet/>
      <dgm:spPr/>
      <dgm:t>
        <a:bodyPr/>
        <a:lstStyle/>
        <a:p>
          <a:endParaRPr lang="ru-RU"/>
        </a:p>
      </dgm:t>
    </dgm:pt>
    <dgm:pt modelId="{7C49F054-74B7-4CE8-B4EE-F45A76946E2A}">
      <dgm:prSet/>
      <dgm:spPr/>
      <dgm:t>
        <a:bodyPr/>
        <a:lstStyle/>
        <a:p>
          <a:r>
            <a:rPr lang="ru-RU"/>
            <a:t>Низкий уровень информированности о теории изменений/МиО у сотрудников </a:t>
          </a:r>
          <a:endParaRPr lang="ru-RU" dirty="0"/>
        </a:p>
      </dgm:t>
    </dgm:pt>
    <dgm:pt modelId="{319D3335-527C-40D4-84D4-8F17095C7FBE}" type="parTrans" cxnId="{104D3004-3501-4486-8B50-9C74B0D1A573}">
      <dgm:prSet/>
      <dgm:spPr/>
      <dgm:t>
        <a:bodyPr/>
        <a:lstStyle/>
        <a:p>
          <a:endParaRPr lang="ru-RU"/>
        </a:p>
      </dgm:t>
    </dgm:pt>
    <dgm:pt modelId="{3F9BBFAA-41D7-4F70-86F8-F318522617A2}" type="sibTrans" cxnId="{104D3004-3501-4486-8B50-9C74B0D1A573}">
      <dgm:prSet/>
      <dgm:spPr/>
      <dgm:t>
        <a:bodyPr/>
        <a:lstStyle/>
        <a:p>
          <a:endParaRPr lang="ru-RU"/>
        </a:p>
      </dgm:t>
    </dgm:pt>
    <dgm:pt modelId="{06BE846B-11D7-4BB1-B730-6CDA7B9D4BD3}">
      <dgm:prSet/>
      <dgm:spPr/>
      <dgm:t>
        <a:bodyPr/>
        <a:lstStyle/>
        <a:p>
          <a:r>
            <a:rPr lang="ru-RU" dirty="0"/>
            <a:t>В ВУЗах нет предмета по </a:t>
          </a:r>
          <a:r>
            <a:rPr lang="ru-RU"/>
            <a:t>теории изменений, УПЦ </a:t>
          </a:r>
          <a:r>
            <a:rPr lang="ru-RU" dirty="0"/>
            <a:t>и </a:t>
          </a:r>
          <a:r>
            <a:rPr lang="ru-RU" dirty="0" err="1"/>
            <a:t>МиО</a:t>
          </a:r>
          <a:r>
            <a:rPr lang="ru-RU" dirty="0"/>
            <a:t> в экономических факультетах  </a:t>
          </a:r>
        </a:p>
      </dgm:t>
    </dgm:pt>
    <dgm:pt modelId="{C7DE07B8-ACEB-4344-B679-FEE00C6645FD}" type="parTrans" cxnId="{EC0BC313-18B7-4A02-909D-994DAB25DCF1}">
      <dgm:prSet/>
      <dgm:spPr/>
      <dgm:t>
        <a:bodyPr/>
        <a:lstStyle/>
        <a:p>
          <a:endParaRPr lang="ru-RU"/>
        </a:p>
      </dgm:t>
    </dgm:pt>
    <dgm:pt modelId="{47404689-09E3-4EBF-8E95-5832C358993B}" type="sibTrans" cxnId="{EC0BC313-18B7-4A02-909D-994DAB25DCF1}">
      <dgm:prSet/>
      <dgm:spPr/>
      <dgm:t>
        <a:bodyPr/>
        <a:lstStyle/>
        <a:p>
          <a:endParaRPr lang="ru-RU"/>
        </a:p>
      </dgm:t>
    </dgm:pt>
    <dgm:pt modelId="{9CD20B5A-22CF-4A86-8CE1-F49DFE33A774}">
      <dgm:prSet/>
      <dgm:spPr/>
      <dgm:t>
        <a:bodyPr/>
        <a:lstStyle/>
        <a:p>
          <a:r>
            <a:rPr lang="ru-RU" dirty="0"/>
            <a:t>Низкий уровень вовлеченности ученых при разработке ДСП и обратная связь</a:t>
          </a:r>
        </a:p>
      </dgm:t>
    </dgm:pt>
    <dgm:pt modelId="{9EDF9943-C351-45BE-954A-4BDAA7567FB4}" type="parTrans" cxnId="{7CF85E3B-D3E8-49DB-B60E-76AD12559367}">
      <dgm:prSet/>
      <dgm:spPr/>
      <dgm:t>
        <a:bodyPr/>
        <a:lstStyle/>
        <a:p>
          <a:endParaRPr lang="ru-RU"/>
        </a:p>
      </dgm:t>
    </dgm:pt>
    <dgm:pt modelId="{947AAD5B-FA9C-449B-9AA7-ECFE306B0161}" type="sibTrans" cxnId="{7CF85E3B-D3E8-49DB-B60E-76AD12559367}">
      <dgm:prSet/>
      <dgm:spPr/>
      <dgm:t>
        <a:bodyPr/>
        <a:lstStyle/>
        <a:p>
          <a:endParaRPr lang="ru-RU"/>
        </a:p>
      </dgm:t>
    </dgm:pt>
    <dgm:pt modelId="{676973B4-607D-472E-864E-81350F0255C2}">
      <dgm:prSet/>
      <dgm:spPr/>
      <dgm:t>
        <a:bodyPr/>
        <a:lstStyle/>
        <a:p>
          <a:r>
            <a:rPr lang="ru-RU" dirty="0"/>
            <a:t>Отсутствие базы для обучения предмету по теории изменений, </a:t>
          </a:r>
          <a:r>
            <a:rPr lang="ru-RU" dirty="0" err="1"/>
            <a:t>МиО</a:t>
          </a:r>
          <a:r>
            <a:rPr lang="ru-RU" dirty="0"/>
            <a:t> в ВУЗах</a:t>
          </a:r>
        </a:p>
      </dgm:t>
    </dgm:pt>
    <dgm:pt modelId="{A05F5276-52EF-4019-BE40-EE33CC167EDE}" type="parTrans" cxnId="{18B8F82B-20A5-4029-8878-F9D6732DABB1}">
      <dgm:prSet/>
      <dgm:spPr/>
      <dgm:t>
        <a:bodyPr/>
        <a:lstStyle/>
        <a:p>
          <a:endParaRPr lang="ru-RU"/>
        </a:p>
      </dgm:t>
    </dgm:pt>
    <dgm:pt modelId="{288A8D46-CD02-4E56-8479-F9014EB1DEC7}" type="sibTrans" cxnId="{18B8F82B-20A5-4029-8878-F9D6732DABB1}">
      <dgm:prSet/>
      <dgm:spPr/>
      <dgm:t>
        <a:bodyPr/>
        <a:lstStyle/>
        <a:p>
          <a:endParaRPr lang="ru-RU"/>
        </a:p>
      </dgm:t>
    </dgm:pt>
    <dgm:pt modelId="{D7C21949-658B-4577-BC9F-FB01A76EA366}">
      <dgm:prSet/>
      <dgm:spPr/>
      <dgm:t>
        <a:bodyPr/>
        <a:lstStyle/>
        <a:p>
          <a:r>
            <a:rPr lang="ru-RU" dirty="0"/>
            <a:t>Отсутствие механизма мотивации и повышения заинтересованности ученых в процессе </a:t>
          </a:r>
          <a:r>
            <a:rPr lang="ru-RU" dirty="0" err="1"/>
            <a:t>разрабтке</a:t>
          </a:r>
          <a:r>
            <a:rPr lang="ru-RU" dirty="0"/>
            <a:t> ДСП/</a:t>
          </a:r>
          <a:r>
            <a:rPr lang="ru-RU" dirty="0" err="1"/>
            <a:t>МиО</a:t>
          </a:r>
          <a:endParaRPr lang="ru-RU" dirty="0"/>
        </a:p>
      </dgm:t>
    </dgm:pt>
    <dgm:pt modelId="{05AFCA89-A0E0-4011-B604-7482CB1E1078}" type="parTrans" cxnId="{F50D8345-AE44-4811-B43D-0367CAA3D37A}">
      <dgm:prSet/>
      <dgm:spPr/>
      <dgm:t>
        <a:bodyPr/>
        <a:lstStyle/>
        <a:p>
          <a:endParaRPr lang="ru-RU"/>
        </a:p>
      </dgm:t>
    </dgm:pt>
    <dgm:pt modelId="{2884357F-9C00-4770-B809-97119F379BDB}" type="sibTrans" cxnId="{F50D8345-AE44-4811-B43D-0367CAA3D37A}">
      <dgm:prSet/>
      <dgm:spPr/>
      <dgm:t>
        <a:bodyPr/>
        <a:lstStyle/>
        <a:p>
          <a:endParaRPr lang="ru-RU"/>
        </a:p>
      </dgm:t>
    </dgm:pt>
    <dgm:pt modelId="{92AA2CBD-A23E-4B58-AADE-052BADFDF6FD}">
      <dgm:prSet/>
      <dgm:spPr/>
      <dgm:t>
        <a:bodyPr/>
        <a:lstStyle/>
        <a:p>
          <a:r>
            <a:rPr lang="ru-RU" dirty="0"/>
            <a:t>Низкий уровень вовлеченности и взаимодействия с гражданским обществом при разработке ДСП</a:t>
          </a:r>
        </a:p>
      </dgm:t>
    </dgm:pt>
    <dgm:pt modelId="{93C5F908-3EE7-465E-B659-61EB924D565A}" type="parTrans" cxnId="{D7377D84-9D18-4909-9AC6-3E9E05B38E3B}">
      <dgm:prSet/>
      <dgm:spPr/>
      <dgm:t>
        <a:bodyPr/>
        <a:lstStyle/>
        <a:p>
          <a:endParaRPr lang="ru-RU"/>
        </a:p>
      </dgm:t>
    </dgm:pt>
    <dgm:pt modelId="{E3E18EF0-1C28-4EDF-8F14-B2C1C8D0D7D8}" type="sibTrans" cxnId="{D7377D84-9D18-4909-9AC6-3E9E05B38E3B}">
      <dgm:prSet/>
      <dgm:spPr/>
      <dgm:t>
        <a:bodyPr/>
        <a:lstStyle/>
        <a:p>
          <a:endParaRPr lang="ru-RU"/>
        </a:p>
      </dgm:t>
    </dgm:pt>
    <dgm:pt modelId="{29DAD2FB-B111-43ED-B7E4-41B7624B6798}">
      <dgm:prSet/>
      <dgm:spPr/>
      <dgm:t>
        <a:bodyPr/>
        <a:lstStyle/>
        <a:p>
          <a:r>
            <a:rPr lang="ru-RU" dirty="0"/>
            <a:t>Отсутствие механизма мотивации и повышения заинтересованности ГО в процессе разработке ДСП/</a:t>
          </a:r>
          <a:r>
            <a:rPr lang="ru-RU" dirty="0" err="1"/>
            <a:t>МиО</a:t>
          </a:r>
          <a:endParaRPr lang="ru-RU" dirty="0"/>
        </a:p>
      </dgm:t>
    </dgm:pt>
    <dgm:pt modelId="{62B9AAEE-6A61-447F-BB72-BB67E6FACCAE}" type="parTrans" cxnId="{F039FFF0-8C60-40E7-B73A-6CD1D977B28E}">
      <dgm:prSet/>
      <dgm:spPr/>
      <dgm:t>
        <a:bodyPr/>
        <a:lstStyle/>
        <a:p>
          <a:endParaRPr lang="ru-RU"/>
        </a:p>
      </dgm:t>
    </dgm:pt>
    <dgm:pt modelId="{88DF0C84-9E15-4D93-9F13-365D96819280}" type="sibTrans" cxnId="{F039FFF0-8C60-40E7-B73A-6CD1D977B28E}">
      <dgm:prSet/>
      <dgm:spPr/>
      <dgm:t>
        <a:bodyPr/>
        <a:lstStyle/>
        <a:p>
          <a:endParaRPr lang="ru-RU"/>
        </a:p>
      </dgm:t>
    </dgm:pt>
    <dgm:pt modelId="{7E511F0D-57EA-4DCD-90D8-3591C0732E4D}">
      <dgm:prSet/>
      <dgm:spPr/>
      <dgm:t>
        <a:bodyPr/>
        <a:lstStyle/>
        <a:p>
          <a:r>
            <a:rPr lang="ru-RU" dirty="0"/>
            <a:t>Отсутствие отдельной структуры по </a:t>
          </a:r>
          <a:r>
            <a:rPr lang="ru-RU" dirty="0" err="1"/>
            <a:t>МиО</a:t>
          </a:r>
          <a:r>
            <a:rPr lang="ru-RU" dirty="0"/>
            <a:t> в министерствах и ведомствах/МИОГВ </a:t>
          </a:r>
        </a:p>
      </dgm:t>
    </dgm:pt>
    <dgm:pt modelId="{066D01B0-FE8A-4185-955D-6655C8242FB3}" type="parTrans" cxnId="{D0B42644-1518-40FA-8397-8331077252A1}">
      <dgm:prSet/>
      <dgm:spPr/>
      <dgm:t>
        <a:bodyPr/>
        <a:lstStyle/>
        <a:p>
          <a:endParaRPr lang="ru-RU"/>
        </a:p>
      </dgm:t>
    </dgm:pt>
    <dgm:pt modelId="{A122C4AA-12DA-40B3-B18B-5314D3C8C7EC}" type="sibTrans" cxnId="{D0B42644-1518-40FA-8397-8331077252A1}">
      <dgm:prSet/>
      <dgm:spPr/>
      <dgm:t>
        <a:bodyPr/>
        <a:lstStyle/>
        <a:p>
          <a:endParaRPr lang="ru-RU"/>
        </a:p>
      </dgm:t>
    </dgm:pt>
    <dgm:pt modelId="{881F14F1-7832-4357-9510-8F3BA2F36360}">
      <dgm:prSet/>
      <dgm:spPr/>
      <dgm:t>
        <a:bodyPr/>
        <a:lstStyle/>
        <a:p>
          <a:r>
            <a:rPr lang="ru-RU" dirty="0"/>
            <a:t>Неэффективное функционирование межведомственных рабочих групп на уровне МИОГВ/отраслей/секторов</a:t>
          </a:r>
        </a:p>
      </dgm:t>
    </dgm:pt>
    <dgm:pt modelId="{522A2FFC-58D0-41B9-9694-9DD9AF9F24AC}" type="parTrans" cxnId="{1844A42B-2DC9-48A2-9195-2C5AB755D932}">
      <dgm:prSet/>
      <dgm:spPr/>
      <dgm:t>
        <a:bodyPr/>
        <a:lstStyle/>
        <a:p>
          <a:endParaRPr lang="ru-RU"/>
        </a:p>
      </dgm:t>
    </dgm:pt>
    <dgm:pt modelId="{4D000A6C-7F6C-4039-A9AB-BEB98C798DAD}" type="sibTrans" cxnId="{1844A42B-2DC9-48A2-9195-2C5AB755D932}">
      <dgm:prSet/>
      <dgm:spPr/>
      <dgm:t>
        <a:bodyPr/>
        <a:lstStyle/>
        <a:p>
          <a:endParaRPr lang="ru-RU"/>
        </a:p>
      </dgm:t>
    </dgm:pt>
    <dgm:pt modelId="{A37F8A88-327F-45B7-BB39-3B8C5A6F73E1}">
      <dgm:prSet/>
      <dgm:spPr/>
      <dgm:t>
        <a:bodyPr/>
        <a:lstStyle/>
        <a:p>
          <a:r>
            <a:rPr lang="ru-RU" dirty="0"/>
            <a:t>Отсутствие единых форм сбора данных в каждом министерстве и ведомстве/МИОГВ </a:t>
          </a:r>
        </a:p>
      </dgm:t>
    </dgm:pt>
    <dgm:pt modelId="{A18FBA88-841C-4555-BC2E-DE870F4EEB24}" type="parTrans" cxnId="{106AC9FB-9121-486F-8B00-14F73303FC99}">
      <dgm:prSet/>
      <dgm:spPr/>
      <dgm:t>
        <a:bodyPr/>
        <a:lstStyle/>
        <a:p>
          <a:endParaRPr lang="ru-RU"/>
        </a:p>
      </dgm:t>
    </dgm:pt>
    <dgm:pt modelId="{577BCE9E-186A-4711-AEDA-810E5EE116A1}" type="sibTrans" cxnId="{106AC9FB-9121-486F-8B00-14F73303FC99}">
      <dgm:prSet/>
      <dgm:spPr/>
      <dgm:t>
        <a:bodyPr/>
        <a:lstStyle/>
        <a:p>
          <a:endParaRPr lang="ru-RU"/>
        </a:p>
      </dgm:t>
    </dgm:pt>
    <dgm:pt modelId="{F8A96002-C5B5-4342-823A-7616B1771D77}">
      <dgm:prSet/>
      <dgm:spPr/>
      <dgm:t>
        <a:bodyPr/>
        <a:lstStyle/>
        <a:p>
          <a:r>
            <a:rPr lang="ru-RU" dirty="0"/>
            <a:t>Отсутствие единой электронной платформы для ввода данных способствующих сбору и объединению информации по всем индикаторам ПСР</a:t>
          </a:r>
        </a:p>
      </dgm:t>
    </dgm:pt>
    <dgm:pt modelId="{8122BD5E-1B35-4EAA-835B-32FBF24FAC0F}" type="parTrans" cxnId="{952DE89B-7BB4-46AA-AA1C-C8E73BA285BD}">
      <dgm:prSet/>
      <dgm:spPr/>
      <dgm:t>
        <a:bodyPr/>
        <a:lstStyle/>
        <a:p>
          <a:endParaRPr lang="ru-RU"/>
        </a:p>
      </dgm:t>
    </dgm:pt>
    <dgm:pt modelId="{3224CABD-6A39-4BBA-B1B3-8AC2356C5005}" type="sibTrans" cxnId="{952DE89B-7BB4-46AA-AA1C-C8E73BA285BD}">
      <dgm:prSet/>
      <dgm:spPr/>
      <dgm:t>
        <a:bodyPr/>
        <a:lstStyle/>
        <a:p>
          <a:endParaRPr lang="ru-RU"/>
        </a:p>
      </dgm:t>
    </dgm:pt>
    <dgm:pt modelId="{8A97198F-FFB2-466F-A2D2-49104660A2FC}">
      <dgm:prSet/>
      <dgm:spPr/>
      <dgm:t>
        <a:bodyPr/>
        <a:lstStyle/>
        <a:p>
          <a:r>
            <a:rPr lang="ru-RU" dirty="0"/>
            <a:t>Частое изменение членов РГ и отсутствие преемственности обязательств</a:t>
          </a:r>
        </a:p>
      </dgm:t>
    </dgm:pt>
    <dgm:pt modelId="{99E8C6EA-48DA-4417-9F05-F92B1151D867}" type="parTrans" cxnId="{8E53F94F-73A6-4444-9036-CC5B33A0FADA}">
      <dgm:prSet/>
      <dgm:spPr/>
      <dgm:t>
        <a:bodyPr/>
        <a:lstStyle/>
        <a:p>
          <a:endParaRPr lang="ru-RU"/>
        </a:p>
      </dgm:t>
    </dgm:pt>
    <dgm:pt modelId="{E1A4B9D4-FE79-47C1-AC95-8A95A08F3329}" type="sibTrans" cxnId="{8E53F94F-73A6-4444-9036-CC5B33A0FADA}">
      <dgm:prSet/>
      <dgm:spPr/>
      <dgm:t>
        <a:bodyPr/>
        <a:lstStyle/>
        <a:p>
          <a:endParaRPr lang="ru-RU"/>
        </a:p>
      </dgm:t>
    </dgm:pt>
    <dgm:pt modelId="{F9A9F6D4-6975-49D3-9378-EC8F6522A24F}">
      <dgm:prSet/>
      <dgm:spPr/>
      <dgm:t>
        <a:bodyPr/>
        <a:lstStyle/>
        <a:p>
          <a:r>
            <a:rPr lang="ru-RU" dirty="0"/>
            <a:t>Отсутствует система поощрений и поддержки специалистов по </a:t>
          </a:r>
          <a:r>
            <a:rPr lang="ru-RU" dirty="0" err="1"/>
            <a:t>МиО</a:t>
          </a:r>
          <a:r>
            <a:rPr lang="ru-RU" dirty="0"/>
            <a:t> ДСП имеющих высокую нагрузку</a:t>
          </a:r>
        </a:p>
      </dgm:t>
    </dgm:pt>
    <dgm:pt modelId="{4A98EAE5-B352-42AB-B79D-B31422D6CE64}" type="parTrans" cxnId="{0F56001E-2821-4F72-8048-B9158C7BA05E}">
      <dgm:prSet/>
      <dgm:spPr/>
      <dgm:t>
        <a:bodyPr/>
        <a:lstStyle/>
        <a:p>
          <a:endParaRPr lang="ru-RU"/>
        </a:p>
      </dgm:t>
    </dgm:pt>
    <dgm:pt modelId="{0D186712-FCF2-4CBA-BD36-AAFC369168BF}" type="sibTrans" cxnId="{0F56001E-2821-4F72-8048-B9158C7BA05E}">
      <dgm:prSet/>
      <dgm:spPr/>
      <dgm:t>
        <a:bodyPr/>
        <a:lstStyle/>
        <a:p>
          <a:endParaRPr lang="ru-RU"/>
        </a:p>
      </dgm:t>
    </dgm:pt>
    <dgm:pt modelId="{DAAE24E3-22EB-4E7D-B634-1668836573E8}">
      <dgm:prSet/>
      <dgm:spPr/>
      <dgm:t>
        <a:bodyPr/>
        <a:lstStyle/>
        <a:p>
          <a:r>
            <a:rPr lang="ru-RU" dirty="0"/>
            <a:t>Не учитываются извлеченные уроки ПСР 2021-2025 для следующего ПСР 2026-2030</a:t>
          </a:r>
        </a:p>
      </dgm:t>
    </dgm:pt>
    <dgm:pt modelId="{9130C0A6-6A42-4367-97E3-4FA559A8D44D}" type="parTrans" cxnId="{55335C96-98A2-490B-8B80-D83AFE1E5840}">
      <dgm:prSet/>
      <dgm:spPr/>
      <dgm:t>
        <a:bodyPr/>
        <a:lstStyle/>
        <a:p>
          <a:endParaRPr lang="ru-RU"/>
        </a:p>
      </dgm:t>
    </dgm:pt>
    <dgm:pt modelId="{9CD17795-5809-475D-8586-C97DFDAEDE94}" type="sibTrans" cxnId="{55335C96-98A2-490B-8B80-D83AFE1E5840}">
      <dgm:prSet/>
      <dgm:spPr/>
      <dgm:t>
        <a:bodyPr/>
        <a:lstStyle/>
        <a:p>
          <a:endParaRPr lang="ru-RU"/>
        </a:p>
      </dgm:t>
    </dgm:pt>
    <dgm:pt modelId="{FF15BA56-6EB9-40C9-8267-FFE6CDE22230}">
      <dgm:prSet/>
      <dgm:spPr/>
      <dgm:t>
        <a:bodyPr/>
        <a:lstStyle/>
        <a:p>
          <a:r>
            <a:rPr lang="ru-RU" dirty="0"/>
            <a:t>Некорректность отражения уровня достижения целей ЦУР и посланий ПРТ </a:t>
          </a:r>
        </a:p>
      </dgm:t>
    </dgm:pt>
    <dgm:pt modelId="{F84E7E20-DA3B-40C8-B828-5DB03F3379A7}" type="parTrans" cxnId="{F2379030-7D79-49CB-872E-EA4C566E146E}">
      <dgm:prSet/>
      <dgm:spPr/>
      <dgm:t>
        <a:bodyPr/>
        <a:lstStyle/>
        <a:p>
          <a:endParaRPr lang="ru-RU"/>
        </a:p>
      </dgm:t>
    </dgm:pt>
    <dgm:pt modelId="{DD10399A-EDF5-4C63-951D-E63476B1F94C}" type="sibTrans" cxnId="{F2379030-7D79-49CB-872E-EA4C566E146E}">
      <dgm:prSet/>
      <dgm:spPr/>
      <dgm:t>
        <a:bodyPr/>
        <a:lstStyle/>
        <a:p>
          <a:endParaRPr lang="ru-RU"/>
        </a:p>
      </dgm:t>
    </dgm:pt>
    <dgm:pt modelId="{1D5500D3-F288-48F9-8804-BA1DC176A405}">
      <dgm:prSet/>
      <dgm:spPr/>
      <dgm:t>
        <a:bodyPr/>
        <a:lstStyle/>
        <a:p>
          <a:r>
            <a:rPr lang="ru-RU" dirty="0"/>
            <a:t>Длительность согласования между министерствами и ведомствами</a:t>
          </a:r>
        </a:p>
      </dgm:t>
    </dgm:pt>
    <dgm:pt modelId="{74B9093B-3443-4A38-A3D9-F7CAA3F51822}" type="parTrans" cxnId="{2FADF936-0F86-4600-A681-AE34218EE4FB}">
      <dgm:prSet/>
      <dgm:spPr/>
      <dgm:t>
        <a:bodyPr/>
        <a:lstStyle/>
        <a:p>
          <a:endParaRPr lang="ru-RU"/>
        </a:p>
      </dgm:t>
    </dgm:pt>
    <dgm:pt modelId="{7D064412-C778-49B8-AF73-C5A57085EF13}" type="sibTrans" cxnId="{2FADF936-0F86-4600-A681-AE34218EE4FB}">
      <dgm:prSet/>
      <dgm:spPr/>
      <dgm:t>
        <a:bodyPr/>
        <a:lstStyle/>
        <a:p>
          <a:endParaRPr lang="ru-RU"/>
        </a:p>
      </dgm:t>
    </dgm:pt>
    <dgm:pt modelId="{6EA2D8B9-B1F9-426F-8C29-A16E3C207F29}">
      <dgm:prSet/>
      <dgm:spPr/>
      <dgm:t>
        <a:bodyPr/>
        <a:lstStyle/>
        <a:p>
          <a:r>
            <a:rPr lang="ru-RU" dirty="0"/>
            <a:t>Не утверждено руководство по </a:t>
          </a:r>
          <a:r>
            <a:rPr lang="ru-RU" dirty="0" err="1"/>
            <a:t>МиО</a:t>
          </a:r>
          <a:r>
            <a:rPr lang="ru-RU" dirty="0"/>
            <a:t> ДСП </a:t>
          </a:r>
        </a:p>
      </dgm:t>
    </dgm:pt>
    <dgm:pt modelId="{3A667F93-6DF1-4D69-9BFD-B4B5F66A4E1D}" type="parTrans" cxnId="{876AE11B-B297-46BC-92F7-2868E9F060D2}">
      <dgm:prSet/>
      <dgm:spPr/>
      <dgm:t>
        <a:bodyPr/>
        <a:lstStyle/>
        <a:p>
          <a:endParaRPr lang="ru-RU"/>
        </a:p>
      </dgm:t>
    </dgm:pt>
    <dgm:pt modelId="{302CFA21-6B45-4368-9EF3-E4203EA27C5F}" type="sibTrans" cxnId="{876AE11B-B297-46BC-92F7-2868E9F060D2}">
      <dgm:prSet/>
      <dgm:spPr/>
      <dgm:t>
        <a:bodyPr/>
        <a:lstStyle/>
        <a:p>
          <a:endParaRPr lang="ru-RU"/>
        </a:p>
      </dgm:t>
    </dgm:pt>
    <dgm:pt modelId="{D80CE7C3-672D-4EFC-8B01-F59F77AD9B9A}">
      <dgm:prSet/>
      <dgm:spPr/>
      <dgm:t>
        <a:bodyPr/>
        <a:lstStyle/>
        <a:p>
          <a:r>
            <a:rPr lang="ru-RU" dirty="0"/>
            <a:t>Отсутствие модуля обучения по УПЦ и МИО для госслужащих</a:t>
          </a:r>
        </a:p>
      </dgm:t>
    </dgm:pt>
    <dgm:pt modelId="{3B88D224-8348-4A2A-8AA9-7F82CA3C64FE}" type="parTrans" cxnId="{35BC3B9E-702C-4597-8E55-A4B0C466A8E3}">
      <dgm:prSet/>
      <dgm:spPr/>
      <dgm:t>
        <a:bodyPr/>
        <a:lstStyle/>
        <a:p>
          <a:endParaRPr lang="ru-RU"/>
        </a:p>
      </dgm:t>
    </dgm:pt>
    <dgm:pt modelId="{A5553473-26B3-4FD8-8786-4370DDA04C54}" type="sibTrans" cxnId="{35BC3B9E-702C-4597-8E55-A4B0C466A8E3}">
      <dgm:prSet/>
      <dgm:spPr/>
      <dgm:t>
        <a:bodyPr/>
        <a:lstStyle/>
        <a:p>
          <a:endParaRPr lang="ru-RU"/>
        </a:p>
      </dgm:t>
    </dgm:pt>
    <dgm:pt modelId="{64694F1E-5AC8-48BC-B072-2420885DFC7F}">
      <dgm:prSet/>
      <dgm:spPr/>
      <dgm:t>
        <a:bodyPr/>
        <a:lstStyle/>
        <a:p>
          <a:r>
            <a:rPr lang="ru-RU" dirty="0"/>
            <a:t>Нет постоянно действующих курсов/тренингов  по </a:t>
          </a:r>
          <a:r>
            <a:rPr lang="ru-RU" dirty="0" err="1"/>
            <a:t>МиО</a:t>
          </a:r>
          <a:r>
            <a:rPr lang="ru-RU" dirty="0"/>
            <a:t> для госслужащих</a:t>
          </a:r>
        </a:p>
      </dgm:t>
    </dgm:pt>
    <dgm:pt modelId="{18260F94-8305-4175-97DD-D80B16574661}" type="parTrans" cxnId="{DE9EDAEE-8ABC-4149-845A-E337C4C292E6}">
      <dgm:prSet/>
      <dgm:spPr/>
      <dgm:t>
        <a:bodyPr/>
        <a:lstStyle/>
        <a:p>
          <a:endParaRPr lang="ru-RU"/>
        </a:p>
      </dgm:t>
    </dgm:pt>
    <dgm:pt modelId="{BC90BFED-1BFC-4C5B-9C70-6FE207D696A6}" type="sibTrans" cxnId="{DE9EDAEE-8ABC-4149-845A-E337C4C292E6}">
      <dgm:prSet/>
      <dgm:spPr/>
      <dgm:t>
        <a:bodyPr/>
        <a:lstStyle/>
        <a:p>
          <a:endParaRPr lang="ru-RU"/>
        </a:p>
      </dgm:t>
    </dgm:pt>
    <dgm:pt modelId="{7E2D82A7-3EB3-4E2E-9E4B-09CA2874F5FF}">
      <dgm:prSet/>
      <dgm:spPr/>
      <dgm:t>
        <a:bodyPr/>
        <a:lstStyle/>
        <a:p>
          <a:r>
            <a:rPr lang="tg-Cyrl-TJ" dirty="0"/>
            <a:t>Отсутствие систем</a:t>
          </a:r>
          <a:r>
            <a:rPr lang="ru-RU" dirty="0"/>
            <a:t>ы стимулирования специалистов по </a:t>
          </a:r>
          <a:r>
            <a:rPr lang="ru-RU" dirty="0" err="1"/>
            <a:t>МиО</a:t>
          </a:r>
          <a:r>
            <a:rPr lang="ru-RU" dirty="0"/>
            <a:t> </a:t>
          </a:r>
        </a:p>
      </dgm:t>
    </dgm:pt>
    <dgm:pt modelId="{7C2AD2A3-D886-4397-A982-5F7AB0511E7D}" type="parTrans" cxnId="{D0AF10F2-5CF2-4FEB-9344-8B880D6FB7B3}">
      <dgm:prSet/>
      <dgm:spPr/>
      <dgm:t>
        <a:bodyPr/>
        <a:lstStyle/>
        <a:p>
          <a:endParaRPr lang="ru-RU"/>
        </a:p>
      </dgm:t>
    </dgm:pt>
    <dgm:pt modelId="{28E73C79-ABB5-4382-8836-656321CC6527}" type="sibTrans" cxnId="{D0AF10F2-5CF2-4FEB-9344-8B880D6FB7B3}">
      <dgm:prSet/>
      <dgm:spPr/>
      <dgm:t>
        <a:bodyPr/>
        <a:lstStyle/>
        <a:p>
          <a:endParaRPr lang="ru-RU"/>
        </a:p>
      </dgm:t>
    </dgm:pt>
    <dgm:pt modelId="{8194DECD-1889-4C90-8F94-972DA9D6942A}">
      <dgm:prSet/>
      <dgm:spPr/>
      <dgm:t>
        <a:bodyPr/>
        <a:lstStyle/>
        <a:p>
          <a:r>
            <a:rPr lang="ru-RU" dirty="0"/>
            <a:t>Отсутствие финансирования системы </a:t>
          </a:r>
          <a:r>
            <a:rPr lang="ru-RU" dirty="0" err="1"/>
            <a:t>МиО</a:t>
          </a:r>
          <a:endParaRPr lang="ru-RU" dirty="0"/>
        </a:p>
      </dgm:t>
    </dgm:pt>
    <dgm:pt modelId="{BAE192D1-AF4D-47E5-B3A7-3E6B756B428E}" type="parTrans" cxnId="{3C9BCE44-66F5-48FC-98B7-1E452FFBAEBB}">
      <dgm:prSet/>
      <dgm:spPr/>
      <dgm:t>
        <a:bodyPr/>
        <a:lstStyle/>
        <a:p>
          <a:endParaRPr lang="ru-RU"/>
        </a:p>
      </dgm:t>
    </dgm:pt>
    <dgm:pt modelId="{698A8FD3-2216-4F29-B9F2-5F9617D3522D}" type="sibTrans" cxnId="{3C9BCE44-66F5-48FC-98B7-1E452FFBAEBB}">
      <dgm:prSet/>
      <dgm:spPr/>
      <dgm:t>
        <a:bodyPr/>
        <a:lstStyle/>
        <a:p>
          <a:endParaRPr lang="ru-RU"/>
        </a:p>
      </dgm:t>
    </dgm:pt>
    <dgm:pt modelId="{2A67E1D9-CD23-4EB2-B33B-A018ECF5AA9C}" type="pres">
      <dgm:prSet presAssocID="{8BC7BE6E-C470-4E63-BF22-8EFF80EF4E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2A0A3B3-C44B-41E2-AD65-5DCB8ED0F472}" type="pres">
      <dgm:prSet presAssocID="{5549C609-8BDB-46B8-9A3E-F8484FEC1845}" presName="hierRoot1" presStyleCnt="0"/>
      <dgm:spPr/>
    </dgm:pt>
    <dgm:pt modelId="{E7369486-7526-4F28-B3B8-0198B73C2878}" type="pres">
      <dgm:prSet presAssocID="{5549C609-8BDB-46B8-9A3E-F8484FEC1845}" presName="composite" presStyleCnt="0"/>
      <dgm:spPr/>
    </dgm:pt>
    <dgm:pt modelId="{EAA9C2D3-9397-40EA-B1CD-9CF00FF2E109}" type="pres">
      <dgm:prSet presAssocID="{5549C609-8BDB-46B8-9A3E-F8484FEC1845}" presName="background" presStyleLbl="node0" presStyleIdx="0" presStyleCnt="3"/>
      <dgm:spPr/>
    </dgm:pt>
    <dgm:pt modelId="{527121F1-BAA1-4262-8867-53CA1FFDEE72}" type="pres">
      <dgm:prSet presAssocID="{5549C609-8BDB-46B8-9A3E-F8484FEC1845}" presName="text" presStyleLbl="fgAcc0" presStyleIdx="0" presStyleCnt="3" custLinFactY="54950" custLinFactNeighborX="-3888" custLinFactNeighborY="100000">
        <dgm:presLayoutVars>
          <dgm:chPref val="3"/>
        </dgm:presLayoutVars>
      </dgm:prSet>
      <dgm:spPr/>
    </dgm:pt>
    <dgm:pt modelId="{FAF8FD6E-16BC-45DF-AD8D-79516C02BE1F}" type="pres">
      <dgm:prSet presAssocID="{5549C609-8BDB-46B8-9A3E-F8484FEC1845}" presName="hierChild2" presStyleCnt="0"/>
      <dgm:spPr/>
    </dgm:pt>
    <dgm:pt modelId="{BEE5362B-98ED-4C6A-AC4F-C64F02492190}" type="pres">
      <dgm:prSet presAssocID="{FF15BA56-6EB9-40C9-8267-FFE6CDE22230}" presName="hierRoot1" presStyleCnt="0"/>
      <dgm:spPr/>
    </dgm:pt>
    <dgm:pt modelId="{3FEAE33D-DA39-4FD8-884F-DCFEE4D4C03A}" type="pres">
      <dgm:prSet presAssocID="{FF15BA56-6EB9-40C9-8267-FFE6CDE22230}" presName="composite" presStyleCnt="0"/>
      <dgm:spPr/>
    </dgm:pt>
    <dgm:pt modelId="{261F6DD4-414F-4D5C-B5CB-2484B52738E7}" type="pres">
      <dgm:prSet presAssocID="{FF15BA56-6EB9-40C9-8267-FFE6CDE22230}" presName="background" presStyleLbl="node0" presStyleIdx="1" presStyleCnt="3"/>
      <dgm:spPr/>
    </dgm:pt>
    <dgm:pt modelId="{70398AEB-CD82-4EAE-A11D-E6638C855B32}" type="pres">
      <dgm:prSet presAssocID="{FF15BA56-6EB9-40C9-8267-FFE6CDE22230}" presName="text" presStyleLbl="fgAcc0" presStyleIdx="1" presStyleCnt="3">
        <dgm:presLayoutVars>
          <dgm:chPref val="3"/>
        </dgm:presLayoutVars>
      </dgm:prSet>
      <dgm:spPr/>
    </dgm:pt>
    <dgm:pt modelId="{19D9BCC7-EE94-4734-AEB4-B2580EAD0931}" type="pres">
      <dgm:prSet presAssocID="{FF15BA56-6EB9-40C9-8267-FFE6CDE22230}" presName="hierChild2" presStyleCnt="0"/>
      <dgm:spPr/>
    </dgm:pt>
    <dgm:pt modelId="{CA1206BC-B849-48F5-9685-92714488C6F7}" type="pres">
      <dgm:prSet presAssocID="{4BF65E52-ABA9-4CE3-980A-9D6C69238337}" presName="Name10" presStyleLbl="parChTrans1D2" presStyleIdx="0" presStyleCnt="1"/>
      <dgm:spPr/>
    </dgm:pt>
    <dgm:pt modelId="{EA60B031-5DB5-472C-A7D6-68AB6FEA533E}" type="pres">
      <dgm:prSet presAssocID="{095C853C-359E-4DFB-A4F5-9724B9DBDFF3}" presName="hierRoot2" presStyleCnt="0"/>
      <dgm:spPr/>
    </dgm:pt>
    <dgm:pt modelId="{EE963604-EF34-4AEA-A6FA-6B363C69D4A3}" type="pres">
      <dgm:prSet presAssocID="{095C853C-359E-4DFB-A4F5-9724B9DBDFF3}" presName="composite2" presStyleCnt="0"/>
      <dgm:spPr/>
    </dgm:pt>
    <dgm:pt modelId="{CB16D9E7-E91D-4557-B085-964BA3A40D6A}" type="pres">
      <dgm:prSet presAssocID="{095C853C-359E-4DFB-A4F5-9724B9DBDFF3}" presName="background2" presStyleLbl="node2" presStyleIdx="0" presStyleCnt="1"/>
      <dgm:spPr/>
    </dgm:pt>
    <dgm:pt modelId="{29E57A58-D716-4782-A45F-00DE26ACD89B}" type="pres">
      <dgm:prSet presAssocID="{095C853C-359E-4DFB-A4F5-9724B9DBDFF3}" presName="text2" presStyleLbl="fgAcc2" presStyleIdx="0" presStyleCnt="1">
        <dgm:presLayoutVars>
          <dgm:chPref val="3"/>
        </dgm:presLayoutVars>
      </dgm:prSet>
      <dgm:spPr/>
    </dgm:pt>
    <dgm:pt modelId="{B15878A3-BD21-4AFE-A6CC-42F498CF7031}" type="pres">
      <dgm:prSet presAssocID="{095C853C-359E-4DFB-A4F5-9724B9DBDFF3}" presName="hierChild3" presStyleCnt="0"/>
      <dgm:spPr/>
    </dgm:pt>
    <dgm:pt modelId="{20341B25-C040-4418-AD4F-4F11324585F1}" type="pres">
      <dgm:prSet presAssocID="{E4F8BE04-3415-4DA1-A0FB-B2D2CE6044FE}" presName="Name17" presStyleLbl="parChTrans1D3" presStyleIdx="0" presStyleCnt="1"/>
      <dgm:spPr/>
    </dgm:pt>
    <dgm:pt modelId="{D0FF6709-92B7-45B7-8581-C877CA4D0221}" type="pres">
      <dgm:prSet presAssocID="{998D5BBE-02E1-4A6B-A4F9-5E98205A0B41}" presName="hierRoot3" presStyleCnt="0"/>
      <dgm:spPr/>
    </dgm:pt>
    <dgm:pt modelId="{331D69C0-DA99-48FC-883D-FC32AAED2E77}" type="pres">
      <dgm:prSet presAssocID="{998D5BBE-02E1-4A6B-A4F9-5E98205A0B41}" presName="composite3" presStyleCnt="0"/>
      <dgm:spPr/>
    </dgm:pt>
    <dgm:pt modelId="{2BDE086A-C0B2-4CCA-A1EE-95F8F91A523E}" type="pres">
      <dgm:prSet presAssocID="{998D5BBE-02E1-4A6B-A4F9-5E98205A0B41}" presName="background3" presStyleLbl="node3" presStyleIdx="0" presStyleCnt="1"/>
      <dgm:spPr/>
    </dgm:pt>
    <dgm:pt modelId="{DE3A9E1A-5D66-412E-83B7-CEA757650CFB}" type="pres">
      <dgm:prSet presAssocID="{998D5BBE-02E1-4A6B-A4F9-5E98205A0B41}" presName="text3" presStyleLbl="fgAcc3" presStyleIdx="0" presStyleCnt="1">
        <dgm:presLayoutVars>
          <dgm:chPref val="3"/>
        </dgm:presLayoutVars>
      </dgm:prSet>
      <dgm:spPr/>
    </dgm:pt>
    <dgm:pt modelId="{6C45AF92-9A79-4BFB-B40F-10A7055D13C9}" type="pres">
      <dgm:prSet presAssocID="{998D5BBE-02E1-4A6B-A4F9-5E98205A0B41}" presName="hierChild4" presStyleCnt="0"/>
      <dgm:spPr/>
    </dgm:pt>
    <dgm:pt modelId="{2BB62064-32D0-4F35-B305-AC48170AF477}" type="pres">
      <dgm:prSet presAssocID="{E41481CD-0969-4BEE-92EA-E014571A44B0}" presName="Name23" presStyleLbl="parChTrans1D4" presStyleIdx="0" presStyleCnt="34"/>
      <dgm:spPr/>
    </dgm:pt>
    <dgm:pt modelId="{BA345B9D-A4CC-4B7C-A991-7CDCBDE71628}" type="pres">
      <dgm:prSet presAssocID="{DCAA86EE-466E-44EF-B6B1-6151741637C9}" presName="hierRoot4" presStyleCnt="0"/>
      <dgm:spPr/>
    </dgm:pt>
    <dgm:pt modelId="{9F4A4A4E-4599-405C-A2AB-0223F3AFBE11}" type="pres">
      <dgm:prSet presAssocID="{DCAA86EE-466E-44EF-B6B1-6151741637C9}" presName="composite4" presStyleCnt="0"/>
      <dgm:spPr/>
    </dgm:pt>
    <dgm:pt modelId="{70578F4B-F9F9-4B73-AC32-60CADAAA34C7}" type="pres">
      <dgm:prSet presAssocID="{DCAA86EE-466E-44EF-B6B1-6151741637C9}" presName="background4" presStyleLbl="node4" presStyleIdx="0" presStyleCnt="34"/>
      <dgm:spPr/>
    </dgm:pt>
    <dgm:pt modelId="{A01181F3-C2B6-456A-B2FA-4A6FFBE3D3E8}" type="pres">
      <dgm:prSet presAssocID="{DCAA86EE-466E-44EF-B6B1-6151741637C9}" presName="text4" presStyleLbl="fgAcc4" presStyleIdx="0" presStyleCnt="34">
        <dgm:presLayoutVars>
          <dgm:chPref val="3"/>
        </dgm:presLayoutVars>
      </dgm:prSet>
      <dgm:spPr/>
    </dgm:pt>
    <dgm:pt modelId="{B5E4B210-E84A-4591-880D-003513DBB83B}" type="pres">
      <dgm:prSet presAssocID="{DCAA86EE-466E-44EF-B6B1-6151741637C9}" presName="hierChild5" presStyleCnt="0"/>
      <dgm:spPr/>
    </dgm:pt>
    <dgm:pt modelId="{7A53B7D8-A8B7-413B-8127-FC2A575F6344}" type="pres">
      <dgm:prSet presAssocID="{9F7AD84A-8051-4103-9A88-FAF023846A40}" presName="Name23" presStyleLbl="parChTrans1D4" presStyleIdx="1" presStyleCnt="34"/>
      <dgm:spPr/>
    </dgm:pt>
    <dgm:pt modelId="{F53C14DD-4870-4532-B7E2-9E23E468ECD5}" type="pres">
      <dgm:prSet presAssocID="{C4B6839F-4950-4F1C-BF21-69772D8F4E3E}" presName="hierRoot4" presStyleCnt="0"/>
      <dgm:spPr/>
    </dgm:pt>
    <dgm:pt modelId="{9878EFED-97C4-4CC0-A1F6-76E3C1D34808}" type="pres">
      <dgm:prSet presAssocID="{C4B6839F-4950-4F1C-BF21-69772D8F4E3E}" presName="composite4" presStyleCnt="0"/>
      <dgm:spPr/>
    </dgm:pt>
    <dgm:pt modelId="{2F265C53-9119-4C8A-8194-9C03B9C54717}" type="pres">
      <dgm:prSet presAssocID="{C4B6839F-4950-4F1C-BF21-69772D8F4E3E}" presName="background4" presStyleLbl="node4" presStyleIdx="1" presStyleCnt="34"/>
      <dgm:spPr/>
    </dgm:pt>
    <dgm:pt modelId="{B004E2EE-7CFD-48F4-ABF1-D5DBF380625D}" type="pres">
      <dgm:prSet presAssocID="{C4B6839F-4950-4F1C-BF21-69772D8F4E3E}" presName="text4" presStyleLbl="fgAcc4" presStyleIdx="1" presStyleCnt="34" custLinFactNeighborX="422">
        <dgm:presLayoutVars>
          <dgm:chPref val="3"/>
        </dgm:presLayoutVars>
      </dgm:prSet>
      <dgm:spPr/>
    </dgm:pt>
    <dgm:pt modelId="{89062ED4-6F9D-48FC-B0D4-3EC3F27B8A09}" type="pres">
      <dgm:prSet presAssocID="{C4B6839F-4950-4F1C-BF21-69772D8F4E3E}" presName="hierChild5" presStyleCnt="0"/>
      <dgm:spPr/>
    </dgm:pt>
    <dgm:pt modelId="{282E7C80-1EBB-4DD1-A466-6840BBC29492}" type="pres">
      <dgm:prSet presAssocID="{C7DE07B8-ACEB-4344-B679-FEE00C6645FD}" presName="Name23" presStyleLbl="parChTrans1D4" presStyleIdx="2" presStyleCnt="34"/>
      <dgm:spPr/>
    </dgm:pt>
    <dgm:pt modelId="{3BF775C4-0954-4DA6-BC12-C44E62D36A03}" type="pres">
      <dgm:prSet presAssocID="{06BE846B-11D7-4BB1-B730-6CDA7B9D4BD3}" presName="hierRoot4" presStyleCnt="0"/>
      <dgm:spPr/>
    </dgm:pt>
    <dgm:pt modelId="{FCDE78C7-714D-41FB-9754-B241A50EFB99}" type="pres">
      <dgm:prSet presAssocID="{06BE846B-11D7-4BB1-B730-6CDA7B9D4BD3}" presName="composite4" presStyleCnt="0"/>
      <dgm:spPr/>
    </dgm:pt>
    <dgm:pt modelId="{B0B0C2AD-321B-4740-9F44-F3E644AA0EFB}" type="pres">
      <dgm:prSet presAssocID="{06BE846B-11D7-4BB1-B730-6CDA7B9D4BD3}" presName="background4" presStyleLbl="node4" presStyleIdx="2" presStyleCnt="34"/>
      <dgm:spPr/>
    </dgm:pt>
    <dgm:pt modelId="{7A1D496D-4DAD-4590-AA23-B22D0D9F21D1}" type="pres">
      <dgm:prSet presAssocID="{06BE846B-11D7-4BB1-B730-6CDA7B9D4BD3}" presName="text4" presStyleLbl="fgAcc4" presStyleIdx="2" presStyleCnt="34">
        <dgm:presLayoutVars>
          <dgm:chPref val="3"/>
        </dgm:presLayoutVars>
      </dgm:prSet>
      <dgm:spPr/>
    </dgm:pt>
    <dgm:pt modelId="{E19C54BF-15AB-4978-A6F1-85BCCBC61D79}" type="pres">
      <dgm:prSet presAssocID="{06BE846B-11D7-4BB1-B730-6CDA7B9D4BD3}" presName="hierChild5" presStyleCnt="0"/>
      <dgm:spPr/>
    </dgm:pt>
    <dgm:pt modelId="{785A8191-AD9D-4CBE-9C57-815080C5BF09}" type="pres">
      <dgm:prSet presAssocID="{A05F5276-52EF-4019-BE40-EE33CC167EDE}" presName="Name23" presStyleLbl="parChTrans1D4" presStyleIdx="3" presStyleCnt="34"/>
      <dgm:spPr/>
    </dgm:pt>
    <dgm:pt modelId="{3642E456-6DE7-46F3-B668-B420EB4F0043}" type="pres">
      <dgm:prSet presAssocID="{676973B4-607D-472E-864E-81350F0255C2}" presName="hierRoot4" presStyleCnt="0"/>
      <dgm:spPr/>
    </dgm:pt>
    <dgm:pt modelId="{6336799C-0666-4152-B48E-79FFC4D78AF7}" type="pres">
      <dgm:prSet presAssocID="{676973B4-607D-472E-864E-81350F0255C2}" presName="composite4" presStyleCnt="0"/>
      <dgm:spPr/>
    </dgm:pt>
    <dgm:pt modelId="{45B2400B-C22B-4A2B-A1FE-DDE3EEBFA781}" type="pres">
      <dgm:prSet presAssocID="{676973B4-607D-472E-864E-81350F0255C2}" presName="background4" presStyleLbl="node4" presStyleIdx="3" presStyleCnt="34"/>
      <dgm:spPr/>
    </dgm:pt>
    <dgm:pt modelId="{C29E06C6-6FD0-4F84-A52B-2BD2A98737FE}" type="pres">
      <dgm:prSet presAssocID="{676973B4-607D-472E-864E-81350F0255C2}" presName="text4" presStyleLbl="fgAcc4" presStyleIdx="3" presStyleCnt="34">
        <dgm:presLayoutVars>
          <dgm:chPref val="3"/>
        </dgm:presLayoutVars>
      </dgm:prSet>
      <dgm:spPr/>
    </dgm:pt>
    <dgm:pt modelId="{05319292-F418-4F91-9AC6-DD772C9F5D9F}" type="pres">
      <dgm:prSet presAssocID="{676973B4-607D-472E-864E-81350F0255C2}" presName="hierChild5" presStyleCnt="0"/>
      <dgm:spPr/>
    </dgm:pt>
    <dgm:pt modelId="{074633C8-894C-4E08-8D15-22ACB18BA597}" type="pres">
      <dgm:prSet presAssocID="{9EDF9943-C351-45BE-954A-4BDAA7567FB4}" presName="Name23" presStyleLbl="parChTrans1D4" presStyleIdx="4" presStyleCnt="34"/>
      <dgm:spPr/>
    </dgm:pt>
    <dgm:pt modelId="{9E18909F-B573-4C4A-BFCD-58D0057011CC}" type="pres">
      <dgm:prSet presAssocID="{9CD20B5A-22CF-4A86-8CE1-F49DFE33A774}" presName="hierRoot4" presStyleCnt="0"/>
      <dgm:spPr/>
    </dgm:pt>
    <dgm:pt modelId="{814EA20D-81DE-4A8F-A3FA-5029CFDC2CFF}" type="pres">
      <dgm:prSet presAssocID="{9CD20B5A-22CF-4A86-8CE1-F49DFE33A774}" presName="composite4" presStyleCnt="0"/>
      <dgm:spPr/>
    </dgm:pt>
    <dgm:pt modelId="{591046AE-1E3D-4272-8F93-CD021AC93A9C}" type="pres">
      <dgm:prSet presAssocID="{9CD20B5A-22CF-4A86-8CE1-F49DFE33A774}" presName="background4" presStyleLbl="node4" presStyleIdx="4" presStyleCnt="34"/>
      <dgm:spPr/>
    </dgm:pt>
    <dgm:pt modelId="{71F9BA5C-807D-49DA-8DD5-242124A7632D}" type="pres">
      <dgm:prSet presAssocID="{9CD20B5A-22CF-4A86-8CE1-F49DFE33A774}" presName="text4" presStyleLbl="fgAcc4" presStyleIdx="4" presStyleCnt="34">
        <dgm:presLayoutVars>
          <dgm:chPref val="3"/>
        </dgm:presLayoutVars>
      </dgm:prSet>
      <dgm:spPr/>
    </dgm:pt>
    <dgm:pt modelId="{08B4C163-8D6D-458B-94CD-5B13CD2D59DB}" type="pres">
      <dgm:prSet presAssocID="{9CD20B5A-22CF-4A86-8CE1-F49DFE33A774}" presName="hierChild5" presStyleCnt="0"/>
      <dgm:spPr/>
    </dgm:pt>
    <dgm:pt modelId="{85D831D1-A325-494C-9B2C-EF422DEDE573}" type="pres">
      <dgm:prSet presAssocID="{05AFCA89-A0E0-4011-B604-7482CB1E1078}" presName="Name23" presStyleLbl="parChTrans1D4" presStyleIdx="5" presStyleCnt="34"/>
      <dgm:spPr/>
    </dgm:pt>
    <dgm:pt modelId="{DA0A0EEF-9460-45A3-A6F0-40C1D628685A}" type="pres">
      <dgm:prSet presAssocID="{D7C21949-658B-4577-BC9F-FB01A76EA366}" presName="hierRoot4" presStyleCnt="0"/>
      <dgm:spPr/>
    </dgm:pt>
    <dgm:pt modelId="{FEE8E266-85F4-4AE6-BE62-74B9AA98B892}" type="pres">
      <dgm:prSet presAssocID="{D7C21949-658B-4577-BC9F-FB01A76EA366}" presName="composite4" presStyleCnt="0"/>
      <dgm:spPr/>
    </dgm:pt>
    <dgm:pt modelId="{5BD67F07-0137-4C3B-A02D-5B741DA9DFB1}" type="pres">
      <dgm:prSet presAssocID="{D7C21949-658B-4577-BC9F-FB01A76EA366}" presName="background4" presStyleLbl="node4" presStyleIdx="5" presStyleCnt="34"/>
      <dgm:spPr/>
    </dgm:pt>
    <dgm:pt modelId="{9D219114-94D3-473A-B519-4FE7A5D66305}" type="pres">
      <dgm:prSet presAssocID="{D7C21949-658B-4577-BC9F-FB01A76EA366}" presName="text4" presStyleLbl="fgAcc4" presStyleIdx="5" presStyleCnt="34">
        <dgm:presLayoutVars>
          <dgm:chPref val="3"/>
        </dgm:presLayoutVars>
      </dgm:prSet>
      <dgm:spPr/>
    </dgm:pt>
    <dgm:pt modelId="{5D2822ED-71CD-449B-9E91-85785C4F2E68}" type="pres">
      <dgm:prSet presAssocID="{D7C21949-658B-4577-BC9F-FB01A76EA366}" presName="hierChild5" presStyleCnt="0"/>
      <dgm:spPr/>
    </dgm:pt>
    <dgm:pt modelId="{3B48E7C8-DFCB-4F99-87C8-78102358C3BB}" type="pres">
      <dgm:prSet presAssocID="{93C5F908-3EE7-465E-B659-61EB924D565A}" presName="Name23" presStyleLbl="parChTrans1D4" presStyleIdx="6" presStyleCnt="34"/>
      <dgm:spPr/>
    </dgm:pt>
    <dgm:pt modelId="{210B566D-1CBE-4991-9F68-087F69405A5B}" type="pres">
      <dgm:prSet presAssocID="{92AA2CBD-A23E-4B58-AADE-052BADFDF6FD}" presName="hierRoot4" presStyleCnt="0"/>
      <dgm:spPr/>
    </dgm:pt>
    <dgm:pt modelId="{FEF3B5C4-345D-4AF9-9E4E-681B926ECDFD}" type="pres">
      <dgm:prSet presAssocID="{92AA2CBD-A23E-4B58-AADE-052BADFDF6FD}" presName="composite4" presStyleCnt="0"/>
      <dgm:spPr/>
    </dgm:pt>
    <dgm:pt modelId="{96A75327-292F-4921-9278-1C0B98E252B0}" type="pres">
      <dgm:prSet presAssocID="{92AA2CBD-A23E-4B58-AADE-052BADFDF6FD}" presName="background4" presStyleLbl="node4" presStyleIdx="6" presStyleCnt="34"/>
      <dgm:spPr/>
    </dgm:pt>
    <dgm:pt modelId="{3C0F5F77-BD36-42AA-8178-4A6F20B725BE}" type="pres">
      <dgm:prSet presAssocID="{92AA2CBD-A23E-4B58-AADE-052BADFDF6FD}" presName="text4" presStyleLbl="fgAcc4" presStyleIdx="6" presStyleCnt="34">
        <dgm:presLayoutVars>
          <dgm:chPref val="3"/>
        </dgm:presLayoutVars>
      </dgm:prSet>
      <dgm:spPr/>
    </dgm:pt>
    <dgm:pt modelId="{0A1DEB92-9B77-4173-8D52-64FD3154E7F0}" type="pres">
      <dgm:prSet presAssocID="{92AA2CBD-A23E-4B58-AADE-052BADFDF6FD}" presName="hierChild5" presStyleCnt="0"/>
      <dgm:spPr/>
    </dgm:pt>
    <dgm:pt modelId="{868522BD-B414-41FE-AAC4-03D50E136FB4}" type="pres">
      <dgm:prSet presAssocID="{62B9AAEE-6A61-447F-BB72-BB67E6FACCAE}" presName="Name23" presStyleLbl="parChTrans1D4" presStyleIdx="7" presStyleCnt="34"/>
      <dgm:spPr/>
    </dgm:pt>
    <dgm:pt modelId="{D03B317D-B9FC-4D96-9BA1-429B6F9CC833}" type="pres">
      <dgm:prSet presAssocID="{29DAD2FB-B111-43ED-B7E4-41B7624B6798}" presName="hierRoot4" presStyleCnt="0"/>
      <dgm:spPr/>
    </dgm:pt>
    <dgm:pt modelId="{578F534E-D7E1-4FEC-88ED-63EFF5BE6CE0}" type="pres">
      <dgm:prSet presAssocID="{29DAD2FB-B111-43ED-B7E4-41B7624B6798}" presName="composite4" presStyleCnt="0"/>
      <dgm:spPr/>
    </dgm:pt>
    <dgm:pt modelId="{D8638459-113E-4D27-BE37-F3EB13DE70C7}" type="pres">
      <dgm:prSet presAssocID="{29DAD2FB-B111-43ED-B7E4-41B7624B6798}" presName="background4" presStyleLbl="node4" presStyleIdx="7" presStyleCnt="34"/>
      <dgm:spPr/>
    </dgm:pt>
    <dgm:pt modelId="{7741BED4-EF3E-44B9-8EA1-2DAF9C692599}" type="pres">
      <dgm:prSet presAssocID="{29DAD2FB-B111-43ED-B7E4-41B7624B6798}" presName="text4" presStyleLbl="fgAcc4" presStyleIdx="7" presStyleCnt="34">
        <dgm:presLayoutVars>
          <dgm:chPref val="3"/>
        </dgm:presLayoutVars>
      </dgm:prSet>
      <dgm:spPr/>
    </dgm:pt>
    <dgm:pt modelId="{0F448F67-D88B-4683-B2B5-F3B25DD9FF77}" type="pres">
      <dgm:prSet presAssocID="{29DAD2FB-B111-43ED-B7E4-41B7624B6798}" presName="hierChild5" presStyleCnt="0"/>
      <dgm:spPr/>
    </dgm:pt>
    <dgm:pt modelId="{47C643FD-5E10-4517-B0E1-859DD4385478}" type="pres">
      <dgm:prSet presAssocID="{066D01B0-FE8A-4185-955D-6655C8242FB3}" presName="Name23" presStyleLbl="parChTrans1D4" presStyleIdx="8" presStyleCnt="34"/>
      <dgm:spPr/>
    </dgm:pt>
    <dgm:pt modelId="{CA062501-D5C5-436B-BF34-5F1C90904697}" type="pres">
      <dgm:prSet presAssocID="{7E511F0D-57EA-4DCD-90D8-3591C0732E4D}" presName="hierRoot4" presStyleCnt="0"/>
      <dgm:spPr/>
    </dgm:pt>
    <dgm:pt modelId="{507677B2-1AAC-40C9-94AE-D84F10DC6F99}" type="pres">
      <dgm:prSet presAssocID="{7E511F0D-57EA-4DCD-90D8-3591C0732E4D}" presName="composite4" presStyleCnt="0"/>
      <dgm:spPr/>
    </dgm:pt>
    <dgm:pt modelId="{AA65234D-659A-4382-A6F6-8654C4141C40}" type="pres">
      <dgm:prSet presAssocID="{7E511F0D-57EA-4DCD-90D8-3591C0732E4D}" presName="background4" presStyleLbl="node4" presStyleIdx="8" presStyleCnt="34"/>
      <dgm:spPr/>
    </dgm:pt>
    <dgm:pt modelId="{802635E6-0546-48C3-BA07-BCF7B0A169FC}" type="pres">
      <dgm:prSet presAssocID="{7E511F0D-57EA-4DCD-90D8-3591C0732E4D}" presName="text4" presStyleLbl="fgAcc4" presStyleIdx="8" presStyleCnt="34">
        <dgm:presLayoutVars>
          <dgm:chPref val="3"/>
        </dgm:presLayoutVars>
      </dgm:prSet>
      <dgm:spPr/>
    </dgm:pt>
    <dgm:pt modelId="{BDE44A8B-202A-470B-AB3A-5EC40F2E9DB5}" type="pres">
      <dgm:prSet presAssocID="{7E511F0D-57EA-4DCD-90D8-3591C0732E4D}" presName="hierChild5" presStyleCnt="0"/>
      <dgm:spPr/>
    </dgm:pt>
    <dgm:pt modelId="{279C50AE-9945-4E55-9B29-68FD413A3146}" type="pres">
      <dgm:prSet presAssocID="{F3BDB482-AFDF-4F4C-B7D8-F47E6DEF8799}" presName="Name23" presStyleLbl="parChTrans1D4" presStyleIdx="9" presStyleCnt="34"/>
      <dgm:spPr/>
    </dgm:pt>
    <dgm:pt modelId="{B4D48668-EDF0-43D8-AFAF-6540E7679474}" type="pres">
      <dgm:prSet presAssocID="{D5175989-81F3-4122-9649-D7879B8691E2}" presName="hierRoot4" presStyleCnt="0"/>
      <dgm:spPr/>
    </dgm:pt>
    <dgm:pt modelId="{4F8F4114-9DAD-409C-AE15-9264AA1F3F0A}" type="pres">
      <dgm:prSet presAssocID="{D5175989-81F3-4122-9649-D7879B8691E2}" presName="composite4" presStyleCnt="0"/>
      <dgm:spPr/>
    </dgm:pt>
    <dgm:pt modelId="{DEEF8B0B-6575-457C-976C-8AFFF2E18585}" type="pres">
      <dgm:prSet presAssocID="{D5175989-81F3-4122-9649-D7879B8691E2}" presName="background4" presStyleLbl="node4" presStyleIdx="9" presStyleCnt="34"/>
      <dgm:spPr/>
    </dgm:pt>
    <dgm:pt modelId="{E129041F-ECB0-4529-B6E9-980FC313F37E}" type="pres">
      <dgm:prSet presAssocID="{D5175989-81F3-4122-9649-D7879B8691E2}" presName="text4" presStyleLbl="fgAcc4" presStyleIdx="9" presStyleCnt="34">
        <dgm:presLayoutVars>
          <dgm:chPref val="3"/>
        </dgm:presLayoutVars>
      </dgm:prSet>
      <dgm:spPr/>
    </dgm:pt>
    <dgm:pt modelId="{15769846-F601-4F7C-93A3-610815ADE651}" type="pres">
      <dgm:prSet presAssocID="{D5175989-81F3-4122-9649-D7879B8691E2}" presName="hierChild5" presStyleCnt="0"/>
      <dgm:spPr/>
    </dgm:pt>
    <dgm:pt modelId="{D9D212D5-C582-4A4D-BD36-8FA8D11C2BC6}" type="pres">
      <dgm:prSet presAssocID="{9910AA64-B4BD-4608-BFBB-2E482A78A04B}" presName="Name23" presStyleLbl="parChTrans1D4" presStyleIdx="10" presStyleCnt="34"/>
      <dgm:spPr/>
    </dgm:pt>
    <dgm:pt modelId="{74E261D8-3A8F-4071-B7EA-155C1AC65517}" type="pres">
      <dgm:prSet presAssocID="{331E1521-3337-4562-898B-19221CF8A30B}" presName="hierRoot4" presStyleCnt="0"/>
      <dgm:spPr/>
    </dgm:pt>
    <dgm:pt modelId="{772A72D4-55D1-4A95-9175-B31A0F887CB6}" type="pres">
      <dgm:prSet presAssocID="{331E1521-3337-4562-898B-19221CF8A30B}" presName="composite4" presStyleCnt="0"/>
      <dgm:spPr/>
    </dgm:pt>
    <dgm:pt modelId="{300172FB-CCED-48A7-B5DB-702E584E9192}" type="pres">
      <dgm:prSet presAssocID="{331E1521-3337-4562-898B-19221CF8A30B}" presName="background4" presStyleLbl="node4" presStyleIdx="10" presStyleCnt="34"/>
      <dgm:spPr/>
    </dgm:pt>
    <dgm:pt modelId="{7A0973C8-ED58-436C-A290-5A48532F3C20}" type="pres">
      <dgm:prSet presAssocID="{331E1521-3337-4562-898B-19221CF8A30B}" presName="text4" presStyleLbl="fgAcc4" presStyleIdx="10" presStyleCnt="34">
        <dgm:presLayoutVars>
          <dgm:chPref val="3"/>
        </dgm:presLayoutVars>
      </dgm:prSet>
      <dgm:spPr/>
    </dgm:pt>
    <dgm:pt modelId="{C21E8C20-0BAA-427D-AA20-268F526D3039}" type="pres">
      <dgm:prSet presAssocID="{331E1521-3337-4562-898B-19221CF8A30B}" presName="hierChild5" presStyleCnt="0"/>
      <dgm:spPr/>
    </dgm:pt>
    <dgm:pt modelId="{92D0DCB9-F17F-4E6F-81AA-7F5C98FDA00A}" type="pres">
      <dgm:prSet presAssocID="{4A98EAE5-B352-42AB-B79D-B31422D6CE64}" presName="Name23" presStyleLbl="parChTrans1D4" presStyleIdx="11" presStyleCnt="34"/>
      <dgm:spPr/>
    </dgm:pt>
    <dgm:pt modelId="{EB0DE714-A6FB-42CD-95C8-3A133D311022}" type="pres">
      <dgm:prSet presAssocID="{F9A9F6D4-6975-49D3-9378-EC8F6522A24F}" presName="hierRoot4" presStyleCnt="0"/>
      <dgm:spPr/>
    </dgm:pt>
    <dgm:pt modelId="{7FE6D989-FB4D-45C8-99B9-0E421ED3E235}" type="pres">
      <dgm:prSet presAssocID="{F9A9F6D4-6975-49D3-9378-EC8F6522A24F}" presName="composite4" presStyleCnt="0"/>
      <dgm:spPr/>
    </dgm:pt>
    <dgm:pt modelId="{AD74F0CF-79D9-4A03-BD14-0F31C6835A1F}" type="pres">
      <dgm:prSet presAssocID="{F9A9F6D4-6975-49D3-9378-EC8F6522A24F}" presName="background4" presStyleLbl="node4" presStyleIdx="11" presStyleCnt="34"/>
      <dgm:spPr/>
    </dgm:pt>
    <dgm:pt modelId="{DDCF4CE8-B7C5-4467-BD92-92DEF329A54A}" type="pres">
      <dgm:prSet presAssocID="{F9A9F6D4-6975-49D3-9378-EC8F6522A24F}" presName="text4" presStyleLbl="fgAcc4" presStyleIdx="11" presStyleCnt="34">
        <dgm:presLayoutVars>
          <dgm:chPref val="3"/>
        </dgm:presLayoutVars>
      </dgm:prSet>
      <dgm:spPr/>
    </dgm:pt>
    <dgm:pt modelId="{015F38DC-5E35-44CB-8804-F5BCC64A9338}" type="pres">
      <dgm:prSet presAssocID="{F9A9F6D4-6975-49D3-9378-EC8F6522A24F}" presName="hierChild5" presStyleCnt="0"/>
      <dgm:spPr/>
    </dgm:pt>
    <dgm:pt modelId="{C5FFAD43-74AA-486D-B544-E4B903B24475}" type="pres">
      <dgm:prSet presAssocID="{5C3253BB-C7FC-4D7A-A23B-3B36893A6AE3}" presName="Name23" presStyleLbl="parChTrans1D4" presStyleIdx="12" presStyleCnt="34"/>
      <dgm:spPr/>
    </dgm:pt>
    <dgm:pt modelId="{2BC9B335-9A75-4367-B5E0-F10507FD5D90}" type="pres">
      <dgm:prSet presAssocID="{CA584615-388D-4712-AA0E-87C68888D990}" presName="hierRoot4" presStyleCnt="0"/>
      <dgm:spPr/>
    </dgm:pt>
    <dgm:pt modelId="{1B1AB1A4-18DD-4B4D-BFC2-2ECFE53673B5}" type="pres">
      <dgm:prSet presAssocID="{CA584615-388D-4712-AA0E-87C68888D990}" presName="composite4" presStyleCnt="0"/>
      <dgm:spPr/>
    </dgm:pt>
    <dgm:pt modelId="{3CFE69B6-B26F-4EE1-A51D-33B4F0824A18}" type="pres">
      <dgm:prSet presAssocID="{CA584615-388D-4712-AA0E-87C68888D990}" presName="background4" presStyleLbl="node4" presStyleIdx="12" presStyleCnt="34"/>
      <dgm:spPr/>
    </dgm:pt>
    <dgm:pt modelId="{FCF3C9A8-ACD8-4A69-AE47-4451A2F2D256}" type="pres">
      <dgm:prSet presAssocID="{CA584615-388D-4712-AA0E-87C68888D990}" presName="text4" presStyleLbl="fgAcc4" presStyleIdx="12" presStyleCnt="34">
        <dgm:presLayoutVars>
          <dgm:chPref val="3"/>
        </dgm:presLayoutVars>
      </dgm:prSet>
      <dgm:spPr/>
    </dgm:pt>
    <dgm:pt modelId="{E41005C2-BA8C-4284-862D-C62822DB1126}" type="pres">
      <dgm:prSet presAssocID="{CA584615-388D-4712-AA0E-87C68888D990}" presName="hierChild5" presStyleCnt="0"/>
      <dgm:spPr/>
    </dgm:pt>
    <dgm:pt modelId="{348B3A23-B8A1-419E-8164-0E09904DEF75}" type="pres">
      <dgm:prSet presAssocID="{66781AF7-2C91-4746-9F92-E8BDB2DD7058}" presName="Name23" presStyleLbl="parChTrans1D4" presStyleIdx="13" presStyleCnt="34"/>
      <dgm:spPr/>
    </dgm:pt>
    <dgm:pt modelId="{E566D735-104F-4A67-82AB-9A3B90491497}" type="pres">
      <dgm:prSet presAssocID="{DF5C4599-9069-4084-8F16-EF9AD0951F6C}" presName="hierRoot4" presStyleCnt="0"/>
      <dgm:spPr/>
    </dgm:pt>
    <dgm:pt modelId="{BF509800-B6F9-44CC-97F4-963B798C7767}" type="pres">
      <dgm:prSet presAssocID="{DF5C4599-9069-4084-8F16-EF9AD0951F6C}" presName="composite4" presStyleCnt="0"/>
      <dgm:spPr/>
    </dgm:pt>
    <dgm:pt modelId="{C90DABC2-61AA-44C1-9A69-94F8EBF47F4C}" type="pres">
      <dgm:prSet presAssocID="{DF5C4599-9069-4084-8F16-EF9AD0951F6C}" presName="background4" presStyleLbl="node4" presStyleIdx="13" presStyleCnt="34"/>
      <dgm:spPr/>
    </dgm:pt>
    <dgm:pt modelId="{3922A3CA-A797-47BA-86F6-999DF9D9CE5A}" type="pres">
      <dgm:prSet presAssocID="{DF5C4599-9069-4084-8F16-EF9AD0951F6C}" presName="text4" presStyleLbl="fgAcc4" presStyleIdx="13" presStyleCnt="34">
        <dgm:presLayoutVars>
          <dgm:chPref val="3"/>
        </dgm:presLayoutVars>
      </dgm:prSet>
      <dgm:spPr/>
    </dgm:pt>
    <dgm:pt modelId="{B7897A0D-57BC-4782-A850-E895B6E05784}" type="pres">
      <dgm:prSet presAssocID="{DF5C4599-9069-4084-8F16-EF9AD0951F6C}" presName="hierChild5" presStyleCnt="0"/>
      <dgm:spPr/>
    </dgm:pt>
    <dgm:pt modelId="{4DB6BD30-4088-46FD-88C8-E819FA79DF95}" type="pres">
      <dgm:prSet presAssocID="{18260F94-8305-4175-97DD-D80B16574661}" presName="Name23" presStyleLbl="parChTrans1D4" presStyleIdx="14" presStyleCnt="34"/>
      <dgm:spPr/>
    </dgm:pt>
    <dgm:pt modelId="{BFB7F10F-3583-49E3-8923-3384FBF1BEA2}" type="pres">
      <dgm:prSet presAssocID="{64694F1E-5AC8-48BC-B072-2420885DFC7F}" presName="hierRoot4" presStyleCnt="0"/>
      <dgm:spPr/>
    </dgm:pt>
    <dgm:pt modelId="{DF46364A-59DE-4553-B5E9-E75C81A05A4F}" type="pres">
      <dgm:prSet presAssocID="{64694F1E-5AC8-48BC-B072-2420885DFC7F}" presName="composite4" presStyleCnt="0"/>
      <dgm:spPr/>
    </dgm:pt>
    <dgm:pt modelId="{F51BC1D8-A70B-4921-A1E1-D46DAD4F3FE7}" type="pres">
      <dgm:prSet presAssocID="{64694F1E-5AC8-48BC-B072-2420885DFC7F}" presName="background4" presStyleLbl="node4" presStyleIdx="14" presStyleCnt="34"/>
      <dgm:spPr/>
    </dgm:pt>
    <dgm:pt modelId="{D6DD5464-E5B6-4D24-8E08-36D1774772DD}" type="pres">
      <dgm:prSet presAssocID="{64694F1E-5AC8-48BC-B072-2420885DFC7F}" presName="text4" presStyleLbl="fgAcc4" presStyleIdx="14" presStyleCnt="34">
        <dgm:presLayoutVars>
          <dgm:chPref val="3"/>
        </dgm:presLayoutVars>
      </dgm:prSet>
      <dgm:spPr/>
    </dgm:pt>
    <dgm:pt modelId="{B02CC5E3-A340-4E05-BF46-DE7E66D7BF0E}" type="pres">
      <dgm:prSet presAssocID="{64694F1E-5AC8-48BC-B072-2420885DFC7F}" presName="hierChild5" presStyleCnt="0"/>
      <dgm:spPr/>
    </dgm:pt>
    <dgm:pt modelId="{1658DCBF-6614-46D0-84FB-6FA39D4C71D6}" type="pres">
      <dgm:prSet presAssocID="{7C2AD2A3-D886-4397-A982-5F7AB0511E7D}" presName="Name23" presStyleLbl="parChTrans1D4" presStyleIdx="15" presStyleCnt="34"/>
      <dgm:spPr/>
    </dgm:pt>
    <dgm:pt modelId="{B2D1E352-FFDE-41CF-932D-B6F2A93784C9}" type="pres">
      <dgm:prSet presAssocID="{7E2D82A7-3EB3-4E2E-9E4B-09CA2874F5FF}" presName="hierRoot4" presStyleCnt="0"/>
      <dgm:spPr/>
    </dgm:pt>
    <dgm:pt modelId="{57D316A0-8E15-425B-A891-C4C5A2C54D15}" type="pres">
      <dgm:prSet presAssocID="{7E2D82A7-3EB3-4E2E-9E4B-09CA2874F5FF}" presName="composite4" presStyleCnt="0"/>
      <dgm:spPr/>
    </dgm:pt>
    <dgm:pt modelId="{34DCABB4-5AAE-452A-96DD-18C602A63220}" type="pres">
      <dgm:prSet presAssocID="{7E2D82A7-3EB3-4E2E-9E4B-09CA2874F5FF}" presName="background4" presStyleLbl="node4" presStyleIdx="15" presStyleCnt="34"/>
      <dgm:spPr/>
    </dgm:pt>
    <dgm:pt modelId="{E5A66E75-5D04-45B3-A1E7-C54C9B09E0CB}" type="pres">
      <dgm:prSet presAssocID="{7E2D82A7-3EB3-4E2E-9E4B-09CA2874F5FF}" presName="text4" presStyleLbl="fgAcc4" presStyleIdx="15" presStyleCnt="34">
        <dgm:presLayoutVars>
          <dgm:chPref val="3"/>
        </dgm:presLayoutVars>
      </dgm:prSet>
      <dgm:spPr/>
    </dgm:pt>
    <dgm:pt modelId="{B801616F-45BB-400A-8C9F-A114B311F931}" type="pres">
      <dgm:prSet presAssocID="{7E2D82A7-3EB3-4E2E-9E4B-09CA2874F5FF}" presName="hierChild5" presStyleCnt="0"/>
      <dgm:spPr/>
    </dgm:pt>
    <dgm:pt modelId="{41066D11-3899-46D9-B3B2-04E24B5E7C35}" type="pres">
      <dgm:prSet presAssocID="{BAE192D1-AF4D-47E5-B3A7-3E6B756B428E}" presName="Name23" presStyleLbl="parChTrans1D4" presStyleIdx="16" presStyleCnt="34"/>
      <dgm:spPr/>
    </dgm:pt>
    <dgm:pt modelId="{EB36F72B-8E46-4509-A85D-A7F49ECF256B}" type="pres">
      <dgm:prSet presAssocID="{8194DECD-1889-4C90-8F94-972DA9D6942A}" presName="hierRoot4" presStyleCnt="0"/>
      <dgm:spPr/>
    </dgm:pt>
    <dgm:pt modelId="{CD08CABE-F9D1-47FD-8969-444C030DA7B4}" type="pres">
      <dgm:prSet presAssocID="{8194DECD-1889-4C90-8F94-972DA9D6942A}" presName="composite4" presStyleCnt="0"/>
      <dgm:spPr/>
    </dgm:pt>
    <dgm:pt modelId="{3075DA73-3EE4-42F3-A1CF-00E1591062C7}" type="pres">
      <dgm:prSet presAssocID="{8194DECD-1889-4C90-8F94-972DA9D6942A}" presName="background4" presStyleLbl="node4" presStyleIdx="16" presStyleCnt="34"/>
      <dgm:spPr/>
    </dgm:pt>
    <dgm:pt modelId="{8E81FE4F-7DF8-47D0-9E08-436EB5DF8835}" type="pres">
      <dgm:prSet presAssocID="{8194DECD-1889-4C90-8F94-972DA9D6942A}" presName="text4" presStyleLbl="fgAcc4" presStyleIdx="16" presStyleCnt="34">
        <dgm:presLayoutVars>
          <dgm:chPref val="3"/>
        </dgm:presLayoutVars>
      </dgm:prSet>
      <dgm:spPr/>
    </dgm:pt>
    <dgm:pt modelId="{CF74B06B-58D9-483A-B309-D02521448959}" type="pres">
      <dgm:prSet presAssocID="{8194DECD-1889-4C90-8F94-972DA9D6942A}" presName="hierChild5" presStyleCnt="0"/>
      <dgm:spPr/>
    </dgm:pt>
    <dgm:pt modelId="{41CED8C3-E54B-4909-8E9D-CD3DBEEE03BE}" type="pres">
      <dgm:prSet presAssocID="{00B9D0B6-7BCB-48D2-B5B7-1BDB3C762AB7}" presName="Name23" presStyleLbl="parChTrans1D4" presStyleIdx="17" presStyleCnt="34"/>
      <dgm:spPr/>
    </dgm:pt>
    <dgm:pt modelId="{AFD62D06-F003-4F7B-A12E-DABD902C60C7}" type="pres">
      <dgm:prSet presAssocID="{ED929FEA-061F-4975-A2B8-FDBA21F8EA45}" presName="hierRoot4" presStyleCnt="0"/>
      <dgm:spPr/>
    </dgm:pt>
    <dgm:pt modelId="{81D3B534-D5F7-42C6-94C8-42B044B1DB1A}" type="pres">
      <dgm:prSet presAssocID="{ED929FEA-061F-4975-A2B8-FDBA21F8EA45}" presName="composite4" presStyleCnt="0"/>
      <dgm:spPr/>
    </dgm:pt>
    <dgm:pt modelId="{39280EE0-DD50-4C7C-A4D6-24BBADBC74A4}" type="pres">
      <dgm:prSet presAssocID="{ED929FEA-061F-4975-A2B8-FDBA21F8EA45}" presName="background4" presStyleLbl="node4" presStyleIdx="17" presStyleCnt="34"/>
      <dgm:spPr/>
    </dgm:pt>
    <dgm:pt modelId="{5A93CD91-06AF-41E2-91C9-2DF9451477AA}" type="pres">
      <dgm:prSet presAssocID="{ED929FEA-061F-4975-A2B8-FDBA21F8EA45}" presName="text4" presStyleLbl="fgAcc4" presStyleIdx="17" presStyleCnt="34">
        <dgm:presLayoutVars>
          <dgm:chPref val="3"/>
        </dgm:presLayoutVars>
      </dgm:prSet>
      <dgm:spPr/>
    </dgm:pt>
    <dgm:pt modelId="{816FDD4B-C564-477B-B7B5-163442541813}" type="pres">
      <dgm:prSet presAssocID="{ED929FEA-061F-4975-A2B8-FDBA21F8EA45}" presName="hierChild5" presStyleCnt="0"/>
      <dgm:spPr/>
    </dgm:pt>
    <dgm:pt modelId="{B4A99BE8-E9CD-4F92-8628-4442EE23B176}" type="pres">
      <dgm:prSet presAssocID="{5A86DB82-E689-41D5-8D65-78255A1FAA34}" presName="Name23" presStyleLbl="parChTrans1D4" presStyleIdx="18" presStyleCnt="34"/>
      <dgm:spPr/>
    </dgm:pt>
    <dgm:pt modelId="{36BE7651-38AE-459F-9F3C-89C6A92DB92C}" type="pres">
      <dgm:prSet presAssocID="{6E06BE1B-0AB8-4E18-967B-A6980DEFDC3F}" presName="hierRoot4" presStyleCnt="0"/>
      <dgm:spPr/>
    </dgm:pt>
    <dgm:pt modelId="{9BE9EC34-65EF-4EA0-87D2-848C5404679F}" type="pres">
      <dgm:prSet presAssocID="{6E06BE1B-0AB8-4E18-967B-A6980DEFDC3F}" presName="composite4" presStyleCnt="0"/>
      <dgm:spPr/>
    </dgm:pt>
    <dgm:pt modelId="{C31ED162-0E92-44E5-89AF-BA41B1A4CD26}" type="pres">
      <dgm:prSet presAssocID="{6E06BE1B-0AB8-4E18-967B-A6980DEFDC3F}" presName="background4" presStyleLbl="node4" presStyleIdx="18" presStyleCnt="34"/>
      <dgm:spPr/>
    </dgm:pt>
    <dgm:pt modelId="{39676E26-454D-416F-BD06-57B33C8CB41C}" type="pres">
      <dgm:prSet presAssocID="{6E06BE1B-0AB8-4E18-967B-A6980DEFDC3F}" presName="text4" presStyleLbl="fgAcc4" presStyleIdx="18" presStyleCnt="34">
        <dgm:presLayoutVars>
          <dgm:chPref val="3"/>
        </dgm:presLayoutVars>
      </dgm:prSet>
      <dgm:spPr/>
    </dgm:pt>
    <dgm:pt modelId="{A13C337C-A277-4CB0-AE06-0DDF1F385240}" type="pres">
      <dgm:prSet presAssocID="{6E06BE1B-0AB8-4E18-967B-A6980DEFDC3F}" presName="hierChild5" presStyleCnt="0"/>
      <dgm:spPr/>
    </dgm:pt>
    <dgm:pt modelId="{E6B341EA-8332-4965-BA30-698B806BB3FC}" type="pres">
      <dgm:prSet presAssocID="{E061FF8B-A224-4E21-8410-9DE493198C3C}" presName="Name23" presStyleLbl="parChTrans1D4" presStyleIdx="19" presStyleCnt="34"/>
      <dgm:spPr/>
    </dgm:pt>
    <dgm:pt modelId="{B2723E96-77AF-4CC8-AD6D-67DA45BE1A9E}" type="pres">
      <dgm:prSet presAssocID="{3183C676-0E0D-45DD-A05E-6F5D002A7B06}" presName="hierRoot4" presStyleCnt="0"/>
      <dgm:spPr/>
    </dgm:pt>
    <dgm:pt modelId="{EE82D71C-8599-4937-A046-8CC3D4CB3180}" type="pres">
      <dgm:prSet presAssocID="{3183C676-0E0D-45DD-A05E-6F5D002A7B06}" presName="composite4" presStyleCnt="0"/>
      <dgm:spPr/>
    </dgm:pt>
    <dgm:pt modelId="{D003E530-2BD9-4DE4-8674-DA662A4483E4}" type="pres">
      <dgm:prSet presAssocID="{3183C676-0E0D-45DD-A05E-6F5D002A7B06}" presName="background4" presStyleLbl="node4" presStyleIdx="19" presStyleCnt="34"/>
      <dgm:spPr/>
    </dgm:pt>
    <dgm:pt modelId="{CD35F046-33B8-453A-BE2A-E637B11E7C32}" type="pres">
      <dgm:prSet presAssocID="{3183C676-0E0D-45DD-A05E-6F5D002A7B06}" presName="text4" presStyleLbl="fgAcc4" presStyleIdx="19" presStyleCnt="34" custLinFactNeighborX="-3155" custLinFactNeighborY="3039">
        <dgm:presLayoutVars>
          <dgm:chPref val="3"/>
        </dgm:presLayoutVars>
      </dgm:prSet>
      <dgm:spPr/>
    </dgm:pt>
    <dgm:pt modelId="{99F7DE20-53A0-43EE-A9E7-449814050D9D}" type="pres">
      <dgm:prSet presAssocID="{3183C676-0E0D-45DD-A05E-6F5D002A7B06}" presName="hierChild5" presStyleCnt="0"/>
      <dgm:spPr/>
    </dgm:pt>
    <dgm:pt modelId="{0487D121-FC47-4871-B8C1-CCC8A639C9F5}" type="pres">
      <dgm:prSet presAssocID="{A18FBA88-841C-4555-BC2E-DE870F4EEB24}" presName="Name23" presStyleLbl="parChTrans1D4" presStyleIdx="20" presStyleCnt="34"/>
      <dgm:spPr/>
    </dgm:pt>
    <dgm:pt modelId="{05E956A2-CA69-414F-81FB-A59AEFB99E37}" type="pres">
      <dgm:prSet presAssocID="{A37F8A88-327F-45B7-BB39-3B8C5A6F73E1}" presName="hierRoot4" presStyleCnt="0"/>
      <dgm:spPr/>
    </dgm:pt>
    <dgm:pt modelId="{77A9B8F0-219B-4F34-AAD6-59783BE5B45C}" type="pres">
      <dgm:prSet presAssocID="{A37F8A88-327F-45B7-BB39-3B8C5A6F73E1}" presName="composite4" presStyleCnt="0"/>
      <dgm:spPr/>
    </dgm:pt>
    <dgm:pt modelId="{94A3F81B-8924-4E2B-97F7-47A8AC7E9CA5}" type="pres">
      <dgm:prSet presAssocID="{A37F8A88-327F-45B7-BB39-3B8C5A6F73E1}" presName="background4" presStyleLbl="node4" presStyleIdx="20" presStyleCnt="34"/>
      <dgm:spPr/>
    </dgm:pt>
    <dgm:pt modelId="{9DCC02B3-3248-4962-B05E-D0A1A5CFA3C8}" type="pres">
      <dgm:prSet presAssocID="{A37F8A88-327F-45B7-BB39-3B8C5A6F73E1}" presName="text4" presStyleLbl="fgAcc4" presStyleIdx="20" presStyleCnt="34">
        <dgm:presLayoutVars>
          <dgm:chPref val="3"/>
        </dgm:presLayoutVars>
      </dgm:prSet>
      <dgm:spPr/>
    </dgm:pt>
    <dgm:pt modelId="{47078510-8B88-4ACC-B8DC-8525712D39FB}" type="pres">
      <dgm:prSet presAssocID="{A37F8A88-327F-45B7-BB39-3B8C5A6F73E1}" presName="hierChild5" presStyleCnt="0"/>
      <dgm:spPr/>
    </dgm:pt>
    <dgm:pt modelId="{2572DBC6-09EB-4F7E-92E2-3DAB7E698168}" type="pres">
      <dgm:prSet presAssocID="{08BFE101-1165-4344-B04C-4D5E177754C7}" presName="Name23" presStyleLbl="parChTrans1D4" presStyleIdx="21" presStyleCnt="34"/>
      <dgm:spPr/>
    </dgm:pt>
    <dgm:pt modelId="{2BE8C28E-F439-4913-9608-7EC77C8A2073}" type="pres">
      <dgm:prSet presAssocID="{691A6E13-5AF9-4167-BB9D-7E4F2DCC4CE8}" presName="hierRoot4" presStyleCnt="0"/>
      <dgm:spPr/>
    </dgm:pt>
    <dgm:pt modelId="{EEBBDF03-447B-4525-90EC-670E6161A180}" type="pres">
      <dgm:prSet presAssocID="{691A6E13-5AF9-4167-BB9D-7E4F2DCC4CE8}" presName="composite4" presStyleCnt="0"/>
      <dgm:spPr/>
    </dgm:pt>
    <dgm:pt modelId="{30F5D0CB-E627-4D5D-9327-E2EB68B2079B}" type="pres">
      <dgm:prSet presAssocID="{691A6E13-5AF9-4167-BB9D-7E4F2DCC4CE8}" presName="background4" presStyleLbl="node4" presStyleIdx="21" presStyleCnt="34"/>
      <dgm:spPr/>
    </dgm:pt>
    <dgm:pt modelId="{B6EB871C-FB3F-49BE-B918-D3B0F1BE2F93}" type="pres">
      <dgm:prSet presAssocID="{691A6E13-5AF9-4167-BB9D-7E4F2DCC4CE8}" presName="text4" presStyleLbl="fgAcc4" presStyleIdx="21" presStyleCnt="34">
        <dgm:presLayoutVars>
          <dgm:chPref val="3"/>
        </dgm:presLayoutVars>
      </dgm:prSet>
      <dgm:spPr/>
    </dgm:pt>
    <dgm:pt modelId="{9348B3AD-5B4C-4F98-91A5-353FD6364C68}" type="pres">
      <dgm:prSet presAssocID="{691A6E13-5AF9-4167-BB9D-7E4F2DCC4CE8}" presName="hierChild5" presStyleCnt="0"/>
      <dgm:spPr/>
    </dgm:pt>
    <dgm:pt modelId="{894083FE-9F65-4A27-985B-F4FE16B5CBBF}" type="pres">
      <dgm:prSet presAssocID="{8122BD5E-1B35-4EAA-835B-32FBF24FAC0F}" presName="Name23" presStyleLbl="parChTrans1D4" presStyleIdx="22" presStyleCnt="34"/>
      <dgm:spPr/>
    </dgm:pt>
    <dgm:pt modelId="{057201DE-DBC9-4E91-A929-CAB4E0973CBA}" type="pres">
      <dgm:prSet presAssocID="{F8A96002-C5B5-4342-823A-7616B1771D77}" presName="hierRoot4" presStyleCnt="0"/>
      <dgm:spPr/>
    </dgm:pt>
    <dgm:pt modelId="{620B870C-D926-4FA8-9A78-618F5E8BF624}" type="pres">
      <dgm:prSet presAssocID="{F8A96002-C5B5-4342-823A-7616B1771D77}" presName="composite4" presStyleCnt="0"/>
      <dgm:spPr/>
    </dgm:pt>
    <dgm:pt modelId="{718040C4-4717-4F5F-8080-3700AD1CA510}" type="pres">
      <dgm:prSet presAssocID="{F8A96002-C5B5-4342-823A-7616B1771D77}" presName="background4" presStyleLbl="node4" presStyleIdx="22" presStyleCnt="34"/>
      <dgm:spPr/>
    </dgm:pt>
    <dgm:pt modelId="{C157EB72-C30A-4CC7-A52A-B00E45B44150}" type="pres">
      <dgm:prSet presAssocID="{F8A96002-C5B5-4342-823A-7616B1771D77}" presName="text4" presStyleLbl="fgAcc4" presStyleIdx="22" presStyleCnt="34">
        <dgm:presLayoutVars>
          <dgm:chPref val="3"/>
        </dgm:presLayoutVars>
      </dgm:prSet>
      <dgm:spPr/>
    </dgm:pt>
    <dgm:pt modelId="{6956B46C-DA56-4A48-BB69-AB83F46F933E}" type="pres">
      <dgm:prSet presAssocID="{F8A96002-C5B5-4342-823A-7616B1771D77}" presName="hierChild5" presStyleCnt="0"/>
      <dgm:spPr/>
    </dgm:pt>
    <dgm:pt modelId="{9D158A24-8DA6-4BEF-AA8E-B70648F15F54}" type="pres">
      <dgm:prSet presAssocID="{5189CC07-9E57-4FD5-852A-0C7F42D1588E}" presName="Name23" presStyleLbl="parChTrans1D4" presStyleIdx="23" presStyleCnt="34"/>
      <dgm:spPr/>
    </dgm:pt>
    <dgm:pt modelId="{AB536076-C7F3-40EC-B892-7DDEB131B916}" type="pres">
      <dgm:prSet presAssocID="{3FC651DE-CD67-45A5-A055-6229287910F0}" presName="hierRoot4" presStyleCnt="0"/>
      <dgm:spPr/>
    </dgm:pt>
    <dgm:pt modelId="{453ADB8D-E4AA-4C63-A76E-6C8B710AE29B}" type="pres">
      <dgm:prSet presAssocID="{3FC651DE-CD67-45A5-A055-6229287910F0}" presName="composite4" presStyleCnt="0"/>
      <dgm:spPr/>
    </dgm:pt>
    <dgm:pt modelId="{8FC77588-B37B-4BDA-8AC3-3340C416BC50}" type="pres">
      <dgm:prSet presAssocID="{3FC651DE-CD67-45A5-A055-6229287910F0}" presName="background4" presStyleLbl="node4" presStyleIdx="23" presStyleCnt="34"/>
      <dgm:spPr/>
    </dgm:pt>
    <dgm:pt modelId="{E2E424F1-8228-47E0-BF01-541D15B9A62F}" type="pres">
      <dgm:prSet presAssocID="{3FC651DE-CD67-45A5-A055-6229287910F0}" presName="text4" presStyleLbl="fgAcc4" presStyleIdx="23" presStyleCnt="34">
        <dgm:presLayoutVars>
          <dgm:chPref val="3"/>
        </dgm:presLayoutVars>
      </dgm:prSet>
      <dgm:spPr/>
    </dgm:pt>
    <dgm:pt modelId="{52F14F82-656D-4D54-9245-D45464D1FD91}" type="pres">
      <dgm:prSet presAssocID="{3FC651DE-CD67-45A5-A055-6229287910F0}" presName="hierChild5" presStyleCnt="0"/>
      <dgm:spPr/>
    </dgm:pt>
    <dgm:pt modelId="{400CF358-5C21-4768-B2C2-FA6AD71B18ED}" type="pres">
      <dgm:prSet presAssocID="{522A2FFC-58D0-41B9-9694-9DD9AF9F24AC}" presName="Name23" presStyleLbl="parChTrans1D4" presStyleIdx="24" presStyleCnt="34"/>
      <dgm:spPr/>
    </dgm:pt>
    <dgm:pt modelId="{E3E9A697-AD08-436F-8075-CD447329CE70}" type="pres">
      <dgm:prSet presAssocID="{881F14F1-7832-4357-9510-8F3BA2F36360}" presName="hierRoot4" presStyleCnt="0"/>
      <dgm:spPr/>
    </dgm:pt>
    <dgm:pt modelId="{98C49C77-F7E8-4D65-AC57-3019FA337CAF}" type="pres">
      <dgm:prSet presAssocID="{881F14F1-7832-4357-9510-8F3BA2F36360}" presName="composite4" presStyleCnt="0"/>
      <dgm:spPr/>
    </dgm:pt>
    <dgm:pt modelId="{7B6F4DC0-DA24-4F35-8076-E15F3EE77015}" type="pres">
      <dgm:prSet presAssocID="{881F14F1-7832-4357-9510-8F3BA2F36360}" presName="background4" presStyleLbl="node4" presStyleIdx="24" presStyleCnt="34"/>
      <dgm:spPr/>
    </dgm:pt>
    <dgm:pt modelId="{BFFCD3F6-A8B7-4A50-9949-257D96EF9911}" type="pres">
      <dgm:prSet presAssocID="{881F14F1-7832-4357-9510-8F3BA2F36360}" presName="text4" presStyleLbl="fgAcc4" presStyleIdx="24" presStyleCnt="34">
        <dgm:presLayoutVars>
          <dgm:chPref val="3"/>
        </dgm:presLayoutVars>
      </dgm:prSet>
      <dgm:spPr/>
    </dgm:pt>
    <dgm:pt modelId="{EA342395-7BC5-448F-9B8F-DB3603D2845F}" type="pres">
      <dgm:prSet presAssocID="{881F14F1-7832-4357-9510-8F3BA2F36360}" presName="hierChild5" presStyleCnt="0"/>
      <dgm:spPr/>
    </dgm:pt>
    <dgm:pt modelId="{BC39CDF5-77FB-4EBF-90DB-4D4659BE03B4}" type="pres">
      <dgm:prSet presAssocID="{99E8C6EA-48DA-4417-9F05-F92B1151D867}" presName="Name23" presStyleLbl="parChTrans1D4" presStyleIdx="25" presStyleCnt="34"/>
      <dgm:spPr/>
    </dgm:pt>
    <dgm:pt modelId="{A3010254-1D23-41E5-A735-CE3D13DB8467}" type="pres">
      <dgm:prSet presAssocID="{8A97198F-FFB2-466F-A2D2-49104660A2FC}" presName="hierRoot4" presStyleCnt="0"/>
      <dgm:spPr/>
    </dgm:pt>
    <dgm:pt modelId="{2EE31EBB-1E75-484C-986D-A9071AF4D946}" type="pres">
      <dgm:prSet presAssocID="{8A97198F-FFB2-466F-A2D2-49104660A2FC}" presName="composite4" presStyleCnt="0"/>
      <dgm:spPr/>
    </dgm:pt>
    <dgm:pt modelId="{E0B18B25-5BFD-4C2C-80CF-24FCABAA61B4}" type="pres">
      <dgm:prSet presAssocID="{8A97198F-FFB2-466F-A2D2-49104660A2FC}" presName="background4" presStyleLbl="node4" presStyleIdx="25" presStyleCnt="34"/>
      <dgm:spPr/>
    </dgm:pt>
    <dgm:pt modelId="{3D47035F-51F9-42B3-9E5D-B7253FB7A7B0}" type="pres">
      <dgm:prSet presAssocID="{8A97198F-FFB2-466F-A2D2-49104660A2FC}" presName="text4" presStyleLbl="fgAcc4" presStyleIdx="25" presStyleCnt="34">
        <dgm:presLayoutVars>
          <dgm:chPref val="3"/>
        </dgm:presLayoutVars>
      </dgm:prSet>
      <dgm:spPr/>
    </dgm:pt>
    <dgm:pt modelId="{498B1C91-FA1E-4DBB-8BF0-4F580AF7AEC8}" type="pres">
      <dgm:prSet presAssocID="{8A97198F-FFB2-466F-A2D2-49104660A2FC}" presName="hierChild5" presStyleCnt="0"/>
      <dgm:spPr/>
    </dgm:pt>
    <dgm:pt modelId="{2F1E4F04-92CE-4286-8E14-B368610F0DC0}" type="pres">
      <dgm:prSet presAssocID="{14A9F1CE-7B75-47FA-9ED9-AEAB919EC98C}" presName="Name23" presStyleLbl="parChTrans1D4" presStyleIdx="26" presStyleCnt="34"/>
      <dgm:spPr/>
    </dgm:pt>
    <dgm:pt modelId="{36637AC4-1B65-40E6-89A9-6F503E3BE385}" type="pres">
      <dgm:prSet presAssocID="{2405C371-A331-4C58-93DC-1E8417687954}" presName="hierRoot4" presStyleCnt="0"/>
      <dgm:spPr/>
    </dgm:pt>
    <dgm:pt modelId="{CD67AEEA-62C7-4E7B-B2E9-96FD1E1042B7}" type="pres">
      <dgm:prSet presAssocID="{2405C371-A331-4C58-93DC-1E8417687954}" presName="composite4" presStyleCnt="0"/>
      <dgm:spPr/>
    </dgm:pt>
    <dgm:pt modelId="{9D5C3EBF-E323-4C4D-8EAD-3765C86B3A2C}" type="pres">
      <dgm:prSet presAssocID="{2405C371-A331-4C58-93DC-1E8417687954}" presName="background4" presStyleLbl="node4" presStyleIdx="26" presStyleCnt="34"/>
      <dgm:spPr/>
    </dgm:pt>
    <dgm:pt modelId="{8F428717-0D56-4FA1-ACD6-6410BADB6A2C}" type="pres">
      <dgm:prSet presAssocID="{2405C371-A331-4C58-93DC-1E8417687954}" presName="text4" presStyleLbl="fgAcc4" presStyleIdx="26" presStyleCnt="34">
        <dgm:presLayoutVars>
          <dgm:chPref val="3"/>
        </dgm:presLayoutVars>
      </dgm:prSet>
      <dgm:spPr/>
    </dgm:pt>
    <dgm:pt modelId="{F641BDB6-9FC8-4F3D-966A-40AA932C3A96}" type="pres">
      <dgm:prSet presAssocID="{2405C371-A331-4C58-93DC-1E8417687954}" presName="hierChild5" presStyleCnt="0"/>
      <dgm:spPr/>
    </dgm:pt>
    <dgm:pt modelId="{22EB4C11-B9C1-452C-BBDC-367DD51BF275}" type="pres">
      <dgm:prSet presAssocID="{E1A70A3C-3A78-403B-BE65-4380B12B2DD3}" presName="Name23" presStyleLbl="parChTrans1D4" presStyleIdx="27" presStyleCnt="34"/>
      <dgm:spPr/>
    </dgm:pt>
    <dgm:pt modelId="{59D3CB0B-5502-4FD2-9F5D-7915FDD6BBF0}" type="pres">
      <dgm:prSet presAssocID="{E3A7B8BC-CFF7-4F6B-86E1-C584AB010D01}" presName="hierRoot4" presStyleCnt="0"/>
      <dgm:spPr/>
    </dgm:pt>
    <dgm:pt modelId="{47D30FC5-973D-4115-900E-33B8AF564682}" type="pres">
      <dgm:prSet presAssocID="{E3A7B8BC-CFF7-4F6B-86E1-C584AB010D01}" presName="composite4" presStyleCnt="0"/>
      <dgm:spPr/>
    </dgm:pt>
    <dgm:pt modelId="{03D2C8BC-6E45-4749-8BD9-114D1C6308BA}" type="pres">
      <dgm:prSet presAssocID="{E3A7B8BC-CFF7-4F6B-86E1-C584AB010D01}" presName="background4" presStyleLbl="node4" presStyleIdx="27" presStyleCnt="34"/>
      <dgm:spPr/>
    </dgm:pt>
    <dgm:pt modelId="{15069EBE-325D-4332-AD94-FBB0D16B8520}" type="pres">
      <dgm:prSet presAssocID="{E3A7B8BC-CFF7-4F6B-86E1-C584AB010D01}" presName="text4" presStyleLbl="fgAcc4" presStyleIdx="27" presStyleCnt="34">
        <dgm:presLayoutVars>
          <dgm:chPref val="3"/>
        </dgm:presLayoutVars>
      </dgm:prSet>
      <dgm:spPr/>
    </dgm:pt>
    <dgm:pt modelId="{B8E76CFF-5132-49A4-BD63-854F0372B730}" type="pres">
      <dgm:prSet presAssocID="{E3A7B8BC-CFF7-4F6B-86E1-C584AB010D01}" presName="hierChild5" presStyleCnt="0"/>
      <dgm:spPr/>
    </dgm:pt>
    <dgm:pt modelId="{CD00D7D4-FCAC-4DEF-B826-09662C43F2B9}" type="pres">
      <dgm:prSet presAssocID="{74B9093B-3443-4A38-A3D9-F7CAA3F51822}" presName="Name23" presStyleLbl="parChTrans1D4" presStyleIdx="28" presStyleCnt="34"/>
      <dgm:spPr/>
    </dgm:pt>
    <dgm:pt modelId="{C872412C-A47A-4C49-ABEA-E920880FB556}" type="pres">
      <dgm:prSet presAssocID="{1D5500D3-F288-48F9-8804-BA1DC176A405}" presName="hierRoot4" presStyleCnt="0"/>
      <dgm:spPr/>
    </dgm:pt>
    <dgm:pt modelId="{96AC796E-5B24-4B9A-9456-B4AA5B03505D}" type="pres">
      <dgm:prSet presAssocID="{1D5500D3-F288-48F9-8804-BA1DC176A405}" presName="composite4" presStyleCnt="0"/>
      <dgm:spPr/>
    </dgm:pt>
    <dgm:pt modelId="{5EEEAB50-B7DC-460D-9CD6-401C4880F29E}" type="pres">
      <dgm:prSet presAssocID="{1D5500D3-F288-48F9-8804-BA1DC176A405}" presName="background4" presStyleLbl="node4" presStyleIdx="28" presStyleCnt="34"/>
      <dgm:spPr/>
    </dgm:pt>
    <dgm:pt modelId="{56C35913-47BB-4357-BD74-CE384CF09550}" type="pres">
      <dgm:prSet presAssocID="{1D5500D3-F288-48F9-8804-BA1DC176A405}" presName="text4" presStyleLbl="fgAcc4" presStyleIdx="28" presStyleCnt="34">
        <dgm:presLayoutVars>
          <dgm:chPref val="3"/>
        </dgm:presLayoutVars>
      </dgm:prSet>
      <dgm:spPr/>
    </dgm:pt>
    <dgm:pt modelId="{1A91B343-AFF6-452A-ABC2-9F39A341594C}" type="pres">
      <dgm:prSet presAssocID="{1D5500D3-F288-48F9-8804-BA1DC176A405}" presName="hierChild5" presStyleCnt="0"/>
      <dgm:spPr/>
    </dgm:pt>
    <dgm:pt modelId="{CD616725-96D8-4981-887B-C89B9C194391}" type="pres">
      <dgm:prSet presAssocID="{845E04AE-4907-4241-AABA-B8F269CB854B}" presName="Name23" presStyleLbl="parChTrans1D4" presStyleIdx="29" presStyleCnt="34"/>
      <dgm:spPr/>
    </dgm:pt>
    <dgm:pt modelId="{276E790A-9739-474B-9122-AC8F345E79B0}" type="pres">
      <dgm:prSet presAssocID="{8E991B29-CB31-447D-A166-571AB78CA5B2}" presName="hierRoot4" presStyleCnt="0"/>
      <dgm:spPr/>
    </dgm:pt>
    <dgm:pt modelId="{1B1CA164-A681-4C40-B643-91E01D909032}" type="pres">
      <dgm:prSet presAssocID="{8E991B29-CB31-447D-A166-571AB78CA5B2}" presName="composite4" presStyleCnt="0"/>
      <dgm:spPr/>
    </dgm:pt>
    <dgm:pt modelId="{D191E72A-AFF7-4D76-93E4-91B2F57F4009}" type="pres">
      <dgm:prSet presAssocID="{8E991B29-CB31-447D-A166-571AB78CA5B2}" presName="background4" presStyleLbl="node4" presStyleIdx="29" presStyleCnt="34"/>
      <dgm:spPr/>
    </dgm:pt>
    <dgm:pt modelId="{C0FED512-D150-4E01-9141-24C8A311A059}" type="pres">
      <dgm:prSet presAssocID="{8E991B29-CB31-447D-A166-571AB78CA5B2}" presName="text4" presStyleLbl="fgAcc4" presStyleIdx="29" presStyleCnt="34">
        <dgm:presLayoutVars>
          <dgm:chPref val="3"/>
        </dgm:presLayoutVars>
      </dgm:prSet>
      <dgm:spPr/>
    </dgm:pt>
    <dgm:pt modelId="{45FC1407-08E1-4D17-838A-813E59A39A28}" type="pres">
      <dgm:prSet presAssocID="{8E991B29-CB31-447D-A166-571AB78CA5B2}" presName="hierChild5" presStyleCnt="0"/>
      <dgm:spPr/>
    </dgm:pt>
    <dgm:pt modelId="{94F788A5-A9A5-431F-9240-8FB2A0ADBE57}" type="pres">
      <dgm:prSet presAssocID="{53073132-856B-472E-8100-BD4535D0E5B9}" presName="Name23" presStyleLbl="parChTrans1D4" presStyleIdx="30" presStyleCnt="34"/>
      <dgm:spPr/>
    </dgm:pt>
    <dgm:pt modelId="{0E859D7D-9683-4C27-9EE0-2536D4505BA8}" type="pres">
      <dgm:prSet presAssocID="{F364DC50-9855-4CEA-A892-0AAAEB367492}" presName="hierRoot4" presStyleCnt="0"/>
      <dgm:spPr/>
    </dgm:pt>
    <dgm:pt modelId="{C55D4481-86CB-4FA2-BE08-5FB3233CDBC4}" type="pres">
      <dgm:prSet presAssocID="{F364DC50-9855-4CEA-A892-0AAAEB367492}" presName="composite4" presStyleCnt="0"/>
      <dgm:spPr/>
    </dgm:pt>
    <dgm:pt modelId="{C248FE29-0776-48AF-9563-21904BDC89BA}" type="pres">
      <dgm:prSet presAssocID="{F364DC50-9855-4CEA-A892-0AAAEB367492}" presName="background4" presStyleLbl="node4" presStyleIdx="30" presStyleCnt="34"/>
      <dgm:spPr/>
    </dgm:pt>
    <dgm:pt modelId="{E2E77286-03FC-466E-8337-5BC9BA5E0A60}" type="pres">
      <dgm:prSet presAssocID="{F364DC50-9855-4CEA-A892-0AAAEB367492}" presName="text4" presStyleLbl="fgAcc4" presStyleIdx="30" presStyleCnt="34">
        <dgm:presLayoutVars>
          <dgm:chPref val="3"/>
        </dgm:presLayoutVars>
      </dgm:prSet>
      <dgm:spPr/>
    </dgm:pt>
    <dgm:pt modelId="{536311C4-06FA-45FC-97D0-A92850D9A392}" type="pres">
      <dgm:prSet presAssocID="{F364DC50-9855-4CEA-A892-0AAAEB367492}" presName="hierChild5" presStyleCnt="0"/>
      <dgm:spPr/>
    </dgm:pt>
    <dgm:pt modelId="{1AD1FF2B-457B-46EF-A975-9EBDCC1E79D1}" type="pres">
      <dgm:prSet presAssocID="{3A667F93-6DF1-4D69-9BFD-B4B5F66A4E1D}" presName="Name23" presStyleLbl="parChTrans1D4" presStyleIdx="31" presStyleCnt="34"/>
      <dgm:spPr/>
    </dgm:pt>
    <dgm:pt modelId="{4040254E-7D26-4815-B99A-1383FBDD0386}" type="pres">
      <dgm:prSet presAssocID="{6EA2D8B9-B1F9-426F-8C29-A16E3C207F29}" presName="hierRoot4" presStyleCnt="0"/>
      <dgm:spPr/>
    </dgm:pt>
    <dgm:pt modelId="{C167A493-0B65-455D-A4BA-96836D2EAD0B}" type="pres">
      <dgm:prSet presAssocID="{6EA2D8B9-B1F9-426F-8C29-A16E3C207F29}" presName="composite4" presStyleCnt="0"/>
      <dgm:spPr/>
    </dgm:pt>
    <dgm:pt modelId="{30B32E63-9156-4597-84C5-8D05FC41B002}" type="pres">
      <dgm:prSet presAssocID="{6EA2D8B9-B1F9-426F-8C29-A16E3C207F29}" presName="background4" presStyleLbl="node4" presStyleIdx="31" presStyleCnt="34"/>
      <dgm:spPr/>
    </dgm:pt>
    <dgm:pt modelId="{558B4B83-B410-4276-B6D5-E8B9FDA90311}" type="pres">
      <dgm:prSet presAssocID="{6EA2D8B9-B1F9-426F-8C29-A16E3C207F29}" presName="text4" presStyleLbl="fgAcc4" presStyleIdx="31" presStyleCnt="34">
        <dgm:presLayoutVars>
          <dgm:chPref val="3"/>
        </dgm:presLayoutVars>
      </dgm:prSet>
      <dgm:spPr/>
    </dgm:pt>
    <dgm:pt modelId="{87D05F89-EF32-49C4-AA8D-CA5403E5D272}" type="pres">
      <dgm:prSet presAssocID="{6EA2D8B9-B1F9-426F-8C29-A16E3C207F29}" presName="hierChild5" presStyleCnt="0"/>
      <dgm:spPr/>
    </dgm:pt>
    <dgm:pt modelId="{74788971-6AE8-40A9-BAB5-D4F2C441E5DE}" type="pres">
      <dgm:prSet presAssocID="{3B88D224-8348-4A2A-8AA9-7F82CA3C64FE}" presName="Name23" presStyleLbl="parChTrans1D4" presStyleIdx="32" presStyleCnt="34"/>
      <dgm:spPr/>
    </dgm:pt>
    <dgm:pt modelId="{38522667-39A5-4C77-A0CB-DA57A4255402}" type="pres">
      <dgm:prSet presAssocID="{D80CE7C3-672D-4EFC-8B01-F59F77AD9B9A}" presName="hierRoot4" presStyleCnt="0"/>
      <dgm:spPr/>
    </dgm:pt>
    <dgm:pt modelId="{7B6F25DB-1D82-44CC-861E-B4FB496A73CA}" type="pres">
      <dgm:prSet presAssocID="{D80CE7C3-672D-4EFC-8B01-F59F77AD9B9A}" presName="composite4" presStyleCnt="0"/>
      <dgm:spPr/>
    </dgm:pt>
    <dgm:pt modelId="{9D227D8C-9FA9-459B-B165-8B89A435BA4C}" type="pres">
      <dgm:prSet presAssocID="{D80CE7C3-672D-4EFC-8B01-F59F77AD9B9A}" presName="background4" presStyleLbl="node4" presStyleIdx="32" presStyleCnt="34"/>
      <dgm:spPr/>
    </dgm:pt>
    <dgm:pt modelId="{6DBD8FF8-8167-4EDC-AF0D-01720A5316D7}" type="pres">
      <dgm:prSet presAssocID="{D80CE7C3-672D-4EFC-8B01-F59F77AD9B9A}" presName="text4" presStyleLbl="fgAcc4" presStyleIdx="32" presStyleCnt="34">
        <dgm:presLayoutVars>
          <dgm:chPref val="3"/>
        </dgm:presLayoutVars>
      </dgm:prSet>
      <dgm:spPr/>
    </dgm:pt>
    <dgm:pt modelId="{2E01E526-4D29-4CD1-8282-E36ED0FCBC20}" type="pres">
      <dgm:prSet presAssocID="{D80CE7C3-672D-4EFC-8B01-F59F77AD9B9A}" presName="hierChild5" presStyleCnt="0"/>
      <dgm:spPr/>
    </dgm:pt>
    <dgm:pt modelId="{C71E5A0C-393F-404F-BA98-051D54EB8A50}" type="pres">
      <dgm:prSet presAssocID="{319D3335-527C-40D4-84D4-8F17095C7FBE}" presName="Name23" presStyleLbl="parChTrans1D4" presStyleIdx="33" presStyleCnt="34"/>
      <dgm:spPr/>
    </dgm:pt>
    <dgm:pt modelId="{4061DC61-80F4-43EB-BA68-743B849CE06A}" type="pres">
      <dgm:prSet presAssocID="{7C49F054-74B7-4CE8-B4EE-F45A76946E2A}" presName="hierRoot4" presStyleCnt="0"/>
      <dgm:spPr/>
    </dgm:pt>
    <dgm:pt modelId="{A1EDDFA7-EF6B-4354-8A9D-AF89C74A260B}" type="pres">
      <dgm:prSet presAssocID="{7C49F054-74B7-4CE8-B4EE-F45A76946E2A}" presName="composite4" presStyleCnt="0"/>
      <dgm:spPr/>
    </dgm:pt>
    <dgm:pt modelId="{A5E0D21D-91DA-4EFA-BAC8-B59AE08E53B7}" type="pres">
      <dgm:prSet presAssocID="{7C49F054-74B7-4CE8-B4EE-F45A76946E2A}" presName="background4" presStyleLbl="node4" presStyleIdx="33" presStyleCnt="34"/>
      <dgm:spPr/>
    </dgm:pt>
    <dgm:pt modelId="{54F1BC3E-70C1-4125-ABF3-8C822B066808}" type="pres">
      <dgm:prSet presAssocID="{7C49F054-74B7-4CE8-B4EE-F45A76946E2A}" presName="text4" presStyleLbl="fgAcc4" presStyleIdx="33" presStyleCnt="34">
        <dgm:presLayoutVars>
          <dgm:chPref val="3"/>
        </dgm:presLayoutVars>
      </dgm:prSet>
      <dgm:spPr/>
    </dgm:pt>
    <dgm:pt modelId="{2053106C-7945-46C5-AF63-3DEFE97CF5FF}" type="pres">
      <dgm:prSet presAssocID="{7C49F054-74B7-4CE8-B4EE-F45A76946E2A}" presName="hierChild5" presStyleCnt="0"/>
      <dgm:spPr/>
    </dgm:pt>
    <dgm:pt modelId="{3880E3EC-FAA1-4439-825F-E1DD2A326631}" type="pres">
      <dgm:prSet presAssocID="{DAAE24E3-22EB-4E7D-B634-1668836573E8}" presName="hierRoot1" presStyleCnt="0"/>
      <dgm:spPr/>
    </dgm:pt>
    <dgm:pt modelId="{CA8DC9AA-E82B-486A-8B02-E17375691CEE}" type="pres">
      <dgm:prSet presAssocID="{DAAE24E3-22EB-4E7D-B634-1668836573E8}" presName="composite" presStyleCnt="0"/>
      <dgm:spPr/>
    </dgm:pt>
    <dgm:pt modelId="{106C4B67-CCE5-4333-96F8-97F3ACA2FABA}" type="pres">
      <dgm:prSet presAssocID="{DAAE24E3-22EB-4E7D-B634-1668836573E8}" presName="background" presStyleLbl="node0" presStyleIdx="2" presStyleCnt="3"/>
      <dgm:spPr/>
    </dgm:pt>
    <dgm:pt modelId="{31AF86C4-1AEA-473F-8391-38C3B17EC37C}" type="pres">
      <dgm:prSet presAssocID="{DAAE24E3-22EB-4E7D-B634-1668836573E8}" presName="text" presStyleLbl="fgAcc0" presStyleIdx="2" presStyleCnt="3" custLinFactY="55220" custLinFactNeighborX="5409" custLinFactNeighborY="100000">
        <dgm:presLayoutVars>
          <dgm:chPref val="3"/>
        </dgm:presLayoutVars>
      </dgm:prSet>
      <dgm:spPr/>
    </dgm:pt>
    <dgm:pt modelId="{CF054383-1D2B-4990-830D-57B60B41A076}" type="pres">
      <dgm:prSet presAssocID="{DAAE24E3-22EB-4E7D-B634-1668836573E8}" presName="hierChild2" presStyleCnt="0"/>
      <dgm:spPr/>
    </dgm:pt>
  </dgm:ptLst>
  <dgm:cxnLst>
    <dgm:cxn modelId="{104D3004-3501-4486-8B50-9C74B0D1A573}" srcId="{8E991B29-CB31-447D-A166-571AB78CA5B2}" destId="{7C49F054-74B7-4CE8-B4EE-F45A76946E2A}" srcOrd="1" destOrd="0" parTransId="{319D3335-527C-40D4-84D4-8F17095C7FBE}" sibTransId="{3F9BBFAA-41D7-4F70-86F8-F318522617A2}"/>
    <dgm:cxn modelId="{CA7C3005-4BC3-4707-BC7E-347836370C83}" type="presOf" srcId="{522A2FFC-58D0-41B9-9694-9DD9AF9F24AC}" destId="{400CF358-5C21-4768-B2C2-FA6AD71B18ED}" srcOrd="0" destOrd="0" presId="urn:microsoft.com/office/officeart/2005/8/layout/hierarchy1"/>
    <dgm:cxn modelId="{373C4005-FA2D-4DDD-85BA-83972929E5AA}" srcId="{6E06BE1B-0AB8-4E18-967B-A6980DEFDC3F}" destId="{3183C676-0E0D-45DD-A05E-6F5D002A7B06}" srcOrd="0" destOrd="0" parTransId="{E061FF8B-A224-4E21-8410-9DE493198C3C}" sibTransId="{D24257FE-6726-4894-BA0E-A11812DCF641}"/>
    <dgm:cxn modelId="{7303550C-FDC2-40D9-ABD9-E2EA71F3A21A}" type="presOf" srcId="{A37F8A88-327F-45B7-BB39-3B8C5A6F73E1}" destId="{9DCC02B3-3248-4962-B05E-D0A1A5CFA3C8}" srcOrd="0" destOrd="0" presId="urn:microsoft.com/office/officeart/2005/8/layout/hierarchy1"/>
    <dgm:cxn modelId="{BDB8CF0D-43B1-437D-B6FB-38D4710B0878}" type="presOf" srcId="{7E511F0D-57EA-4DCD-90D8-3591C0732E4D}" destId="{802635E6-0546-48C3-BA07-BCF7B0A169FC}" srcOrd="0" destOrd="0" presId="urn:microsoft.com/office/officeart/2005/8/layout/hierarchy1"/>
    <dgm:cxn modelId="{EC0BC313-18B7-4A02-909D-994DAB25DCF1}" srcId="{C4B6839F-4950-4F1C-BF21-69772D8F4E3E}" destId="{06BE846B-11D7-4BB1-B730-6CDA7B9D4BD3}" srcOrd="0" destOrd="0" parTransId="{C7DE07B8-ACEB-4344-B679-FEE00C6645FD}" sibTransId="{47404689-09E3-4EBF-8E95-5832C358993B}"/>
    <dgm:cxn modelId="{25CE3214-F4B3-416A-B388-7BDB902CCF2B}" type="presOf" srcId="{08BFE101-1165-4344-B04C-4D5E177754C7}" destId="{2572DBC6-09EB-4F7E-92E2-3DAB7E698168}" srcOrd="0" destOrd="0" presId="urn:microsoft.com/office/officeart/2005/8/layout/hierarchy1"/>
    <dgm:cxn modelId="{8240A014-36CE-4E2E-9D92-688CC91A4800}" srcId="{998D5BBE-02E1-4A6B-A4F9-5E98205A0B41}" destId="{DCAA86EE-466E-44EF-B6B1-6151741637C9}" srcOrd="0" destOrd="0" parTransId="{E41481CD-0969-4BEE-92EA-E014571A44B0}" sibTransId="{A777B08F-0597-471F-9F3C-0BCA9503736B}"/>
    <dgm:cxn modelId="{8BF3C216-AD07-4DF4-9DE7-C38FB0F313F9}" srcId="{ED929FEA-061F-4975-A2B8-FDBA21F8EA45}" destId="{3FC651DE-CD67-45A5-A055-6229287910F0}" srcOrd="1" destOrd="0" parTransId="{5189CC07-9E57-4FD5-852A-0C7F42D1588E}" sibTransId="{C7722152-02D0-4A52-96A0-8BB316DDC2CB}"/>
    <dgm:cxn modelId="{876AE11B-B297-46BC-92F7-2868E9F060D2}" srcId="{F364DC50-9855-4CEA-A892-0AAAEB367492}" destId="{6EA2D8B9-B1F9-426F-8C29-A16E3C207F29}" srcOrd="0" destOrd="0" parTransId="{3A667F93-6DF1-4D69-9BFD-B4B5F66A4E1D}" sibTransId="{302CFA21-6B45-4368-9EF3-E4203EA27C5F}"/>
    <dgm:cxn modelId="{0F56001E-2821-4F72-8048-B9158C7BA05E}" srcId="{331E1521-3337-4562-898B-19221CF8A30B}" destId="{F9A9F6D4-6975-49D3-9378-EC8F6522A24F}" srcOrd="0" destOrd="0" parTransId="{4A98EAE5-B352-42AB-B79D-B31422D6CE64}" sibTransId="{0D186712-FCF2-4CBA-BD36-AAFC369168BF}"/>
    <dgm:cxn modelId="{918B051F-3097-4D05-98C2-355FE05090C5}" type="presOf" srcId="{F3BDB482-AFDF-4F4C-B7D8-F47E6DEF8799}" destId="{279C50AE-9945-4E55-9B29-68FD413A3146}" srcOrd="0" destOrd="0" presId="urn:microsoft.com/office/officeart/2005/8/layout/hierarchy1"/>
    <dgm:cxn modelId="{796FEE21-DEA8-4D76-88BF-D3D64AA3C4D9}" type="presOf" srcId="{E4F8BE04-3415-4DA1-A0FB-B2D2CE6044FE}" destId="{20341B25-C040-4418-AD4F-4F11324585F1}" srcOrd="0" destOrd="0" presId="urn:microsoft.com/office/officeart/2005/8/layout/hierarchy1"/>
    <dgm:cxn modelId="{6D607E27-A251-4D86-AE4B-D35F36704B01}" srcId="{8E991B29-CB31-447D-A166-571AB78CA5B2}" destId="{F364DC50-9855-4CEA-A892-0AAAEB367492}" srcOrd="0" destOrd="0" parTransId="{53073132-856B-472E-8100-BD4535D0E5B9}" sibTransId="{7FCBB253-7B05-4A4C-8152-A80BB458BE7A}"/>
    <dgm:cxn modelId="{9E356929-7FA2-401F-9594-02CC0B0F5089}" type="presOf" srcId="{E1A70A3C-3A78-403B-BE65-4380B12B2DD3}" destId="{22EB4C11-B9C1-452C-BBDC-367DD51BF275}" srcOrd="0" destOrd="0" presId="urn:microsoft.com/office/officeart/2005/8/layout/hierarchy1"/>
    <dgm:cxn modelId="{1844A42B-2DC9-48A2-9195-2C5AB755D932}" srcId="{3FC651DE-CD67-45A5-A055-6229287910F0}" destId="{881F14F1-7832-4357-9510-8F3BA2F36360}" srcOrd="0" destOrd="0" parTransId="{522A2FFC-58D0-41B9-9694-9DD9AF9F24AC}" sibTransId="{4D000A6C-7F6C-4039-A9AB-BEB98C798DAD}"/>
    <dgm:cxn modelId="{18B8F82B-20A5-4029-8878-F9D6732DABB1}" srcId="{06BE846B-11D7-4BB1-B730-6CDA7B9D4BD3}" destId="{676973B4-607D-472E-864E-81350F0255C2}" srcOrd="0" destOrd="0" parTransId="{A05F5276-52EF-4019-BE40-EE33CC167EDE}" sibTransId="{288A8D46-CD02-4E56-8479-F9014EB1DEC7}"/>
    <dgm:cxn modelId="{558E9C2C-D4C4-4BEF-9962-60ED1BE99F48}" type="presOf" srcId="{93C5F908-3EE7-465E-B659-61EB924D565A}" destId="{3B48E7C8-DFCB-4F99-87C8-78102358C3BB}" srcOrd="0" destOrd="0" presId="urn:microsoft.com/office/officeart/2005/8/layout/hierarchy1"/>
    <dgm:cxn modelId="{F2379030-7D79-49CB-872E-EA4C566E146E}" srcId="{8BC7BE6E-C470-4E63-BF22-8EFF80EF4E8B}" destId="{FF15BA56-6EB9-40C9-8267-FFE6CDE22230}" srcOrd="1" destOrd="0" parTransId="{F84E7E20-DA3B-40C8-B828-5DB03F3379A7}" sibTransId="{DD10399A-EDF5-4C63-951D-E63476B1F94C}"/>
    <dgm:cxn modelId="{696EAD30-3340-4D93-8056-A53AC5A039A4}" srcId="{CA584615-388D-4712-AA0E-87C68888D990}" destId="{DF5C4599-9069-4084-8F16-EF9AD0951F6C}" srcOrd="0" destOrd="0" parTransId="{66781AF7-2C91-4746-9F92-E8BDB2DD7058}" sibTransId="{5F71B128-8C16-4E52-BE68-8FFF9F6C8DB6}"/>
    <dgm:cxn modelId="{4424F830-1E0A-4A33-B15C-DBB3ACECA693}" type="presOf" srcId="{C4B6839F-4950-4F1C-BF21-69772D8F4E3E}" destId="{B004E2EE-7CFD-48F4-ABF1-D5DBF380625D}" srcOrd="0" destOrd="0" presId="urn:microsoft.com/office/officeart/2005/8/layout/hierarchy1"/>
    <dgm:cxn modelId="{2FADF936-0F86-4600-A681-AE34218EE4FB}" srcId="{E3A7B8BC-CFF7-4F6B-86E1-C584AB010D01}" destId="{1D5500D3-F288-48F9-8804-BA1DC176A405}" srcOrd="0" destOrd="0" parTransId="{74B9093B-3443-4A38-A3D9-F7CAA3F51822}" sibTransId="{7D064412-C778-49B8-AF73-C5A57085EF13}"/>
    <dgm:cxn modelId="{1C010F3B-8E3A-4EC3-98EE-0791B3463D2B}" type="presOf" srcId="{E41481CD-0969-4BEE-92EA-E014571A44B0}" destId="{2BB62064-32D0-4F35-B305-AC48170AF477}" srcOrd="0" destOrd="0" presId="urn:microsoft.com/office/officeart/2005/8/layout/hierarchy1"/>
    <dgm:cxn modelId="{7CF85E3B-D3E8-49DB-B60E-76AD12559367}" srcId="{C4B6839F-4950-4F1C-BF21-69772D8F4E3E}" destId="{9CD20B5A-22CF-4A86-8CE1-F49DFE33A774}" srcOrd="1" destOrd="0" parTransId="{9EDF9943-C351-45BE-954A-4BDAA7567FB4}" sibTransId="{947AAD5B-FA9C-449B-9AA7-ECFE306B0161}"/>
    <dgm:cxn modelId="{1289E93C-DC53-40D0-A746-E9FC8D612854}" type="presOf" srcId="{DAAE24E3-22EB-4E7D-B634-1668836573E8}" destId="{31AF86C4-1AEA-473F-8391-38C3B17EC37C}" srcOrd="0" destOrd="0" presId="urn:microsoft.com/office/officeart/2005/8/layout/hierarchy1"/>
    <dgm:cxn modelId="{042D323D-1985-4F65-A794-56C51594F5D6}" type="presOf" srcId="{FF15BA56-6EB9-40C9-8267-FFE6CDE22230}" destId="{70398AEB-CD82-4EAE-A11D-E6638C855B32}" srcOrd="0" destOrd="0" presId="urn:microsoft.com/office/officeart/2005/8/layout/hierarchy1"/>
    <dgm:cxn modelId="{E2714D3D-A31F-4801-B840-E55A00C81614}" type="presOf" srcId="{8122BD5E-1B35-4EAA-835B-32FBF24FAC0F}" destId="{894083FE-9F65-4A27-985B-F4FE16B5CBBF}" srcOrd="0" destOrd="0" presId="urn:microsoft.com/office/officeart/2005/8/layout/hierarchy1"/>
    <dgm:cxn modelId="{B3AF153E-AD84-4444-ACC3-6278192F6748}" type="presOf" srcId="{7C2AD2A3-D886-4397-A982-5F7AB0511E7D}" destId="{1658DCBF-6614-46D0-84FB-6FA39D4C71D6}" srcOrd="0" destOrd="0" presId="urn:microsoft.com/office/officeart/2005/8/layout/hierarchy1"/>
    <dgm:cxn modelId="{6357773F-4B86-46E0-AFC8-66353369576D}" type="presOf" srcId="{3FC651DE-CD67-45A5-A055-6229287910F0}" destId="{E2E424F1-8228-47E0-BF01-541D15B9A62F}" srcOrd="0" destOrd="0" presId="urn:microsoft.com/office/officeart/2005/8/layout/hierarchy1"/>
    <dgm:cxn modelId="{15701A5E-7829-4E46-AAA2-3A4C6023E258}" type="presOf" srcId="{66781AF7-2C91-4746-9F92-E8BDB2DD7058}" destId="{348B3A23-B8A1-419E-8164-0E09904DEF75}" srcOrd="0" destOrd="0" presId="urn:microsoft.com/office/officeart/2005/8/layout/hierarchy1"/>
    <dgm:cxn modelId="{F4417F5E-E4ED-4B35-89C3-20638CAED157}" type="presOf" srcId="{C7DE07B8-ACEB-4344-B679-FEE00C6645FD}" destId="{282E7C80-1EBB-4DD1-A466-6840BBC29492}" srcOrd="0" destOrd="0" presId="urn:microsoft.com/office/officeart/2005/8/layout/hierarchy1"/>
    <dgm:cxn modelId="{1117B761-154F-4ED2-9366-92424D8EE331}" srcId="{998D5BBE-02E1-4A6B-A4F9-5E98205A0B41}" destId="{2405C371-A331-4C58-93DC-1E8417687954}" srcOrd="2" destOrd="0" parTransId="{14A9F1CE-7B75-47FA-9ED9-AEAB919EC98C}" sibTransId="{311BADCB-9AFC-46F4-860C-15541DD88A2F}"/>
    <dgm:cxn modelId="{D0B42644-1518-40FA-8397-8331077252A1}" srcId="{DCAA86EE-466E-44EF-B6B1-6151741637C9}" destId="{7E511F0D-57EA-4DCD-90D8-3591C0732E4D}" srcOrd="1" destOrd="0" parTransId="{066D01B0-FE8A-4185-955D-6655C8242FB3}" sibTransId="{A122C4AA-12DA-40B3-B18B-5314D3C8C7EC}"/>
    <dgm:cxn modelId="{3C9BCE44-66F5-48FC-98B7-1E452FFBAEBB}" srcId="{7E2D82A7-3EB3-4E2E-9E4B-09CA2874F5FF}" destId="{8194DECD-1889-4C90-8F94-972DA9D6942A}" srcOrd="0" destOrd="0" parTransId="{BAE192D1-AF4D-47E5-B3A7-3E6B756B428E}" sibTransId="{698A8FD3-2216-4F29-B9F2-5F9617D3522D}"/>
    <dgm:cxn modelId="{24B13845-3D6D-4673-BA78-6F20B037EABD}" type="presOf" srcId="{066D01B0-FE8A-4185-955D-6655C8242FB3}" destId="{47C643FD-5E10-4517-B0E1-859DD4385478}" srcOrd="0" destOrd="0" presId="urn:microsoft.com/office/officeart/2005/8/layout/hierarchy1"/>
    <dgm:cxn modelId="{3F094645-1BAE-42D3-AADE-D6B9EE6E7135}" type="presOf" srcId="{64694F1E-5AC8-48BC-B072-2420885DFC7F}" destId="{D6DD5464-E5B6-4D24-8E08-36D1774772DD}" srcOrd="0" destOrd="0" presId="urn:microsoft.com/office/officeart/2005/8/layout/hierarchy1"/>
    <dgm:cxn modelId="{F50D8345-AE44-4811-B43D-0367CAA3D37A}" srcId="{9CD20B5A-22CF-4A86-8CE1-F49DFE33A774}" destId="{D7C21949-658B-4577-BC9F-FB01A76EA366}" srcOrd="0" destOrd="0" parTransId="{05AFCA89-A0E0-4011-B604-7482CB1E1078}" sibTransId="{2884357F-9C00-4770-B809-97119F379BDB}"/>
    <dgm:cxn modelId="{2C99AF68-CF92-4539-B0E7-0E0CD8FBD120}" type="presOf" srcId="{881F14F1-7832-4357-9510-8F3BA2F36360}" destId="{BFFCD3F6-A8B7-4A50-9949-257D96EF9911}" srcOrd="0" destOrd="0" presId="urn:microsoft.com/office/officeart/2005/8/layout/hierarchy1"/>
    <dgm:cxn modelId="{2F8FB649-614B-46FD-8B5B-1C3D9CD5CC78}" type="presOf" srcId="{2405C371-A331-4C58-93DC-1E8417687954}" destId="{8F428717-0D56-4FA1-ACD6-6410BADB6A2C}" srcOrd="0" destOrd="0" presId="urn:microsoft.com/office/officeart/2005/8/layout/hierarchy1"/>
    <dgm:cxn modelId="{6FB2144B-B77E-4BFB-989F-609665D8BF66}" type="presOf" srcId="{14A9F1CE-7B75-47FA-9ED9-AEAB919EC98C}" destId="{2F1E4F04-92CE-4286-8E14-B368610F0DC0}" srcOrd="0" destOrd="0" presId="urn:microsoft.com/office/officeart/2005/8/layout/hierarchy1"/>
    <dgm:cxn modelId="{38476E6B-D665-43D3-BCA5-AACED82CBA2E}" srcId="{DCAA86EE-466E-44EF-B6B1-6151741637C9}" destId="{D5175989-81F3-4122-9649-D7879B8691E2}" srcOrd="2" destOrd="0" parTransId="{F3BDB482-AFDF-4F4C-B7D8-F47E6DEF8799}" sibTransId="{9B05F3E2-7A5F-4800-94AC-0CB237AE7192}"/>
    <dgm:cxn modelId="{6428924B-3974-4E0F-BE49-B9DA420774A9}" type="presOf" srcId="{4A98EAE5-B352-42AB-B79D-B31422D6CE64}" destId="{92D0DCB9-F17F-4E6F-81AA-7F5C98FDA00A}" srcOrd="0" destOrd="0" presId="urn:microsoft.com/office/officeart/2005/8/layout/hierarchy1"/>
    <dgm:cxn modelId="{DFEF9B4B-38B9-47BC-950A-E335C9DF73E3}" type="presOf" srcId="{99E8C6EA-48DA-4417-9F05-F92B1151D867}" destId="{BC39CDF5-77FB-4EBF-90DB-4D4659BE03B4}" srcOrd="0" destOrd="0" presId="urn:microsoft.com/office/officeart/2005/8/layout/hierarchy1"/>
    <dgm:cxn modelId="{951EBD4B-CAEF-4F8A-80E4-B339B80BC5AB}" srcId="{998D5BBE-02E1-4A6B-A4F9-5E98205A0B41}" destId="{ED929FEA-061F-4975-A2B8-FDBA21F8EA45}" srcOrd="1" destOrd="0" parTransId="{00B9D0B6-7BCB-48D2-B5B7-1BDB3C762AB7}" sibTransId="{B5AB4D85-6993-443F-A00A-B57F91F2BECE}"/>
    <dgm:cxn modelId="{7674974D-DAF7-48D4-BDFD-827B0744444D}" type="presOf" srcId="{D5175989-81F3-4122-9649-D7879B8691E2}" destId="{E129041F-ECB0-4529-B6E9-980FC313F37E}" srcOrd="0" destOrd="0" presId="urn:microsoft.com/office/officeart/2005/8/layout/hierarchy1"/>
    <dgm:cxn modelId="{99A2256E-2E6D-44E3-A95A-54C6169F98DC}" type="presOf" srcId="{095C853C-359E-4DFB-A4F5-9724B9DBDFF3}" destId="{29E57A58-D716-4782-A45F-00DE26ACD89B}" srcOrd="0" destOrd="0" presId="urn:microsoft.com/office/officeart/2005/8/layout/hierarchy1"/>
    <dgm:cxn modelId="{975DB06F-675C-482E-A09D-EDF67067BB6B}" type="presOf" srcId="{ED929FEA-061F-4975-A2B8-FDBA21F8EA45}" destId="{5A93CD91-06AF-41E2-91C9-2DF9451477AA}" srcOrd="0" destOrd="0" presId="urn:microsoft.com/office/officeart/2005/8/layout/hierarchy1"/>
    <dgm:cxn modelId="{8E53F94F-73A6-4444-9036-CC5B33A0FADA}" srcId="{881F14F1-7832-4357-9510-8F3BA2F36360}" destId="{8A97198F-FFB2-466F-A2D2-49104660A2FC}" srcOrd="0" destOrd="0" parTransId="{99E8C6EA-48DA-4417-9F05-F92B1151D867}" sibTransId="{E1A4B9D4-FE79-47C1-AC95-8A95A08F3329}"/>
    <dgm:cxn modelId="{48D6B351-0896-4579-8E83-99BED7D2E501}" type="presOf" srcId="{676973B4-607D-472E-864E-81350F0255C2}" destId="{C29E06C6-6FD0-4F84-A52B-2BD2A98737FE}" srcOrd="0" destOrd="0" presId="urn:microsoft.com/office/officeart/2005/8/layout/hierarchy1"/>
    <dgm:cxn modelId="{34985052-9F1A-4542-88D0-5D1D58E92687}" type="presOf" srcId="{3A667F93-6DF1-4D69-9BFD-B4B5F66A4E1D}" destId="{1AD1FF2B-457B-46EF-A975-9EBDCC1E79D1}" srcOrd="0" destOrd="0" presId="urn:microsoft.com/office/officeart/2005/8/layout/hierarchy1"/>
    <dgm:cxn modelId="{AD105652-4FDA-4D66-A01E-EA36AAEDD281}" type="presOf" srcId="{62B9AAEE-6A61-447F-BB72-BB67E6FACCAE}" destId="{868522BD-B414-41FE-AAC4-03D50E136FB4}" srcOrd="0" destOrd="0" presId="urn:microsoft.com/office/officeart/2005/8/layout/hierarchy1"/>
    <dgm:cxn modelId="{EDDFBF52-151E-4E49-9E5B-4A578FAD171A}" type="presOf" srcId="{3183C676-0E0D-45DD-A05E-6F5D002A7B06}" destId="{CD35F046-33B8-453A-BE2A-E637B11E7C32}" srcOrd="0" destOrd="0" presId="urn:microsoft.com/office/officeart/2005/8/layout/hierarchy1"/>
    <dgm:cxn modelId="{72226554-E2EB-4782-87BA-2F9394761B5F}" srcId="{D5175989-81F3-4122-9649-D7879B8691E2}" destId="{331E1521-3337-4562-898B-19221CF8A30B}" srcOrd="0" destOrd="0" parTransId="{9910AA64-B4BD-4608-BFBB-2E482A78A04B}" sibTransId="{E0C7592C-F450-4ED1-8392-09C4FE83C6E5}"/>
    <dgm:cxn modelId="{A8FEA958-534B-4FFF-95E0-9732C9376551}" type="presOf" srcId="{DCAA86EE-466E-44EF-B6B1-6151741637C9}" destId="{A01181F3-C2B6-456A-B2FA-4A6FFBE3D3E8}" srcOrd="0" destOrd="0" presId="urn:microsoft.com/office/officeart/2005/8/layout/hierarchy1"/>
    <dgm:cxn modelId="{93D9EC78-DC38-4E7E-B9BC-A3DE7E525007}" type="presOf" srcId="{9910AA64-B4BD-4608-BFBB-2E482A78A04B}" destId="{D9D212D5-C582-4A4D-BD36-8FA8D11C2BC6}" srcOrd="0" destOrd="0" presId="urn:microsoft.com/office/officeart/2005/8/layout/hierarchy1"/>
    <dgm:cxn modelId="{24340B79-5747-432A-A196-DDAD77D4D1BF}" type="presOf" srcId="{CA584615-388D-4712-AA0E-87C68888D990}" destId="{FCF3C9A8-ACD8-4A69-AE47-4451A2F2D256}" srcOrd="0" destOrd="0" presId="urn:microsoft.com/office/officeart/2005/8/layout/hierarchy1"/>
    <dgm:cxn modelId="{27B27A7A-C6E8-442B-A53C-487E7CC68695}" type="presOf" srcId="{691A6E13-5AF9-4167-BB9D-7E4F2DCC4CE8}" destId="{B6EB871C-FB3F-49BE-B918-D3B0F1BE2F93}" srcOrd="0" destOrd="0" presId="urn:microsoft.com/office/officeart/2005/8/layout/hierarchy1"/>
    <dgm:cxn modelId="{48A1A85A-296E-4E3F-B821-A85D03413B39}" srcId="{FF15BA56-6EB9-40C9-8267-FFE6CDE22230}" destId="{095C853C-359E-4DFB-A4F5-9724B9DBDFF3}" srcOrd="0" destOrd="0" parTransId="{4BF65E52-ABA9-4CE3-980A-9D6C69238337}" sibTransId="{8D8EA049-CEF5-45F7-8CD1-2EECFD02F300}"/>
    <dgm:cxn modelId="{7E3E8781-BF28-49C6-8680-F087182BFB69}" type="presOf" srcId="{29DAD2FB-B111-43ED-B7E4-41B7624B6798}" destId="{7741BED4-EF3E-44B9-8EA1-2DAF9C692599}" srcOrd="0" destOrd="0" presId="urn:microsoft.com/office/officeart/2005/8/layout/hierarchy1"/>
    <dgm:cxn modelId="{9A071483-1587-47D9-BE76-354C40D8CDFE}" srcId="{DCAA86EE-466E-44EF-B6B1-6151741637C9}" destId="{C4B6839F-4950-4F1C-BF21-69772D8F4E3E}" srcOrd="0" destOrd="0" parTransId="{9F7AD84A-8051-4103-9A88-FAF023846A40}" sibTransId="{B615D0C3-B7BE-4A15-AF4B-128B215027A3}"/>
    <dgm:cxn modelId="{D7377D84-9D18-4909-9AC6-3E9E05B38E3B}" srcId="{C4B6839F-4950-4F1C-BF21-69772D8F4E3E}" destId="{92AA2CBD-A23E-4B58-AADE-052BADFDF6FD}" srcOrd="2" destOrd="0" parTransId="{93C5F908-3EE7-465E-B659-61EB924D565A}" sibTransId="{E3E18EF0-1C28-4EDF-8F14-B2C1C8D0D7D8}"/>
    <dgm:cxn modelId="{295EFD89-6C99-4125-AA5F-720B7D7672BC}" type="presOf" srcId="{6EA2D8B9-B1F9-426F-8C29-A16E3C207F29}" destId="{558B4B83-B410-4276-B6D5-E8B9FDA90311}" srcOrd="0" destOrd="0" presId="urn:microsoft.com/office/officeart/2005/8/layout/hierarchy1"/>
    <dgm:cxn modelId="{8FDFC68B-636F-4C80-878C-D6383F90348A}" type="presOf" srcId="{1D5500D3-F288-48F9-8804-BA1DC176A405}" destId="{56C35913-47BB-4357-BD74-CE384CF09550}" srcOrd="0" destOrd="0" presId="urn:microsoft.com/office/officeart/2005/8/layout/hierarchy1"/>
    <dgm:cxn modelId="{C532E78C-FF86-4554-A797-40B0CFC43A99}" type="presOf" srcId="{8194DECD-1889-4C90-8F94-972DA9D6942A}" destId="{8E81FE4F-7DF8-47D0-9E08-436EB5DF8835}" srcOrd="0" destOrd="0" presId="urn:microsoft.com/office/officeart/2005/8/layout/hierarchy1"/>
    <dgm:cxn modelId="{53043A8F-AD0D-40DA-AA9E-FEAD4F66352C}" type="presOf" srcId="{BAE192D1-AF4D-47E5-B3A7-3E6B756B428E}" destId="{41066D11-3899-46D9-B3B2-04E24B5E7C35}" srcOrd="0" destOrd="0" presId="urn:microsoft.com/office/officeart/2005/8/layout/hierarchy1"/>
    <dgm:cxn modelId="{851E3090-025E-413A-92B1-E168FBAD86B2}" type="presOf" srcId="{5189CC07-9E57-4FD5-852A-0C7F42D1588E}" destId="{9D158A24-8DA6-4BEF-AA8E-B70648F15F54}" srcOrd="0" destOrd="0" presId="urn:microsoft.com/office/officeart/2005/8/layout/hierarchy1"/>
    <dgm:cxn modelId="{AC1C2E91-622B-43CA-8215-1D7E41579AD4}" type="presOf" srcId="{5C3253BB-C7FC-4D7A-A23B-3B36893A6AE3}" destId="{C5FFAD43-74AA-486D-B544-E4B903B24475}" srcOrd="0" destOrd="0" presId="urn:microsoft.com/office/officeart/2005/8/layout/hierarchy1"/>
    <dgm:cxn modelId="{D0733495-5F38-4F40-9F81-DD214E95D888}" type="presOf" srcId="{5A86DB82-E689-41D5-8D65-78255A1FAA34}" destId="{B4A99BE8-E9CD-4F92-8628-4442EE23B176}" srcOrd="0" destOrd="0" presId="urn:microsoft.com/office/officeart/2005/8/layout/hierarchy1"/>
    <dgm:cxn modelId="{55335C96-98A2-490B-8B80-D83AFE1E5840}" srcId="{8BC7BE6E-C470-4E63-BF22-8EFF80EF4E8B}" destId="{DAAE24E3-22EB-4E7D-B634-1668836573E8}" srcOrd="2" destOrd="0" parTransId="{9130C0A6-6A42-4367-97E3-4FA559A8D44D}" sibTransId="{9CD17795-5809-475D-8586-C97DFDAEDE94}"/>
    <dgm:cxn modelId="{D6A11F99-BA4E-4CEC-8F8B-98D617656FDA}" srcId="{2405C371-A331-4C58-93DC-1E8417687954}" destId="{8E991B29-CB31-447D-A166-571AB78CA5B2}" srcOrd="1" destOrd="0" parTransId="{845E04AE-4907-4241-AABA-B8F269CB854B}" sibTransId="{25D7F626-1800-4BED-9549-717BB24FD32D}"/>
    <dgm:cxn modelId="{4D177C9A-D84A-4E4A-A78D-03C768A06D34}" type="presOf" srcId="{A18FBA88-841C-4555-BC2E-DE870F4EEB24}" destId="{0487D121-FC47-4871-B8C1-CCC8A639C9F5}" srcOrd="0" destOrd="0" presId="urn:microsoft.com/office/officeart/2005/8/layout/hierarchy1"/>
    <dgm:cxn modelId="{6617859A-48A8-49C2-8472-BCA623107E8E}" type="presOf" srcId="{00B9D0B6-7BCB-48D2-B5B7-1BDB3C762AB7}" destId="{41CED8C3-E54B-4909-8E9D-CD3DBEEE03BE}" srcOrd="0" destOrd="0" presId="urn:microsoft.com/office/officeart/2005/8/layout/hierarchy1"/>
    <dgm:cxn modelId="{952DE89B-7BB4-46AA-AA1C-C8E73BA285BD}" srcId="{691A6E13-5AF9-4167-BB9D-7E4F2DCC4CE8}" destId="{F8A96002-C5B5-4342-823A-7616B1771D77}" srcOrd="0" destOrd="0" parTransId="{8122BD5E-1B35-4EAA-835B-32FBF24FAC0F}" sibTransId="{3224CABD-6A39-4BBA-B1B3-8AC2356C5005}"/>
    <dgm:cxn modelId="{BC87119C-6A57-4644-8F99-762CB678EF91}" type="presOf" srcId="{4BF65E52-ABA9-4CE3-980A-9D6C69238337}" destId="{CA1206BC-B849-48F5-9685-92714488C6F7}" srcOrd="0" destOrd="0" presId="urn:microsoft.com/office/officeart/2005/8/layout/hierarchy1"/>
    <dgm:cxn modelId="{35BC3B9E-702C-4597-8E55-A4B0C466A8E3}" srcId="{F364DC50-9855-4CEA-A892-0AAAEB367492}" destId="{D80CE7C3-672D-4EFC-8B01-F59F77AD9B9A}" srcOrd="1" destOrd="0" parTransId="{3B88D224-8348-4A2A-8AA9-7F82CA3C64FE}" sibTransId="{A5553473-26B3-4FD8-8786-4370DDA04C54}"/>
    <dgm:cxn modelId="{3E9FC89E-E9AC-4B6D-80FC-B99222F4C563}" srcId="{095C853C-359E-4DFB-A4F5-9724B9DBDFF3}" destId="{998D5BBE-02E1-4A6B-A4F9-5E98205A0B41}" srcOrd="0" destOrd="0" parTransId="{E4F8BE04-3415-4DA1-A0FB-B2D2CE6044FE}" sibTransId="{7CB10DEB-982A-420C-BFFA-AFA5AA9F5DE8}"/>
    <dgm:cxn modelId="{F57A0FA5-2030-4114-939A-38AA856614B6}" type="presOf" srcId="{18260F94-8305-4175-97DD-D80B16574661}" destId="{4DB6BD30-4088-46FD-88C8-E819FA79DF95}" srcOrd="0" destOrd="0" presId="urn:microsoft.com/office/officeart/2005/8/layout/hierarchy1"/>
    <dgm:cxn modelId="{C54B04A6-B488-4E68-B69D-17DFF141E363}" type="presOf" srcId="{92AA2CBD-A23E-4B58-AADE-052BADFDF6FD}" destId="{3C0F5F77-BD36-42AA-8178-4A6F20B725BE}" srcOrd="0" destOrd="0" presId="urn:microsoft.com/office/officeart/2005/8/layout/hierarchy1"/>
    <dgm:cxn modelId="{A78874AB-916C-4BFF-B235-D8BF202DCE0C}" type="presOf" srcId="{F364DC50-9855-4CEA-A892-0AAAEB367492}" destId="{E2E77286-03FC-466E-8337-5BC9BA5E0A60}" srcOrd="0" destOrd="0" presId="urn:microsoft.com/office/officeart/2005/8/layout/hierarchy1"/>
    <dgm:cxn modelId="{8820A4AB-00A6-461F-8AF8-5780EFC4AAC7}" type="presOf" srcId="{A05F5276-52EF-4019-BE40-EE33CC167EDE}" destId="{785A8191-AD9D-4CBE-9C57-815080C5BF09}" srcOrd="0" destOrd="0" presId="urn:microsoft.com/office/officeart/2005/8/layout/hierarchy1"/>
    <dgm:cxn modelId="{CF6F11AC-03E4-443A-A1A0-C280C8D95580}" type="presOf" srcId="{6E06BE1B-0AB8-4E18-967B-A6980DEFDC3F}" destId="{39676E26-454D-416F-BD06-57B33C8CB41C}" srcOrd="0" destOrd="0" presId="urn:microsoft.com/office/officeart/2005/8/layout/hierarchy1"/>
    <dgm:cxn modelId="{160A20B0-8824-412C-AA2F-383F687B378D}" type="presOf" srcId="{DF5C4599-9069-4084-8F16-EF9AD0951F6C}" destId="{3922A3CA-A797-47BA-86F6-999DF9D9CE5A}" srcOrd="0" destOrd="0" presId="urn:microsoft.com/office/officeart/2005/8/layout/hierarchy1"/>
    <dgm:cxn modelId="{8CA39DB0-E931-4DD6-A62B-462914381357}" type="presOf" srcId="{05AFCA89-A0E0-4011-B604-7482CB1E1078}" destId="{85D831D1-A325-494C-9B2C-EF422DEDE573}" srcOrd="0" destOrd="0" presId="urn:microsoft.com/office/officeart/2005/8/layout/hierarchy1"/>
    <dgm:cxn modelId="{FE7A65B2-881E-48E2-A6EC-46ED305766BF}" type="presOf" srcId="{D7C21949-658B-4577-BC9F-FB01A76EA366}" destId="{9D219114-94D3-473A-B519-4FE7A5D66305}" srcOrd="0" destOrd="0" presId="urn:microsoft.com/office/officeart/2005/8/layout/hierarchy1"/>
    <dgm:cxn modelId="{931E61B3-951D-4215-9ADC-3B55B75C3F0F}" type="presOf" srcId="{998D5BBE-02E1-4A6B-A4F9-5E98205A0B41}" destId="{DE3A9E1A-5D66-412E-83B7-CEA757650CFB}" srcOrd="0" destOrd="0" presId="urn:microsoft.com/office/officeart/2005/8/layout/hierarchy1"/>
    <dgm:cxn modelId="{0885A1B3-EEAB-4E73-A234-05034B4ABB2D}" type="presOf" srcId="{74B9093B-3443-4A38-A3D9-F7CAA3F51822}" destId="{CD00D7D4-FCAC-4DEF-B826-09662C43F2B9}" srcOrd="0" destOrd="0" presId="urn:microsoft.com/office/officeart/2005/8/layout/hierarchy1"/>
    <dgm:cxn modelId="{64E6FFB5-B489-4969-A0CB-8C54A57979AD}" type="presOf" srcId="{9EDF9943-C351-45BE-954A-4BDAA7567FB4}" destId="{074633C8-894C-4E08-8D15-22ACB18BA597}" srcOrd="0" destOrd="0" presId="urn:microsoft.com/office/officeart/2005/8/layout/hierarchy1"/>
    <dgm:cxn modelId="{8FE56DB6-7B24-4BE9-BB82-4DD6916522D0}" type="presOf" srcId="{F9A9F6D4-6975-49D3-9378-EC8F6522A24F}" destId="{DDCF4CE8-B7C5-4467-BD92-92DEF329A54A}" srcOrd="0" destOrd="0" presId="urn:microsoft.com/office/officeart/2005/8/layout/hierarchy1"/>
    <dgm:cxn modelId="{5D93A0C2-EA3F-4A65-AB93-0342E5CB8925}" type="presOf" srcId="{7E2D82A7-3EB3-4E2E-9E4B-09CA2874F5FF}" destId="{E5A66E75-5D04-45B3-A1E7-C54C9B09E0CB}" srcOrd="0" destOrd="0" presId="urn:microsoft.com/office/officeart/2005/8/layout/hierarchy1"/>
    <dgm:cxn modelId="{00CB6CC4-AE48-4F9E-9485-0300D9E875D2}" type="presOf" srcId="{5549C609-8BDB-46B8-9A3E-F8484FEC1845}" destId="{527121F1-BAA1-4262-8867-53CA1FFDEE72}" srcOrd="0" destOrd="0" presId="urn:microsoft.com/office/officeart/2005/8/layout/hierarchy1"/>
    <dgm:cxn modelId="{88B72CC6-E961-4967-AD66-BFF8A80C048F}" type="presOf" srcId="{331E1521-3337-4562-898B-19221CF8A30B}" destId="{7A0973C8-ED58-436C-A290-5A48532F3C20}" srcOrd="0" destOrd="0" presId="urn:microsoft.com/office/officeart/2005/8/layout/hierarchy1"/>
    <dgm:cxn modelId="{72825EC6-6E79-4A78-A314-C02A13A17DE1}" type="presOf" srcId="{9F7AD84A-8051-4103-9A88-FAF023846A40}" destId="{7A53B7D8-A8B7-413B-8127-FC2A575F6344}" srcOrd="0" destOrd="0" presId="urn:microsoft.com/office/officeart/2005/8/layout/hierarchy1"/>
    <dgm:cxn modelId="{CBC6F6CF-5BBD-412A-BFF7-30D327F3A157}" srcId="{2405C371-A331-4C58-93DC-1E8417687954}" destId="{E3A7B8BC-CFF7-4F6B-86E1-C584AB010D01}" srcOrd="0" destOrd="0" parTransId="{E1A70A3C-3A78-403B-BE65-4380B12B2DD3}" sibTransId="{BFBC7859-D175-449C-A745-7DF6C761E9DA}"/>
    <dgm:cxn modelId="{E38280D1-FE9D-4620-8914-D15191D8605E}" srcId="{6E06BE1B-0AB8-4E18-967B-A6980DEFDC3F}" destId="{691A6E13-5AF9-4167-BB9D-7E4F2DCC4CE8}" srcOrd="1" destOrd="0" parTransId="{08BFE101-1165-4344-B04C-4D5E177754C7}" sibTransId="{15E7C387-4CCA-4692-B3E8-B18EFDBE9855}"/>
    <dgm:cxn modelId="{471A92D5-516E-4C79-99A7-7F98B63DC971}" type="presOf" srcId="{8BC7BE6E-C470-4E63-BF22-8EFF80EF4E8B}" destId="{2A67E1D9-CD23-4EB2-B33B-A018ECF5AA9C}" srcOrd="0" destOrd="0" presId="urn:microsoft.com/office/officeart/2005/8/layout/hierarchy1"/>
    <dgm:cxn modelId="{097388D6-2BBB-4C16-9CD1-81E6C71EBE15}" srcId="{ED929FEA-061F-4975-A2B8-FDBA21F8EA45}" destId="{6E06BE1B-0AB8-4E18-967B-A6980DEFDC3F}" srcOrd="0" destOrd="0" parTransId="{5A86DB82-E689-41D5-8D65-78255A1FAA34}" sibTransId="{7AA269E9-2597-45EF-AF89-EEBB3B47B510}"/>
    <dgm:cxn modelId="{D4151FD7-F83B-4DB6-B254-5AD870E8DECA}" type="presOf" srcId="{8A97198F-FFB2-466F-A2D2-49104660A2FC}" destId="{3D47035F-51F9-42B3-9E5D-B7253FB7A7B0}" srcOrd="0" destOrd="0" presId="urn:microsoft.com/office/officeart/2005/8/layout/hierarchy1"/>
    <dgm:cxn modelId="{C16CA2DB-879F-457A-9398-9387DB1171C9}" type="presOf" srcId="{53073132-856B-472E-8100-BD4535D0E5B9}" destId="{94F788A5-A9A5-431F-9240-8FB2A0ADBE57}" srcOrd="0" destOrd="0" presId="urn:microsoft.com/office/officeart/2005/8/layout/hierarchy1"/>
    <dgm:cxn modelId="{D5267FDD-9D95-4469-94B2-238999149532}" srcId="{DCAA86EE-466E-44EF-B6B1-6151741637C9}" destId="{CA584615-388D-4712-AA0E-87C68888D990}" srcOrd="3" destOrd="0" parTransId="{5C3253BB-C7FC-4D7A-A23B-3B36893A6AE3}" sibTransId="{B2A43D07-CE84-4427-963B-FBAA4565232C}"/>
    <dgm:cxn modelId="{847987E1-AC96-4431-9C7A-F5761231AB9A}" type="presOf" srcId="{3B88D224-8348-4A2A-8AA9-7F82CA3C64FE}" destId="{74788971-6AE8-40A9-BAB5-D4F2C441E5DE}" srcOrd="0" destOrd="0" presId="urn:microsoft.com/office/officeart/2005/8/layout/hierarchy1"/>
    <dgm:cxn modelId="{869E58E5-0A34-4F93-A625-E09AD7F09BA7}" type="presOf" srcId="{E061FF8B-A224-4E21-8410-9DE493198C3C}" destId="{E6B341EA-8332-4965-BA30-698B806BB3FC}" srcOrd="0" destOrd="0" presId="urn:microsoft.com/office/officeart/2005/8/layout/hierarchy1"/>
    <dgm:cxn modelId="{D2F69CE7-47C9-4A39-BAC9-7871660649FC}" type="presOf" srcId="{845E04AE-4907-4241-AABA-B8F269CB854B}" destId="{CD616725-96D8-4981-887B-C89B9C194391}" srcOrd="0" destOrd="0" presId="urn:microsoft.com/office/officeart/2005/8/layout/hierarchy1"/>
    <dgm:cxn modelId="{F3E3C4E8-2C6B-4DBA-A7E7-8E68A29E03CC}" type="presOf" srcId="{D80CE7C3-672D-4EFC-8B01-F59F77AD9B9A}" destId="{6DBD8FF8-8167-4EDC-AF0D-01720A5316D7}" srcOrd="0" destOrd="0" presId="urn:microsoft.com/office/officeart/2005/8/layout/hierarchy1"/>
    <dgm:cxn modelId="{BD4CE5EC-0A78-48C0-82B8-09CBFB8D2AD3}" type="presOf" srcId="{8E991B29-CB31-447D-A166-571AB78CA5B2}" destId="{C0FED512-D150-4E01-9141-24C8A311A059}" srcOrd="0" destOrd="0" presId="urn:microsoft.com/office/officeart/2005/8/layout/hierarchy1"/>
    <dgm:cxn modelId="{4954B6EE-F50F-4948-BCC0-77B2F55C2EF9}" type="presOf" srcId="{F8A96002-C5B5-4342-823A-7616B1771D77}" destId="{C157EB72-C30A-4CC7-A52A-B00E45B44150}" srcOrd="0" destOrd="0" presId="urn:microsoft.com/office/officeart/2005/8/layout/hierarchy1"/>
    <dgm:cxn modelId="{DE9EDAEE-8ABC-4149-845A-E337C4C292E6}" srcId="{DF5C4599-9069-4084-8F16-EF9AD0951F6C}" destId="{64694F1E-5AC8-48BC-B072-2420885DFC7F}" srcOrd="0" destOrd="0" parTransId="{18260F94-8305-4175-97DD-D80B16574661}" sibTransId="{BC90BFED-1BFC-4C5B-9C70-6FE207D696A6}"/>
    <dgm:cxn modelId="{9A3C13EF-21DF-40C3-A548-2B4D095C09C9}" type="presOf" srcId="{06BE846B-11D7-4BB1-B730-6CDA7B9D4BD3}" destId="{7A1D496D-4DAD-4590-AA23-B22D0D9F21D1}" srcOrd="0" destOrd="0" presId="urn:microsoft.com/office/officeart/2005/8/layout/hierarchy1"/>
    <dgm:cxn modelId="{F039FFF0-8C60-40E7-B73A-6CD1D977B28E}" srcId="{92AA2CBD-A23E-4B58-AADE-052BADFDF6FD}" destId="{29DAD2FB-B111-43ED-B7E4-41B7624B6798}" srcOrd="0" destOrd="0" parTransId="{62B9AAEE-6A61-447F-BB72-BB67E6FACCAE}" sibTransId="{88DF0C84-9E15-4D93-9F13-365D96819280}"/>
    <dgm:cxn modelId="{BAB3DCF1-24B5-42A0-BD6D-72FD4472F80A}" type="presOf" srcId="{E3A7B8BC-CFF7-4F6B-86E1-C584AB010D01}" destId="{15069EBE-325D-4332-AD94-FBB0D16B8520}" srcOrd="0" destOrd="0" presId="urn:microsoft.com/office/officeart/2005/8/layout/hierarchy1"/>
    <dgm:cxn modelId="{D0AF10F2-5CF2-4FEB-9344-8B880D6FB7B3}" srcId="{DCAA86EE-466E-44EF-B6B1-6151741637C9}" destId="{7E2D82A7-3EB3-4E2E-9E4B-09CA2874F5FF}" srcOrd="4" destOrd="0" parTransId="{7C2AD2A3-D886-4397-A982-5F7AB0511E7D}" sibTransId="{28E73C79-ABB5-4382-8836-656321CC6527}"/>
    <dgm:cxn modelId="{A42B0AF5-2F8B-44F0-98A2-F1A0DF5131DA}" type="presOf" srcId="{7C49F054-74B7-4CE8-B4EE-F45A76946E2A}" destId="{54F1BC3E-70C1-4125-ABF3-8C822B066808}" srcOrd="0" destOrd="0" presId="urn:microsoft.com/office/officeart/2005/8/layout/hierarchy1"/>
    <dgm:cxn modelId="{106AC9FB-9121-486F-8B00-14F73303FC99}" srcId="{3183C676-0E0D-45DD-A05E-6F5D002A7B06}" destId="{A37F8A88-327F-45B7-BB39-3B8C5A6F73E1}" srcOrd="0" destOrd="0" parTransId="{A18FBA88-841C-4555-BC2E-DE870F4EEB24}" sibTransId="{577BCE9E-186A-4711-AEDA-810E5EE116A1}"/>
    <dgm:cxn modelId="{BF4A2DFC-D814-430C-BDE8-DFB30E7E10C9}" type="presOf" srcId="{319D3335-527C-40D4-84D4-8F17095C7FBE}" destId="{C71E5A0C-393F-404F-BA98-051D54EB8A50}" srcOrd="0" destOrd="0" presId="urn:microsoft.com/office/officeart/2005/8/layout/hierarchy1"/>
    <dgm:cxn modelId="{CB8631FD-4F9C-43A7-9F08-E3EAB34AC10E}" srcId="{8BC7BE6E-C470-4E63-BF22-8EFF80EF4E8B}" destId="{5549C609-8BDB-46B8-9A3E-F8484FEC1845}" srcOrd="0" destOrd="0" parTransId="{CAD5F6E4-036A-4154-A812-6E6C173FE324}" sibTransId="{38CAD353-43A2-48BF-8FE7-87E2EEF3B90B}"/>
    <dgm:cxn modelId="{1AB34FFD-B579-4AA2-815B-886DC514379B}" type="presOf" srcId="{9CD20B5A-22CF-4A86-8CE1-F49DFE33A774}" destId="{71F9BA5C-807D-49DA-8DD5-242124A7632D}" srcOrd="0" destOrd="0" presId="urn:microsoft.com/office/officeart/2005/8/layout/hierarchy1"/>
    <dgm:cxn modelId="{6DD8F3FD-7CB4-4990-B5A2-3B84DCE72D16}" type="presParOf" srcId="{2A67E1D9-CD23-4EB2-B33B-A018ECF5AA9C}" destId="{A2A0A3B3-C44B-41E2-AD65-5DCB8ED0F472}" srcOrd="0" destOrd="0" presId="urn:microsoft.com/office/officeart/2005/8/layout/hierarchy1"/>
    <dgm:cxn modelId="{0FBD07CE-0175-4E96-B758-DE183B828D0C}" type="presParOf" srcId="{A2A0A3B3-C44B-41E2-AD65-5DCB8ED0F472}" destId="{E7369486-7526-4F28-B3B8-0198B73C2878}" srcOrd="0" destOrd="0" presId="urn:microsoft.com/office/officeart/2005/8/layout/hierarchy1"/>
    <dgm:cxn modelId="{03376F73-B567-4ED7-9903-A29706857CCF}" type="presParOf" srcId="{E7369486-7526-4F28-B3B8-0198B73C2878}" destId="{EAA9C2D3-9397-40EA-B1CD-9CF00FF2E109}" srcOrd="0" destOrd="0" presId="urn:microsoft.com/office/officeart/2005/8/layout/hierarchy1"/>
    <dgm:cxn modelId="{7DEE492E-13AC-4C11-8699-BB5C129C0E68}" type="presParOf" srcId="{E7369486-7526-4F28-B3B8-0198B73C2878}" destId="{527121F1-BAA1-4262-8867-53CA1FFDEE72}" srcOrd="1" destOrd="0" presId="urn:microsoft.com/office/officeart/2005/8/layout/hierarchy1"/>
    <dgm:cxn modelId="{419465AB-CD36-49DB-AB12-BADBBA339FF6}" type="presParOf" srcId="{A2A0A3B3-C44B-41E2-AD65-5DCB8ED0F472}" destId="{FAF8FD6E-16BC-45DF-AD8D-79516C02BE1F}" srcOrd="1" destOrd="0" presId="urn:microsoft.com/office/officeart/2005/8/layout/hierarchy1"/>
    <dgm:cxn modelId="{A1C9C64E-7E18-4EF7-943E-CD5E73C4CB98}" type="presParOf" srcId="{2A67E1D9-CD23-4EB2-B33B-A018ECF5AA9C}" destId="{BEE5362B-98ED-4C6A-AC4F-C64F02492190}" srcOrd="1" destOrd="0" presId="urn:microsoft.com/office/officeart/2005/8/layout/hierarchy1"/>
    <dgm:cxn modelId="{6EBC0F7B-F896-415D-9F41-C455B290B75C}" type="presParOf" srcId="{BEE5362B-98ED-4C6A-AC4F-C64F02492190}" destId="{3FEAE33D-DA39-4FD8-884F-DCFEE4D4C03A}" srcOrd="0" destOrd="0" presId="urn:microsoft.com/office/officeart/2005/8/layout/hierarchy1"/>
    <dgm:cxn modelId="{E7AB4DEE-5582-47AD-AC28-08414C8B144D}" type="presParOf" srcId="{3FEAE33D-DA39-4FD8-884F-DCFEE4D4C03A}" destId="{261F6DD4-414F-4D5C-B5CB-2484B52738E7}" srcOrd="0" destOrd="0" presId="urn:microsoft.com/office/officeart/2005/8/layout/hierarchy1"/>
    <dgm:cxn modelId="{1521675B-56F7-4ECE-8F11-DFA850FA787B}" type="presParOf" srcId="{3FEAE33D-DA39-4FD8-884F-DCFEE4D4C03A}" destId="{70398AEB-CD82-4EAE-A11D-E6638C855B32}" srcOrd="1" destOrd="0" presId="urn:microsoft.com/office/officeart/2005/8/layout/hierarchy1"/>
    <dgm:cxn modelId="{BA4F1595-9AE0-426B-907F-A125BB24ECB9}" type="presParOf" srcId="{BEE5362B-98ED-4C6A-AC4F-C64F02492190}" destId="{19D9BCC7-EE94-4734-AEB4-B2580EAD0931}" srcOrd="1" destOrd="0" presId="urn:microsoft.com/office/officeart/2005/8/layout/hierarchy1"/>
    <dgm:cxn modelId="{ABC10CF3-E80E-4E63-9D67-09F16638A414}" type="presParOf" srcId="{19D9BCC7-EE94-4734-AEB4-B2580EAD0931}" destId="{CA1206BC-B849-48F5-9685-92714488C6F7}" srcOrd="0" destOrd="0" presId="urn:microsoft.com/office/officeart/2005/8/layout/hierarchy1"/>
    <dgm:cxn modelId="{0B0696B0-74A0-4F38-8B36-ADCB78BA5BAD}" type="presParOf" srcId="{19D9BCC7-EE94-4734-AEB4-B2580EAD0931}" destId="{EA60B031-5DB5-472C-A7D6-68AB6FEA533E}" srcOrd="1" destOrd="0" presId="urn:microsoft.com/office/officeart/2005/8/layout/hierarchy1"/>
    <dgm:cxn modelId="{78C4B8EC-E0B9-404C-91CF-8C2DED12B12E}" type="presParOf" srcId="{EA60B031-5DB5-472C-A7D6-68AB6FEA533E}" destId="{EE963604-EF34-4AEA-A6FA-6B363C69D4A3}" srcOrd="0" destOrd="0" presId="urn:microsoft.com/office/officeart/2005/8/layout/hierarchy1"/>
    <dgm:cxn modelId="{30A9BA9A-4F37-4CB7-83C0-8510F396D7F5}" type="presParOf" srcId="{EE963604-EF34-4AEA-A6FA-6B363C69D4A3}" destId="{CB16D9E7-E91D-4557-B085-964BA3A40D6A}" srcOrd="0" destOrd="0" presId="urn:microsoft.com/office/officeart/2005/8/layout/hierarchy1"/>
    <dgm:cxn modelId="{0547B368-BD0F-4B72-AB28-D72237D2FCBB}" type="presParOf" srcId="{EE963604-EF34-4AEA-A6FA-6B363C69D4A3}" destId="{29E57A58-D716-4782-A45F-00DE26ACD89B}" srcOrd="1" destOrd="0" presId="urn:microsoft.com/office/officeart/2005/8/layout/hierarchy1"/>
    <dgm:cxn modelId="{32E36667-E25D-41FE-B30A-6451757E0A45}" type="presParOf" srcId="{EA60B031-5DB5-472C-A7D6-68AB6FEA533E}" destId="{B15878A3-BD21-4AFE-A6CC-42F498CF7031}" srcOrd="1" destOrd="0" presId="urn:microsoft.com/office/officeart/2005/8/layout/hierarchy1"/>
    <dgm:cxn modelId="{7CFEC5F1-AAC8-41E3-A02F-F6B7F0686034}" type="presParOf" srcId="{B15878A3-BD21-4AFE-A6CC-42F498CF7031}" destId="{20341B25-C040-4418-AD4F-4F11324585F1}" srcOrd="0" destOrd="0" presId="urn:microsoft.com/office/officeart/2005/8/layout/hierarchy1"/>
    <dgm:cxn modelId="{5BCE335C-8392-4093-9AFB-E51FC08ACFA9}" type="presParOf" srcId="{B15878A3-BD21-4AFE-A6CC-42F498CF7031}" destId="{D0FF6709-92B7-45B7-8581-C877CA4D0221}" srcOrd="1" destOrd="0" presId="urn:microsoft.com/office/officeart/2005/8/layout/hierarchy1"/>
    <dgm:cxn modelId="{4B4AE9AA-997D-45F0-BA59-2AE296435963}" type="presParOf" srcId="{D0FF6709-92B7-45B7-8581-C877CA4D0221}" destId="{331D69C0-DA99-48FC-883D-FC32AAED2E77}" srcOrd="0" destOrd="0" presId="urn:microsoft.com/office/officeart/2005/8/layout/hierarchy1"/>
    <dgm:cxn modelId="{5F0710AF-DB30-41AE-8371-58E6478B4FC5}" type="presParOf" srcId="{331D69C0-DA99-48FC-883D-FC32AAED2E77}" destId="{2BDE086A-C0B2-4CCA-A1EE-95F8F91A523E}" srcOrd="0" destOrd="0" presId="urn:microsoft.com/office/officeart/2005/8/layout/hierarchy1"/>
    <dgm:cxn modelId="{F6583F6F-92DC-4503-896E-C7277F11A80A}" type="presParOf" srcId="{331D69C0-DA99-48FC-883D-FC32AAED2E77}" destId="{DE3A9E1A-5D66-412E-83B7-CEA757650CFB}" srcOrd="1" destOrd="0" presId="urn:microsoft.com/office/officeart/2005/8/layout/hierarchy1"/>
    <dgm:cxn modelId="{D2C8D61B-6F05-4579-B004-338FF4C80368}" type="presParOf" srcId="{D0FF6709-92B7-45B7-8581-C877CA4D0221}" destId="{6C45AF92-9A79-4BFB-B40F-10A7055D13C9}" srcOrd="1" destOrd="0" presId="urn:microsoft.com/office/officeart/2005/8/layout/hierarchy1"/>
    <dgm:cxn modelId="{85ABD8E9-A3D5-4B7A-A32B-DE4C7C089655}" type="presParOf" srcId="{6C45AF92-9A79-4BFB-B40F-10A7055D13C9}" destId="{2BB62064-32D0-4F35-B305-AC48170AF477}" srcOrd="0" destOrd="0" presId="urn:microsoft.com/office/officeart/2005/8/layout/hierarchy1"/>
    <dgm:cxn modelId="{4925E17C-4CEA-45F5-831A-BF913A3253F7}" type="presParOf" srcId="{6C45AF92-9A79-4BFB-B40F-10A7055D13C9}" destId="{BA345B9D-A4CC-4B7C-A991-7CDCBDE71628}" srcOrd="1" destOrd="0" presId="urn:microsoft.com/office/officeart/2005/8/layout/hierarchy1"/>
    <dgm:cxn modelId="{0B63753B-C18E-44DC-A2CF-FC6FC72E9806}" type="presParOf" srcId="{BA345B9D-A4CC-4B7C-A991-7CDCBDE71628}" destId="{9F4A4A4E-4599-405C-A2AB-0223F3AFBE11}" srcOrd="0" destOrd="0" presId="urn:microsoft.com/office/officeart/2005/8/layout/hierarchy1"/>
    <dgm:cxn modelId="{7562EDCD-8FE9-45D0-915C-64BF651E7BBB}" type="presParOf" srcId="{9F4A4A4E-4599-405C-A2AB-0223F3AFBE11}" destId="{70578F4B-F9F9-4B73-AC32-60CADAAA34C7}" srcOrd="0" destOrd="0" presId="urn:microsoft.com/office/officeart/2005/8/layout/hierarchy1"/>
    <dgm:cxn modelId="{5333F19E-053F-4CB7-B32C-CE82E37677A8}" type="presParOf" srcId="{9F4A4A4E-4599-405C-A2AB-0223F3AFBE11}" destId="{A01181F3-C2B6-456A-B2FA-4A6FFBE3D3E8}" srcOrd="1" destOrd="0" presId="urn:microsoft.com/office/officeart/2005/8/layout/hierarchy1"/>
    <dgm:cxn modelId="{7CC04CC8-73FD-4AAB-9EE6-5138694AAE2C}" type="presParOf" srcId="{BA345B9D-A4CC-4B7C-A991-7CDCBDE71628}" destId="{B5E4B210-E84A-4591-880D-003513DBB83B}" srcOrd="1" destOrd="0" presId="urn:microsoft.com/office/officeart/2005/8/layout/hierarchy1"/>
    <dgm:cxn modelId="{E26E95E3-E648-4E43-BBDC-6B3EF1BDE1E0}" type="presParOf" srcId="{B5E4B210-E84A-4591-880D-003513DBB83B}" destId="{7A53B7D8-A8B7-413B-8127-FC2A575F6344}" srcOrd="0" destOrd="0" presId="urn:microsoft.com/office/officeart/2005/8/layout/hierarchy1"/>
    <dgm:cxn modelId="{E1FA24BD-AF4F-4441-8088-F97989810DE1}" type="presParOf" srcId="{B5E4B210-E84A-4591-880D-003513DBB83B}" destId="{F53C14DD-4870-4532-B7E2-9E23E468ECD5}" srcOrd="1" destOrd="0" presId="urn:microsoft.com/office/officeart/2005/8/layout/hierarchy1"/>
    <dgm:cxn modelId="{DAD41699-42DA-434D-B99D-F215C9CF3341}" type="presParOf" srcId="{F53C14DD-4870-4532-B7E2-9E23E468ECD5}" destId="{9878EFED-97C4-4CC0-A1F6-76E3C1D34808}" srcOrd="0" destOrd="0" presId="urn:microsoft.com/office/officeart/2005/8/layout/hierarchy1"/>
    <dgm:cxn modelId="{10470A20-F63E-4CA5-B3A9-CED9E1847815}" type="presParOf" srcId="{9878EFED-97C4-4CC0-A1F6-76E3C1D34808}" destId="{2F265C53-9119-4C8A-8194-9C03B9C54717}" srcOrd="0" destOrd="0" presId="urn:microsoft.com/office/officeart/2005/8/layout/hierarchy1"/>
    <dgm:cxn modelId="{7086700B-ABEB-4138-B33E-D7EA470732D3}" type="presParOf" srcId="{9878EFED-97C4-4CC0-A1F6-76E3C1D34808}" destId="{B004E2EE-7CFD-48F4-ABF1-D5DBF380625D}" srcOrd="1" destOrd="0" presId="urn:microsoft.com/office/officeart/2005/8/layout/hierarchy1"/>
    <dgm:cxn modelId="{0878B24C-26DB-4960-875A-B4FBBC097A75}" type="presParOf" srcId="{F53C14DD-4870-4532-B7E2-9E23E468ECD5}" destId="{89062ED4-6F9D-48FC-B0D4-3EC3F27B8A09}" srcOrd="1" destOrd="0" presId="urn:microsoft.com/office/officeart/2005/8/layout/hierarchy1"/>
    <dgm:cxn modelId="{528ADD4A-C390-48AF-A42E-10E74C7A3122}" type="presParOf" srcId="{89062ED4-6F9D-48FC-B0D4-3EC3F27B8A09}" destId="{282E7C80-1EBB-4DD1-A466-6840BBC29492}" srcOrd="0" destOrd="0" presId="urn:microsoft.com/office/officeart/2005/8/layout/hierarchy1"/>
    <dgm:cxn modelId="{D097AE23-33DE-42DA-AC30-CA508290EAF0}" type="presParOf" srcId="{89062ED4-6F9D-48FC-B0D4-3EC3F27B8A09}" destId="{3BF775C4-0954-4DA6-BC12-C44E62D36A03}" srcOrd="1" destOrd="0" presId="urn:microsoft.com/office/officeart/2005/8/layout/hierarchy1"/>
    <dgm:cxn modelId="{F0CF5210-99F9-497F-A788-D49CE33A8461}" type="presParOf" srcId="{3BF775C4-0954-4DA6-BC12-C44E62D36A03}" destId="{FCDE78C7-714D-41FB-9754-B241A50EFB99}" srcOrd="0" destOrd="0" presId="urn:microsoft.com/office/officeart/2005/8/layout/hierarchy1"/>
    <dgm:cxn modelId="{009BF4BD-B1CF-470C-9FDD-84796120C17F}" type="presParOf" srcId="{FCDE78C7-714D-41FB-9754-B241A50EFB99}" destId="{B0B0C2AD-321B-4740-9F44-F3E644AA0EFB}" srcOrd="0" destOrd="0" presId="urn:microsoft.com/office/officeart/2005/8/layout/hierarchy1"/>
    <dgm:cxn modelId="{3BF07F21-D8CF-44A4-83D1-0653E79E7492}" type="presParOf" srcId="{FCDE78C7-714D-41FB-9754-B241A50EFB99}" destId="{7A1D496D-4DAD-4590-AA23-B22D0D9F21D1}" srcOrd="1" destOrd="0" presId="urn:microsoft.com/office/officeart/2005/8/layout/hierarchy1"/>
    <dgm:cxn modelId="{D8EC084C-409F-4531-A2E3-647F8273BEC8}" type="presParOf" srcId="{3BF775C4-0954-4DA6-BC12-C44E62D36A03}" destId="{E19C54BF-15AB-4978-A6F1-85BCCBC61D79}" srcOrd="1" destOrd="0" presId="urn:microsoft.com/office/officeart/2005/8/layout/hierarchy1"/>
    <dgm:cxn modelId="{8DDB18F6-9463-4EB3-8B50-605D8E99BD9A}" type="presParOf" srcId="{E19C54BF-15AB-4978-A6F1-85BCCBC61D79}" destId="{785A8191-AD9D-4CBE-9C57-815080C5BF09}" srcOrd="0" destOrd="0" presId="urn:microsoft.com/office/officeart/2005/8/layout/hierarchy1"/>
    <dgm:cxn modelId="{698112B5-92E2-4E40-9374-570BFFD43B6B}" type="presParOf" srcId="{E19C54BF-15AB-4978-A6F1-85BCCBC61D79}" destId="{3642E456-6DE7-46F3-B668-B420EB4F0043}" srcOrd="1" destOrd="0" presId="urn:microsoft.com/office/officeart/2005/8/layout/hierarchy1"/>
    <dgm:cxn modelId="{F85159D2-A83E-495A-921C-EB8024DF1D08}" type="presParOf" srcId="{3642E456-6DE7-46F3-B668-B420EB4F0043}" destId="{6336799C-0666-4152-B48E-79FFC4D78AF7}" srcOrd="0" destOrd="0" presId="urn:microsoft.com/office/officeart/2005/8/layout/hierarchy1"/>
    <dgm:cxn modelId="{F1E50B01-A22D-47A1-AD0F-9ADB8F605C9C}" type="presParOf" srcId="{6336799C-0666-4152-B48E-79FFC4D78AF7}" destId="{45B2400B-C22B-4A2B-A1FE-DDE3EEBFA781}" srcOrd="0" destOrd="0" presId="urn:microsoft.com/office/officeart/2005/8/layout/hierarchy1"/>
    <dgm:cxn modelId="{8A789B83-9284-4478-9D79-55A0726B9EA9}" type="presParOf" srcId="{6336799C-0666-4152-B48E-79FFC4D78AF7}" destId="{C29E06C6-6FD0-4F84-A52B-2BD2A98737FE}" srcOrd="1" destOrd="0" presId="urn:microsoft.com/office/officeart/2005/8/layout/hierarchy1"/>
    <dgm:cxn modelId="{3E799508-73EB-4AD0-A1DC-5D370F49187E}" type="presParOf" srcId="{3642E456-6DE7-46F3-B668-B420EB4F0043}" destId="{05319292-F418-4F91-9AC6-DD772C9F5D9F}" srcOrd="1" destOrd="0" presId="urn:microsoft.com/office/officeart/2005/8/layout/hierarchy1"/>
    <dgm:cxn modelId="{CDB65309-034F-495F-A866-887E112B9859}" type="presParOf" srcId="{89062ED4-6F9D-48FC-B0D4-3EC3F27B8A09}" destId="{074633C8-894C-4E08-8D15-22ACB18BA597}" srcOrd="2" destOrd="0" presId="urn:microsoft.com/office/officeart/2005/8/layout/hierarchy1"/>
    <dgm:cxn modelId="{18C3BE42-D4C9-41EC-85BA-1034860D98A1}" type="presParOf" srcId="{89062ED4-6F9D-48FC-B0D4-3EC3F27B8A09}" destId="{9E18909F-B573-4C4A-BFCD-58D0057011CC}" srcOrd="3" destOrd="0" presId="urn:microsoft.com/office/officeart/2005/8/layout/hierarchy1"/>
    <dgm:cxn modelId="{E50D95C1-C3FC-4F26-8316-EE7FF745037E}" type="presParOf" srcId="{9E18909F-B573-4C4A-BFCD-58D0057011CC}" destId="{814EA20D-81DE-4A8F-A3FA-5029CFDC2CFF}" srcOrd="0" destOrd="0" presId="urn:microsoft.com/office/officeart/2005/8/layout/hierarchy1"/>
    <dgm:cxn modelId="{36523202-72B6-4321-9B1C-71C2A1B5BBF2}" type="presParOf" srcId="{814EA20D-81DE-4A8F-A3FA-5029CFDC2CFF}" destId="{591046AE-1E3D-4272-8F93-CD021AC93A9C}" srcOrd="0" destOrd="0" presId="urn:microsoft.com/office/officeart/2005/8/layout/hierarchy1"/>
    <dgm:cxn modelId="{3EBC9592-B5E8-4798-A939-44D8E5A2D08B}" type="presParOf" srcId="{814EA20D-81DE-4A8F-A3FA-5029CFDC2CFF}" destId="{71F9BA5C-807D-49DA-8DD5-242124A7632D}" srcOrd="1" destOrd="0" presId="urn:microsoft.com/office/officeart/2005/8/layout/hierarchy1"/>
    <dgm:cxn modelId="{0DDC6FCF-BB9D-446C-A666-ACEFE5DF11D6}" type="presParOf" srcId="{9E18909F-B573-4C4A-BFCD-58D0057011CC}" destId="{08B4C163-8D6D-458B-94CD-5B13CD2D59DB}" srcOrd="1" destOrd="0" presId="urn:microsoft.com/office/officeart/2005/8/layout/hierarchy1"/>
    <dgm:cxn modelId="{F2B66FF9-BD01-4412-8766-66B8DBE2C65D}" type="presParOf" srcId="{08B4C163-8D6D-458B-94CD-5B13CD2D59DB}" destId="{85D831D1-A325-494C-9B2C-EF422DEDE573}" srcOrd="0" destOrd="0" presId="urn:microsoft.com/office/officeart/2005/8/layout/hierarchy1"/>
    <dgm:cxn modelId="{32EC1103-78F4-4604-82F3-53ECECBB5B59}" type="presParOf" srcId="{08B4C163-8D6D-458B-94CD-5B13CD2D59DB}" destId="{DA0A0EEF-9460-45A3-A6F0-40C1D628685A}" srcOrd="1" destOrd="0" presId="urn:microsoft.com/office/officeart/2005/8/layout/hierarchy1"/>
    <dgm:cxn modelId="{BEFCDF80-5020-49E8-9E60-47730ED579CC}" type="presParOf" srcId="{DA0A0EEF-9460-45A3-A6F0-40C1D628685A}" destId="{FEE8E266-85F4-4AE6-BE62-74B9AA98B892}" srcOrd="0" destOrd="0" presId="urn:microsoft.com/office/officeart/2005/8/layout/hierarchy1"/>
    <dgm:cxn modelId="{0F996CC1-ACBA-4A19-A784-193D7F4F8373}" type="presParOf" srcId="{FEE8E266-85F4-4AE6-BE62-74B9AA98B892}" destId="{5BD67F07-0137-4C3B-A02D-5B741DA9DFB1}" srcOrd="0" destOrd="0" presId="urn:microsoft.com/office/officeart/2005/8/layout/hierarchy1"/>
    <dgm:cxn modelId="{C3C358D5-F4D6-4B17-916F-8B0AFE4782AB}" type="presParOf" srcId="{FEE8E266-85F4-4AE6-BE62-74B9AA98B892}" destId="{9D219114-94D3-473A-B519-4FE7A5D66305}" srcOrd="1" destOrd="0" presId="urn:microsoft.com/office/officeart/2005/8/layout/hierarchy1"/>
    <dgm:cxn modelId="{B881201A-EBA9-4996-B04D-E064FD30BB78}" type="presParOf" srcId="{DA0A0EEF-9460-45A3-A6F0-40C1D628685A}" destId="{5D2822ED-71CD-449B-9E91-85785C4F2E68}" srcOrd="1" destOrd="0" presId="urn:microsoft.com/office/officeart/2005/8/layout/hierarchy1"/>
    <dgm:cxn modelId="{CDFFB60D-4BE1-4BB4-B83B-1512AA53E00F}" type="presParOf" srcId="{89062ED4-6F9D-48FC-B0D4-3EC3F27B8A09}" destId="{3B48E7C8-DFCB-4F99-87C8-78102358C3BB}" srcOrd="4" destOrd="0" presId="urn:microsoft.com/office/officeart/2005/8/layout/hierarchy1"/>
    <dgm:cxn modelId="{6DBEC7BC-1B8E-44FA-AA5C-3A01B7D0FFED}" type="presParOf" srcId="{89062ED4-6F9D-48FC-B0D4-3EC3F27B8A09}" destId="{210B566D-1CBE-4991-9F68-087F69405A5B}" srcOrd="5" destOrd="0" presId="urn:microsoft.com/office/officeart/2005/8/layout/hierarchy1"/>
    <dgm:cxn modelId="{121F0F1A-8F22-467C-B97A-7C987C6D02B1}" type="presParOf" srcId="{210B566D-1CBE-4991-9F68-087F69405A5B}" destId="{FEF3B5C4-345D-4AF9-9E4E-681B926ECDFD}" srcOrd="0" destOrd="0" presId="urn:microsoft.com/office/officeart/2005/8/layout/hierarchy1"/>
    <dgm:cxn modelId="{54ED76D4-FD53-4DB1-B014-2CEC18D0000A}" type="presParOf" srcId="{FEF3B5C4-345D-4AF9-9E4E-681B926ECDFD}" destId="{96A75327-292F-4921-9278-1C0B98E252B0}" srcOrd="0" destOrd="0" presId="urn:microsoft.com/office/officeart/2005/8/layout/hierarchy1"/>
    <dgm:cxn modelId="{978B8D3B-B39D-4E29-BF66-65E2416A64C3}" type="presParOf" srcId="{FEF3B5C4-345D-4AF9-9E4E-681B926ECDFD}" destId="{3C0F5F77-BD36-42AA-8178-4A6F20B725BE}" srcOrd="1" destOrd="0" presId="urn:microsoft.com/office/officeart/2005/8/layout/hierarchy1"/>
    <dgm:cxn modelId="{6350A54A-3CB9-4BDF-82CE-10DB19C61770}" type="presParOf" srcId="{210B566D-1CBE-4991-9F68-087F69405A5B}" destId="{0A1DEB92-9B77-4173-8D52-64FD3154E7F0}" srcOrd="1" destOrd="0" presId="urn:microsoft.com/office/officeart/2005/8/layout/hierarchy1"/>
    <dgm:cxn modelId="{E497295A-2549-4AE2-8B03-8590CFD07E46}" type="presParOf" srcId="{0A1DEB92-9B77-4173-8D52-64FD3154E7F0}" destId="{868522BD-B414-41FE-AAC4-03D50E136FB4}" srcOrd="0" destOrd="0" presId="urn:microsoft.com/office/officeart/2005/8/layout/hierarchy1"/>
    <dgm:cxn modelId="{BCE91E26-E4DA-4E3C-BC83-FC5DFE453AF6}" type="presParOf" srcId="{0A1DEB92-9B77-4173-8D52-64FD3154E7F0}" destId="{D03B317D-B9FC-4D96-9BA1-429B6F9CC833}" srcOrd="1" destOrd="0" presId="urn:microsoft.com/office/officeart/2005/8/layout/hierarchy1"/>
    <dgm:cxn modelId="{1EDB3457-CE50-427D-A825-594CC3E3B0B1}" type="presParOf" srcId="{D03B317D-B9FC-4D96-9BA1-429B6F9CC833}" destId="{578F534E-D7E1-4FEC-88ED-63EFF5BE6CE0}" srcOrd="0" destOrd="0" presId="urn:microsoft.com/office/officeart/2005/8/layout/hierarchy1"/>
    <dgm:cxn modelId="{4F91815A-3137-419A-A3A3-97468B6E5D63}" type="presParOf" srcId="{578F534E-D7E1-4FEC-88ED-63EFF5BE6CE0}" destId="{D8638459-113E-4D27-BE37-F3EB13DE70C7}" srcOrd="0" destOrd="0" presId="urn:microsoft.com/office/officeart/2005/8/layout/hierarchy1"/>
    <dgm:cxn modelId="{685685BD-3EF2-4C18-9892-B13BF3C3377E}" type="presParOf" srcId="{578F534E-D7E1-4FEC-88ED-63EFF5BE6CE0}" destId="{7741BED4-EF3E-44B9-8EA1-2DAF9C692599}" srcOrd="1" destOrd="0" presId="urn:microsoft.com/office/officeart/2005/8/layout/hierarchy1"/>
    <dgm:cxn modelId="{48575961-FB28-4228-8FE8-03B1DFCC20E5}" type="presParOf" srcId="{D03B317D-B9FC-4D96-9BA1-429B6F9CC833}" destId="{0F448F67-D88B-4683-B2B5-F3B25DD9FF77}" srcOrd="1" destOrd="0" presId="urn:microsoft.com/office/officeart/2005/8/layout/hierarchy1"/>
    <dgm:cxn modelId="{3525633D-9268-481F-B0FD-F367E58C2CE3}" type="presParOf" srcId="{B5E4B210-E84A-4591-880D-003513DBB83B}" destId="{47C643FD-5E10-4517-B0E1-859DD4385478}" srcOrd="2" destOrd="0" presId="urn:microsoft.com/office/officeart/2005/8/layout/hierarchy1"/>
    <dgm:cxn modelId="{59F76764-4FAC-46A4-89BA-A19EF254DD82}" type="presParOf" srcId="{B5E4B210-E84A-4591-880D-003513DBB83B}" destId="{CA062501-D5C5-436B-BF34-5F1C90904697}" srcOrd="3" destOrd="0" presId="urn:microsoft.com/office/officeart/2005/8/layout/hierarchy1"/>
    <dgm:cxn modelId="{4A5A1967-D31B-4ECF-A091-EE52691C2B6F}" type="presParOf" srcId="{CA062501-D5C5-436B-BF34-5F1C90904697}" destId="{507677B2-1AAC-40C9-94AE-D84F10DC6F99}" srcOrd="0" destOrd="0" presId="urn:microsoft.com/office/officeart/2005/8/layout/hierarchy1"/>
    <dgm:cxn modelId="{EFE7322B-795A-49FA-870F-1A2F4B9C8A9E}" type="presParOf" srcId="{507677B2-1AAC-40C9-94AE-D84F10DC6F99}" destId="{AA65234D-659A-4382-A6F6-8654C4141C40}" srcOrd="0" destOrd="0" presId="urn:microsoft.com/office/officeart/2005/8/layout/hierarchy1"/>
    <dgm:cxn modelId="{12DE81BB-1C91-4E66-B378-60D218CDEEB4}" type="presParOf" srcId="{507677B2-1AAC-40C9-94AE-D84F10DC6F99}" destId="{802635E6-0546-48C3-BA07-BCF7B0A169FC}" srcOrd="1" destOrd="0" presId="urn:microsoft.com/office/officeart/2005/8/layout/hierarchy1"/>
    <dgm:cxn modelId="{F74FB348-DE0F-4D11-8E58-EAB664DC747A}" type="presParOf" srcId="{CA062501-D5C5-436B-BF34-5F1C90904697}" destId="{BDE44A8B-202A-470B-AB3A-5EC40F2E9DB5}" srcOrd="1" destOrd="0" presId="urn:microsoft.com/office/officeart/2005/8/layout/hierarchy1"/>
    <dgm:cxn modelId="{796E5E39-3669-4C7D-8050-DDDBC8E2B8BA}" type="presParOf" srcId="{B5E4B210-E84A-4591-880D-003513DBB83B}" destId="{279C50AE-9945-4E55-9B29-68FD413A3146}" srcOrd="4" destOrd="0" presId="urn:microsoft.com/office/officeart/2005/8/layout/hierarchy1"/>
    <dgm:cxn modelId="{2502A166-0AA3-4A90-8BB2-97133D6356B6}" type="presParOf" srcId="{B5E4B210-E84A-4591-880D-003513DBB83B}" destId="{B4D48668-EDF0-43D8-AFAF-6540E7679474}" srcOrd="5" destOrd="0" presId="urn:microsoft.com/office/officeart/2005/8/layout/hierarchy1"/>
    <dgm:cxn modelId="{F194920F-53B1-4E41-A0F4-DC140B42D32A}" type="presParOf" srcId="{B4D48668-EDF0-43D8-AFAF-6540E7679474}" destId="{4F8F4114-9DAD-409C-AE15-9264AA1F3F0A}" srcOrd="0" destOrd="0" presId="urn:microsoft.com/office/officeart/2005/8/layout/hierarchy1"/>
    <dgm:cxn modelId="{DEDC3F59-8C6A-47BC-9A1D-8B3E58A23DD3}" type="presParOf" srcId="{4F8F4114-9DAD-409C-AE15-9264AA1F3F0A}" destId="{DEEF8B0B-6575-457C-976C-8AFFF2E18585}" srcOrd="0" destOrd="0" presId="urn:microsoft.com/office/officeart/2005/8/layout/hierarchy1"/>
    <dgm:cxn modelId="{4D25FBDA-D3F3-4CCB-98B7-30993D96E891}" type="presParOf" srcId="{4F8F4114-9DAD-409C-AE15-9264AA1F3F0A}" destId="{E129041F-ECB0-4529-B6E9-980FC313F37E}" srcOrd="1" destOrd="0" presId="urn:microsoft.com/office/officeart/2005/8/layout/hierarchy1"/>
    <dgm:cxn modelId="{7B9F5573-3AB4-4ACE-A0A3-D1A451619136}" type="presParOf" srcId="{B4D48668-EDF0-43D8-AFAF-6540E7679474}" destId="{15769846-F601-4F7C-93A3-610815ADE651}" srcOrd="1" destOrd="0" presId="urn:microsoft.com/office/officeart/2005/8/layout/hierarchy1"/>
    <dgm:cxn modelId="{F95354BF-C9CC-4B1F-9FE8-62D924D049D7}" type="presParOf" srcId="{15769846-F601-4F7C-93A3-610815ADE651}" destId="{D9D212D5-C582-4A4D-BD36-8FA8D11C2BC6}" srcOrd="0" destOrd="0" presId="urn:microsoft.com/office/officeart/2005/8/layout/hierarchy1"/>
    <dgm:cxn modelId="{57E7ED4F-3D48-445B-A222-5BA737204F14}" type="presParOf" srcId="{15769846-F601-4F7C-93A3-610815ADE651}" destId="{74E261D8-3A8F-4071-B7EA-155C1AC65517}" srcOrd="1" destOrd="0" presId="urn:microsoft.com/office/officeart/2005/8/layout/hierarchy1"/>
    <dgm:cxn modelId="{7370A121-CFEA-4766-8FE4-F90B32CE3DE4}" type="presParOf" srcId="{74E261D8-3A8F-4071-B7EA-155C1AC65517}" destId="{772A72D4-55D1-4A95-9175-B31A0F887CB6}" srcOrd="0" destOrd="0" presId="urn:microsoft.com/office/officeart/2005/8/layout/hierarchy1"/>
    <dgm:cxn modelId="{CAD538F7-009E-4D46-A28C-F3ACCDB465E5}" type="presParOf" srcId="{772A72D4-55D1-4A95-9175-B31A0F887CB6}" destId="{300172FB-CCED-48A7-B5DB-702E584E9192}" srcOrd="0" destOrd="0" presId="urn:microsoft.com/office/officeart/2005/8/layout/hierarchy1"/>
    <dgm:cxn modelId="{42E0417D-2DCF-4F63-B2F7-0636381D1850}" type="presParOf" srcId="{772A72D4-55D1-4A95-9175-B31A0F887CB6}" destId="{7A0973C8-ED58-436C-A290-5A48532F3C20}" srcOrd="1" destOrd="0" presId="urn:microsoft.com/office/officeart/2005/8/layout/hierarchy1"/>
    <dgm:cxn modelId="{F4B1CF72-B882-45E2-AD6C-7C8037FA29DA}" type="presParOf" srcId="{74E261D8-3A8F-4071-B7EA-155C1AC65517}" destId="{C21E8C20-0BAA-427D-AA20-268F526D3039}" srcOrd="1" destOrd="0" presId="urn:microsoft.com/office/officeart/2005/8/layout/hierarchy1"/>
    <dgm:cxn modelId="{57D51E40-9E7A-4A20-A90B-F5B76801F983}" type="presParOf" srcId="{C21E8C20-0BAA-427D-AA20-268F526D3039}" destId="{92D0DCB9-F17F-4E6F-81AA-7F5C98FDA00A}" srcOrd="0" destOrd="0" presId="urn:microsoft.com/office/officeart/2005/8/layout/hierarchy1"/>
    <dgm:cxn modelId="{A84BC11A-2F3F-4081-B110-1718D668101E}" type="presParOf" srcId="{C21E8C20-0BAA-427D-AA20-268F526D3039}" destId="{EB0DE714-A6FB-42CD-95C8-3A133D311022}" srcOrd="1" destOrd="0" presId="urn:microsoft.com/office/officeart/2005/8/layout/hierarchy1"/>
    <dgm:cxn modelId="{909422B4-4B95-4641-A649-11AE96837154}" type="presParOf" srcId="{EB0DE714-A6FB-42CD-95C8-3A133D311022}" destId="{7FE6D989-FB4D-45C8-99B9-0E421ED3E235}" srcOrd="0" destOrd="0" presId="urn:microsoft.com/office/officeart/2005/8/layout/hierarchy1"/>
    <dgm:cxn modelId="{CDB126F6-9CF9-4534-8E94-CAC4DC28837A}" type="presParOf" srcId="{7FE6D989-FB4D-45C8-99B9-0E421ED3E235}" destId="{AD74F0CF-79D9-4A03-BD14-0F31C6835A1F}" srcOrd="0" destOrd="0" presId="urn:microsoft.com/office/officeart/2005/8/layout/hierarchy1"/>
    <dgm:cxn modelId="{60B814B7-37FF-48A9-91A3-5DD32FB89A3C}" type="presParOf" srcId="{7FE6D989-FB4D-45C8-99B9-0E421ED3E235}" destId="{DDCF4CE8-B7C5-4467-BD92-92DEF329A54A}" srcOrd="1" destOrd="0" presId="urn:microsoft.com/office/officeart/2005/8/layout/hierarchy1"/>
    <dgm:cxn modelId="{6B5DEFC0-0682-487C-93A2-2C1C14CD42DF}" type="presParOf" srcId="{EB0DE714-A6FB-42CD-95C8-3A133D311022}" destId="{015F38DC-5E35-44CB-8804-F5BCC64A9338}" srcOrd="1" destOrd="0" presId="urn:microsoft.com/office/officeart/2005/8/layout/hierarchy1"/>
    <dgm:cxn modelId="{B63AD822-F6BE-48B0-ACB2-36F0E5D4A631}" type="presParOf" srcId="{B5E4B210-E84A-4591-880D-003513DBB83B}" destId="{C5FFAD43-74AA-486D-B544-E4B903B24475}" srcOrd="6" destOrd="0" presId="urn:microsoft.com/office/officeart/2005/8/layout/hierarchy1"/>
    <dgm:cxn modelId="{AFDB6567-D888-48F9-88AC-19514C17ACEA}" type="presParOf" srcId="{B5E4B210-E84A-4591-880D-003513DBB83B}" destId="{2BC9B335-9A75-4367-B5E0-F10507FD5D90}" srcOrd="7" destOrd="0" presId="urn:microsoft.com/office/officeart/2005/8/layout/hierarchy1"/>
    <dgm:cxn modelId="{D3EB38A6-F941-42F1-8442-5862ADAECC45}" type="presParOf" srcId="{2BC9B335-9A75-4367-B5E0-F10507FD5D90}" destId="{1B1AB1A4-18DD-4B4D-BFC2-2ECFE53673B5}" srcOrd="0" destOrd="0" presId="urn:microsoft.com/office/officeart/2005/8/layout/hierarchy1"/>
    <dgm:cxn modelId="{93EEFA0C-8D45-431C-AF6B-988118911A4F}" type="presParOf" srcId="{1B1AB1A4-18DD-4B4D-BFC2-2ECFE53673B5}" destId="{3CFE69B6-B26F-4EE1-A51D-33B4F0824A18}" srcOrd="0" destOrd="0" presId="urn:microsoft.com/office/officeart/2005/8/layout/hierarchy1"/>
    <dgm:cxn modelId="{ADDFBB0C-5848-4436-BFE3-37BFE4666FBA}" type="presParOf" srcId="{1B1AB1A4-18DD-4B4D-BFC2-2ECFE53673B5}" destId="{FCF3C9A8-ACD8-4A69-AE47-4451A2F2D256}" srcOrd="1" destOrd="0" presId="urn:microsoft.com/office/officeart/2005/8/layout/hierarchy1"/>
    <dgm:cxn modelId="{F5227DC5-E22B-40FC-B83E-FB8F10C28D2F}" type="presParOf" srcId="{2BC9B335-9A75-4367-B5E0-F10507FD5D90}" destId="{E41005C2-BA8C-4284-862D-C62822DB1126}" srcOrd="1" destOrd="0" presId="urn:microsoft.com/office/officeart/2005/8/layout/hierarchy1"/>
    <dgm:cxn modelId="{708BCAF8-9D83-41C4-8437-3D3756A05383}" type="presParOf" srcId="{E41005C2-BA8C-4284-862D-C62822DB1126}" destId="{348B3A23-B8A1-419E-8164-0E09904DEF75}" srcOrd="0" destOrd="0" presId="urn:microsoft.com/office/officeart/2005/8/layout/hierarchy1"/>
    <dgm:cxn modelId="{69A8F9D9-C728-4CB2-B681-2625E87AE6AA}" type="presParOf" srcId="{E41005C2-BA8C-4284-862D-C62822DB1126}" destId="{E566D735-104F-4A67-82AB-9A3B90491497}" srcOrd="1" destOrd="0" presId="urn:microsoft.com/office/officeart/2005/8/layout/hierarchy1"/>
    <dgm:cxn modelId="{BE3A8797-4399-41DD-8EA2-61D940BF7811}" type="presParOf" srcId="{E566D735-104F-4A67-82AB-9A3B90491497}" destId="{BF509800-B6F9-44CC-97F4-963B798C7767}" srcOrd="0" destOrd="0" presId="urn:microsoft.com/office/officeart/2005/8/layout/hierarchy1"/>
    <dgm:cxn modelId="{ACFEEE39-6ED1-40FF-8432-735FE5F8BE74}" type="presParOf" srcId="{BF509800-B6F9-44CC-97F4-963B798C7767}" destId="{C90DABC2-61AA-44C1-9A69-94F8EBF47F4C}" srcOrd="0" destOrd="0" presId="urn:microsoft.com/office/officeart/2005/8/layout/hierarchy1"/>
    <dgm:cxn modelId="{B1DAE12D-616F-44CC-8A60-392049C6BFBA}" type="presParOf" srcId="{BF509800-B6F9-44CC-97F4-963B798C7767}" destId="{3922A3CA-A797-47BA-86F6-999DF9D9CE5A}" srcOrd="1" destOrd="0" presId="urn:microsoft.com/office/officeart/2005/8/layout/hierarchy1"/>
    <dgm:cxn modelId="{6B69FA2C-8B9E-4BE4-9789-613BF84FF28D}" type="presParOf" srcId="{E566D735-104F-4A67-82AB-9A3B90491497}" destId="{B7897A0D-57BC-4782-A850-E895B6E05784}" srcOrd="1" destOrd="0" presId="urn:microsoft.com/office/officeart/2005/8/layout/hierarchy1"/>
    <dgm:cxn modelId="{37EA4669-3FB3-43CC-894F-6AFB2DDDD5D2}" type="presParOf" srcId="{B7897A0D-57BC-4782-A850-E895B6E05784}" destId="{4DB6BD30-4088-46FD-88C8-E819FA79DF95}" srcOrd="0" destOrd="0" presId="urn:microsoft.com/office/officeart/2005/8/layout/hierarchy1"/>
    <dgm:cxn modelId="{FE887752-A7CE-4160-9D4A-2D5BF3DAB755}" type="presParOf" srcId="{B7897A0D-57BC-4782-A850-E895B6E05784}" destId="{BFB7F10F-3583-49E3-8923-3384FBF1BEA2}" srcOrd="1" destOrd="0" presId="urn:microsoft.com/office/officeart/2005/8/layout/hierarchy1"/>
    <dgm:cxn modelId="{07CB1CCC-F548-4D89-BFC2-B0038CC7FD23}" type="presParOf" srcId="{BFB7F10F-3583-49E3-8923-3384FBF1BEA2}" destId="{DF46364A-59DE-4553-B5E9-E75C81A05A4F}" srcOrd="0" destOrd="0" presId="urn:microsoft.com/office/officeart/2005/8/layout/hierarchy1"/>
    <dgm:cxn modelId="{E923E832-FD25-4A7E-A06E-A7F2E305459F}" type="presParOf" srcId="{DF46364A-59DE-4553-B5E9-E75C81A05A4F}" destId="{F51BC1D8-A70B-4921-A1E1-D46DAD4F3FE7}" srcOrd="0" destOrd="0" presId="urn:microsoft.com/office/officeart/2005/8/layout/hierarchy1"/>
    <dgm:cxn modelId="{294C099C-6764-4009-BD87-3F4F6CB67301}" type="presParOf" srcId="{DF46364A-59DE-4553-B5E9-E75C81A05A4F}" destId="{D6DD5464-E5B6-4D24-8E08-36D1774772DD}" srcOrd="1" destOrd="0" presId="urn:microsoft.com/office/officeart/2005/8/layout/hierarchy1"/>
    <dgm:cxn modelId="{06CE5463-91B7-4719-A0BF-765FF69EFBC7}" type="presParOf" srcId="{BFB7F10F-3583-49E3-8923-3384FBF1BEA2}" destId="{B02CC5E3-A340-4E05-BF46-DE7E66D7BF0E}" srcOrd="1" destOrd="0" presId="urn:microsoft.com/office/officeart/2005/8/layout/hierarchy1"/>
    <dgm:cxn modelId="{BAC569FA-9655-485C-AA23-F542E3CA6D41}" type="presParOf" srcId="{B5E4B210-E84A-4591-880D-003513DBB83B}" destId="{1658DCBF-6614-46D0-84FB-6FA39D4C71D6}" srcOrd="8" destOrd="0" presId="urn:microsoft.com/office/officeart/2005/8/layout/hierarchy1"/>
    <dgm:cxn modelId="{F04C8170-CE9E-4386-9EE7-AE58C16907AB}" type="presParOf" srcId="{B5E4B210-E84A-4591-880D-003513DBB83B}" destId="{B2D1E352-FFDE-41CF-932D-B6F2A93784C9}" srcOrd="9" destOrd="0" presId="urn:microsoft.com/office/officeart/2005/8/layout/hierarchy1"/>
    <dgm:cxn modelId="{CDC9160C-5FA5-4479-866E-2748AC7F06F7}" type="presParOf" srcId="{B2D1E352-FFDE-41CF-932D-B6F2A93784C9}" destId="{57D316A0-8E15-425B-A891-C4C5A2C54D15}" srcOrd="0" destOrd="0" presId="urn:microsoft.com/office/officeart/2005/8/layout/hierarchy1"/>
    <dgm:cxn modelId="{E0C08564-5B97-43BA-AFF0-8A9664D115EC}" type="presParOf" srcId="{57D316A0-8E15-425B-A891-C4C5A2C54D15}" destId="{34DCABB4-5AAE-452A-96DD-18C602A63220}" srcOrd="0" destOrd="0" presId="urn:microsoft.com/office/officeart/2005/8/layout/hierarchy1"/>
    <dgm:cxn modelId="{13A0D148-CF67-4EDE-B920-A90A6626CD64}" type="presParOf" srcId="{57D316A0-8E15-425B-A891-C4C5A2C54D15}" destId="{E5A66E75-5D04-45B3-A1E7-C54C9B09E0CB}" srcOrd="1" destOrd="0" presId="urn:microsoft.com/office/officeart/2005/8/layout/hierarchy1"/>
    <dgm:cxn modelId="{1D4C8FFF-4255-4020-A4E4-4C2CF989A59D}" type="presParOf" srcId="{B2D1E352-FFDE-41CF-932D-B6F2A93784C9}" destId="{B801616F-45BB-400A-8C9F-A114B311F931}" srcOrd="1" destOrd="0" presId="urn:microsoft.com/office/officeart/2005/8/layout/hierarchy1"/>
    <dgm:cxn modelId="{C4B81F59-DBCF-43F4-AD1E-15D0BFF5DC7A}" type="presParOf" srcId="{B801616F-45BB-400A-8C9F-A114B311F931}" destId="{41066D11-3899-46D9-B3B2-04E24B5E7C35}" srcOrd="0" destOrd="0" presId="urn:microsoft.com/office/officeart/2005/8/layout/hierarchy1"/>
    <dgm:cxn modelId="{D186128F-C061-4E0F-BB03-86157648D406}" type="presParOf" srcId="{B801616F-45BB-400A-8C9F-A114B311F931}" destId="{EB36F72B-8E46-4509-A85D-A7F49ECF256B}" srcOrd="1" destOrd="0" presId="urn:microsoft.com/office/officeart/2005/8/layout/hierarchy1"/>
    <dgm:cxn modelId="{A3C4992E-DEA3-4956-AB6F-8F7FBB533396}" type="presParOf" srcId="{EB36F72B-8E46-4509-A85D-A7F49ECF256B}" destId="{CD08CABE-F9D1-47FD-8969-444C030DA7B4}" srcOrd="0" destOrd="0" presId="urn:microsoft.com/office/officeart/2005/8/layout/hierarchy1"/>
    <dgm:cxn modelId="{331F16D3-C09B-4B6D-B140-B0ACBA01C9E9}" type="presParOf" srcId="{CD08CABE-F9D1-47FD-8969-444C030DA7B4}" destId="{3075DA73-3EE4-42F3-A1CF-00E1591062C7}" srcOrd="0" destOrd="0" presId="urn:microsoft.com/office/officeart/2005/8/layout/hierarchy1"/>
    <dgm:cxn modelId="{3E0B11F7-7610-42A6-84A6-ACBC61067E6A}" type="presParOf" srcId="{CD08CABE-F9D1-47FD-8969-444C030DA7B4}" destId="{8E81FE4F-7DF8-47D0-9E08-436EB5DF8835}" srcOrd="1" destOrd="0" presId="urn:microsoft.com/office/officeart/2005/8/layout/hierarchy1"/>
    <dgm:cxn modelId="{80CAAE56-BF32-43FA-815D-59941AF8F6B6}" type="presParOf" srcId="{EB36F72B-8E46-4509-A85D-A7F49ECF256B}" destId="{CF74B06B-58D9-483A-B309-D02521448959}" srcOrd="1" destOrd="0" presId="urn:microsoft.com/office/officeart/2005/8/layout/hierarchy1"/>
    <dgm:cxn modelId="{BBF543E8-7D8E-4634-9632-B0E44BB202A7}" type="presParOf" srcId="{6C45AF92-9A79-4BFB-B40F-10A7055D13C9}" destId="{41CED8C3-E54B-4909-8E9D-CD3DBEEE03BE}" srcOrd="2" destOrd="0" presId="urn:microsoft.com/office/officeart/2005/8/layout/hierarchy1"/>
    <dgm:cxn modelId="{05436BC8-D581-4702-8897-673036EF2BF0}" type="presParOf" srcId="{6C45AF92-9A79-4BFB-B40F-10A7055D13C9}" destId="{AFD62D06-F003-4F7B-A12E-DABD902C60C7}" srcOrd="3" destOrd="0" presId="urn:microsoft.com/office/officeart/2005/8/layout/hierarchy1"/>
    <dgm:cxn modelId="{6B2D6ED8-D3CF-46AB-88B8-7286A3740C6A}" type="presParOf" srcId="{AFD62D06-F003-4F7B-A12E-DABD902C60C7}" destId="{81D3B534-D5F7-42C6-94C8-42B044B1DB1A}" srcOrd="0" destOrd="0" presId="urn:microsoft.com/office/officeart/2005/8/layout/hierarchy1"/>
    <dgm:cxn modelId="{BA1BA7BB-EE6E-45E7-B916-75F1F5002E67}" type="presParOf" srcId="{81D3B534-D5F7-42C6-94C8-42B044B1DB1A}" destId="{39280EE0-DD50-4C7C-A4D6-24BBADBC74A4}" srcOrd="0" destOrd="0" presId="urn:microsoft.com/office/officeart/2005/8/layout/hierarchy1"/>
    <dgm:cxn modelId="{CC9B78EA-8976-40B6-89FB-8A66365C02A1}" type="presParOf" srcId="{81D3B534-D5F7-42C6-94C8-42B044B1DB1A}" destId="{5A93CD91-06AF-41E2-91C9-2DF9451477AA}" srcOrd="1" destOrd="0" presId="urn:microsoft.com/office/officeart/2005/8/layout/hierarchy1"/>
    <dgm:cxn modelId="{7C5B393A-3B78-4FE1-8C17-A81151E6934B}" type="presParOf" srcId="{AFD62D06-F003-4F7B-A12E-DABD902C60C7}" destId="{816FDD4B-C564-477B-B7B5-163442541813}" srcOrd="1" destOrd="0" presId="urn:microsoft.com/office/officeart/2005/8/layout/hierarchy1"/>
    <dgm:cxn modelId="{951F5A68-BFA0-44E9-BB4A-2B93DA14E62A}" type="presParOf" srcId="{816FDD4B-C564-477B-B7B5-163442541813}" destId="{B4A99BE8-E9CD-4F92-8628-4442EE23B176}" srcOrd="0" destOrd="0" presId="urn:microsoft.com/office/officeart/2005/8/layout/hierarchy1"/>
    <dgm:cxn modelId="{6B9EBC81-C074-405B-9EB2-0B4CFD53961E}" type="presParOf" srcId="{816FDD4B-C564-477B-B7B5-163442541813}" destId="{36BE7651-38AE-459F-9F3C-89C6A92DB92C}" srcOrd="1" destOrd="0" presId="urn:microsoft.com/office/officeart/2005/8/layout/hierarchy1"/>
    <dgm:cxn modelId="{DFD4E50C-0CFD-4459-B3AF-A8090E8ED9ED}" type="presParOf" srcId="{36BE7651-38AE-459F-9F3C-89C6A92DB92C}" destId="{9BE9EC34-65EF-4EA0-87D2-848C5404679F}" srcOrd="0" destOrd="0" presId="urn:microsoft.com/office/officeart/2005/8/layout/hierarchy1"/>
    <dgm:cxn modelId="{18D60CCE-2A61-45DD-B13F-4F3EC8A6E791}" type="presParOf" srcId="{9BE9EC34-65EF-4EA0-87D2-848C5404679F}" destId="{C31ED162-0E92-44E5-89AF-BA41B1A4CD26}" srcOrd="0" destOrd="0" presId="urn:microsoft.com/office/officeart/2005/8/layout/hierarchy1"/>
    <dgm:cxn modelId="{D4CD0C2F-F3CE-4ECB-A7AF-2222AD61C16F}" type="presParOf" srcId="{9BE9EC34-65EF-4EA0-87D2-848C5404679F}" destId="{39676E26-454D-416F-BD06-57B33C8CB41C}" srcOrd="1" destOrd="0" presId="urn:microsoft.com/office/officeart/2005/8/layout/hierarchy1"/>
    <dgm:cxn modelId="{11158124-1B8E-45EB-9230-B0FE40F7452C}" type="presParOf" srcId="{36BE7651-38AE-459F-9F3C-89C6A92DB92C}" destId="{A13C337C-A277-4CB0-AE06-0DDF1F385240}" srcOrd="1" destOrd="0" presId="urn:microsoft.com/office/officeart/2005/8/layout/hierarchy1"/>
    <dgm:cxn modelId="{052F4F68-A3E2-4A06-8B83-003BF4F09467}" type="presParOf" srcId="{A13C337C-A277-4CB0-AE06-0DDF1F385240}" destId="{E6B341EA-8332-4965-BA30-698B806BB3FC}" srcOrd="0" destOrd="0" presId="urn:microsoft.com/office/officeart/2005/8/layout/hierarchy1"/>
    <dgm:cxn modelId="{A63D03A0-952C-45DE-9CAA-2576A2A41456}" type="presParOf" srcId="{A13C337C-A277-4CB0-AE06-0DDF1F385240}" destId="{B2723E96-77AF-4CC8-AD6D-67DA45BE1A9E}" srcOrd="1" destOrd="0" presId="urn:microsoft.com/office/officeart/2005/8/layout/hierarchy1"/>
    <dgm:cxn modelId="{8CBFCB33-078A-4055-B42F-02B59F1C2896}" type="presParOf" srcId="{B2723E96-77AF-4CC8-AD6D-67DA45BE1A9E}" destId="{EE82D71C-8599-4937-A046-8CC3D4CB3180}" srcOrd="0" destOrd="0" presId="urn:microsoft.com/office/officeart/2005/8/layout/hierarchy1"/>
    <dgm:cxn modelId="{04EA2496-D979-4F7B-A150-679DE9228D71}" type="presParOf" srcId="{EE82D71C-8599-4937-A046-8CC3D4CB3180}" destId="{D003E530-2BD9-4DE4-8674-DA662A4483E4}" srcOrd="0" destOrd="0" presId="urn:microsoft.com/office/officeart/2005/8/layout/hierarchy1"/>
    <dgm:cxn modelId="{C3E2C17D-D2BB-4B0E-8241-F6BBD494216C}" type="presParOf" srcId="{EE82D71C-8599-4937-A046-8CC3D4CB3180}" destId="{CD35F046-33B8-453A-BE2A-E637B11E7C32}" srcOrd="1" destOrd="0" presId="urn:microsoft.com/office/officeart/2005/8/layout/hierarchy1"/>
    <dgm:cxn modelId="{574AD15D-6B9F-442B-AA67-9539A47E07E3}" type="presParOf" srcId="{B2723E96-77AF-4CC8-AD6D-67DA45BE1A9E}" destId="{99F7DE20-53A0-43EE-A9E7-449814050D9D}" srcOrd="1" destOrd="0" presId="urn:microsoft.com/office/officeart/2005/8/layout/hierarchy1"/>
    <dgm:cxn modelId="{42967F9C-E8AC-49C7-A39F-07D7E5E7B1CA}" type="presParOf" srcId="{99F7DE20-53A0-43EE-A9E7-449814050D9D}" destId="{0487D121-FC47-4871-B8C1-CCC8A639C9F5}" srcOrd="0" destOrd="0" presId="urn:microsoft.com/office/officeart/2005/8/layout/hierarchy1"/>
    <dgm:cxn modelId="{8A30D297-E316-43E8-9E5D-0A3ED81952C3}" type="presParOf" srcId="{99F7DE20-53A0-43EE-A9E7-449814050D9D}" destId="{05E956A2-CA69-414F-81FB-A59AEFB99E37}" srcOrd="1" destOrd="0" presId="urn:microsoft.com/office/officeart/2005/8/layout/hierarchy1"/>
    <dgm:cxn modelId="{AE663DFF-E981-478C-A660-7A16758AD194}" type="presParOf" srcId="{05E956A2-CA69-414F-81FB-A59AEFB99E37}" destId="{77A9B8F0-219B-4F34-AAD6-59783BE5B45C}" srcOrd="0" destOrd="0" presId="urn:microsoft.com/office/officeart/2005/8/layout/hierarchy1"/>
    <dgm:cxn modelId="{CD8C6BE9-88CE-41C9-A2EE-D48431D74EEC}" type="presParOf" srcId="{77A9B8F0-219B-4F34-AAD6-59783BE5B45C}" destId="{94A3F81B-8924-4E2B-97F7-47A8AC7E9CA5}" srcOrd="0" destOrd="0" presId="urn:microsoft.com/office/officeart/2005/8/layout/hierarchy1"/>
    <dgm:cxn modelId="{C5932862-CECF-4E33-9DF5-355D99EA47E9}" type="presParOf" srcId="{77A9B8F0-219B-4F34-AAD6-59783BE5B45C}" destId="{9DCC02B3-3248-4962-B05E-D0A1A5CFA3C8}" srcOrd="1" destOrd="0" presId="urn:microsoft.com/office/officeart/2005/8/layout/hierarchy1"/>
    <dgm:cxn modelId="{563D6379-C180-48CF-8D7C-03B59A3F3265}" type="presParOf" srcId="{05E956A2-CA69-414F-81FB-A59AEFB99E37}" destId="{47078510-8B88-4ACC-B8DC-8525712D39FB}" srcOrd="1" destOrd="0" presId="urn:microsoft.com/office/officeart/2005/8/layout/hierarchy1"/>
    <dgm:cxn modelId="{40275B25-3379-482E-8F71-EC57F9C4690A}" type="presParOf" srcId="{A13C337C-A277-4CB0-AE06-0DDF1F385240}" destId="{2572DBC6-09EB-4F7E-92E2-3DAB7E698168}" srcOrd="2" destOrd="0" presId="urn:microsoft.com/office/officeart/2005/8/layout/hierarchy1"/>
    <dgm:cxn modelId="{E6D42E31-93D1-47FF-9AF1-8735DF9D8428}" type="presParOf" srcId="{A13C337C-A277-4CB0-AE06-0DDF1F385240}" destId="{2BE8C28E-F439-4913-9608-7EC77C8A2073}" srcOrd="3" destOrd="0" presId="urn:microsoft.com/office/officeart/2005/8/layout/hierarchy1"/>
    <dgm:cxn modelId="{A83B03E6-E85B-4927-8144-0F21B2FFC1CD}" type="presParOf" srcId="{2BE8C28E-F439-4913-9608-7EC77C8A2073}" destId="{EEBBDF03-447B-4525-90EC-670E6161A180}" srcOrd="0" destOrd="0" presId="urn:microsoft.com/office/officeart/2005/8/layout/hierarchy1"/>
    <dgm:cxn modelId="{CF78431C-7C25-41E4-8BF1-F6F41B1B11CF}" type="presParOf" srcId="{EEBBDF03-447B-4525-90EC-670E6161A180}" destId="{30F5D0CB-E627-4D5D-9327-E2EB68B2079B}" srcOrd="0" destOrd="0" presId="urn:microsoft.com/office/officeart/2005/8/layout/hierarchy1"/>
    <dgm:cxn modelId="{4AC95DFB-3368-40AA-B80A-357484D8E1A1}" type="presParOf" srcId="{EEBBDF03-447B-4525-90EC-670E6161A180}" destId="{B6EB871C-FB3F-49BE-B918-D3B0F1BE2F93}" srcOrd="1" destOrd="0" presId="urn:microsoft.com/office/officeart/2005/8/layout/hierarchy1"/>
    <dgm:cxn modelId="{97336112-0610-43E9-9425-F7BFA9CD4AA2}" type="presParOf" srcId="{2BE8C28E-F439-4913-9608-7EC77C8A2073}" destId="{9348B3AD-5B4C-4F98-91A5-353FD6364C68}" srcOrd="1" destOrd="0" presId="urn:microsoft.com/office/officeart/2005/8/layout/hierarchy1"/>
    <dgm:cxn modelId="{5F3C3D45-865E-463D-A29B-5D448CAD2A07}" type="presParOf" srcId="{9348B3AD-5B4C-4F98-91A5-353FD6364C68}" destId="{894083FE-9F65-4A27-985B-F4FE16B5CBBF}" srcOrd="0" destOrd="0" presId="urn:microsoft.com/office/officeart/2005/8/layout/hierarchy1"/>
    <dgm:cxn modelId="{CA69C3DA-D86C-4B44-A809-2F5C99AE2634}" type="presParOf" srcId="{9348B3AD-5B4C-4F98-91A5-353FD6364C68}" destId="{057201DE-DBC9-4E91-A929-CAB4E0973CBA}" srcOrd="1" destOrd="0" presId="urn:microsoft.com/office/officeart/2005/8/layout/hierarchy1"/>
    <dgm:cxn modelId="{DAD7F6AF-4036-41E6-A119-528CEEB309AB}" type="presParOf" srcId="{057201DE-DBC9-4E91-A929-CAB4E0973CBA}" destId="{620B870C-D926-4FA8-9A78-618F5E8BF624}" srcOrd="0" destOrd="0" presId="urn:microsoft.com/office/officeart/2005/8/layout/hierarchy1"/>
    <dgm:cxn modelId="{DFA853D4-D300-418C-A8CB-CB48F952707F}" type="presParOf" srcId="{620B870C-D926-4FA8-9A78-618F5E8BF624}" destId="{718040C4-4717-4F5F-8080-3700AD1CA510}" srcOrd="0" destOrd="0" presId="urn:microsoft.com/office/officeart/2005/8/layout/hierarchy1"/>
    <dgm:cxn modelId="{A15670FD-3670-4D2A-9486-6335F6999D5B}" type="presParOf" srcId="{620B870C-D926-4FA8-9A78-618F5E8BF624}" destId="{C157EB72-C30A-4CC7-A52A-B00E45B44150}" srcOrd="1" destOrd="0" presId="urn:microsoft.com/office/officeart/2005/8/layout/hierarchy1"/>
    <dgm:cxn modelId="{9AD5BCF1-40A7-451B-BF43-0CFAEC0E2268}" type="presParOf" srcId="{057201DE-DBC9-4E91-A929-CAB4E0973CBA}" destId="{6956B46C-DA56-4A48-BB69-AB83F46F933E}" srcOrd="1" destOrd="0" presId="urn:microsoft.com/office/officeart/2005/8/layout/hierarchy1"/>
    <dgm:cxn modelId="{A2EB0B2B-EDBC-48E5-B5DE-840D2C8A1E87}" type="presParOf" srcId="{816FDD4B-C564-477B-B7B5-163442541813}" destId="{9D158A24-8DA6-4BEF-AA8E-B70648F15F54}" srcOrd="2" destOrd="0" presId="urn:microsoft.com/office/officeart/2005/8/layout/hierarchy1"/>
    <dgm:cxn modelId="{447CB850-6455-46C4-A752-32B39A2A2824}" type="presParOf" srcId="{816FDD4B-C564-477B-B7B5-163442541813}" destId="{AB536076-C7F3-40EC-B892-7DDEB131B916}" srcOrd="3" destOrd="0" presId="urn:microsoft.com/office/officeart/2005/8/layout/hierarchy1"/>
    <dgm:cxn modelId="{96599AAF-CA3F-4F48-89A9-670CB233776E}" type="presParOf" srcId="{AB536076-C7F3-40EC-B892-7DDEB131B916}" destId="{453ADB8D-E4AA-4C63-A76E-6C8B710AE29B}" srcOrd="0" destOrd="0" presId="urn:microsoft.com/office/officeart/2005/8/layout/hierarchy1"/>
    <dgm:cxn modelId="{EB13EF76-880B-47CC-9D47-D2863350EC7D}" type="presParOf" srcId="{453ADB8D-E4AA-4C63-A76E-6C8B710AE29B}" destId="{8FC77588-B37B-4BDA-8AC3-3340C416BC50}" srcOrd="0" destOrd="0" presId="urn:microsoft.com/office/officeart/2005/8/layout/hierarchy1"/>
    <dgm:cxn modelId="{433BFA41-6FF8-46FC-8D5A-F550F473167F}" type="presParOf" srcId="{453ADB8D-E4AA-4C63-A76E-6C8B710AE29B}" destId="{E2E424F1-8228-47E0-BF01-541D15B9A62F}" srcOrd="1" destOrd="0" presId="urn:microsoft.com/office/officeart/2005/8/layout/hierarchy1"/>
    <dgm:cxn modelId="{71601A2B-5830-4675-B7BF-2AF9223B53E8}" type="presParOf" srcId="{AB536076-C7F3-40EC-B892-7DDEB131B916}" destId="{52F14F82-656D-4D54-9245-D45464D1FD91}" srcOrd="1" destOrd="0" presId="urn:microsoft.com/office/officeart/2005/8/layout/hierarchy1"/>
    <dgm:cxn modelId="{1E60BB07-4A9E-49A9-BA3C-BD4B8049EE5F}" type="presParOf" srcId="{52F14F82-656D-4D54-9245-D45464D1FD91}" destId="{400CF358-5C21-4768-B2C2-FA6AD71B18ED}" srcOrd="0" destOrd="0" presId="urn:microsoft.com/office/officeart/2005/8/layout/hierarchy1"/>
    <dgm:cxn modelId="{E6F6E4E3-12DA-4462-A4EF-E9478526FFA9}" type="presParOf" srcId="{52F14F82-656D-4D54-9245-D45464D1FD91}" destId="{E3E9A697-AD08-436F-8075-CD447329CE70}" srcOrd="1" destOrd="0" presId="urn:microsoft.com/office/officeart/2005/8/layout/hierarchy1"/>
    <dgm:cxn modelId="{A7F44354-E4E8-446E-9894-B484AD8B251E}" type="presParOf" srcId="{E3E9A697-AD08-436F-8075-CD447329CE70}" destId="{98C49C77-F7E8-4D65-AC57-3019FA337CAF}" srcOrd="0" destOrd="0" presId="urn:microsoft.com/office/officeart/2005/8/layout/hierarchy1"/>
    <dgm:cxn modelId="{3DB0D417-D824-4AD9-84FB-5A75D1470B6F}" type="presParOf" srcId="{98C49C77-F7E8-4D65-AC57-3019FA337CAF}" destId="{7B6F4DC0-DA24-4F35-8076-E15F3EE77015}" srcOrd="0" destOrd="0" presId="urn:microsoft.com/office/officeart/2005/8/layout/hierarchy1"/>
    <dgm:cxn modelId="{234A86C6-C267-4B87-A856-FB34742C38F1}" type="presParOf" srcId="{98C49C77-F7E8-4D65-AC57-3019FA337CAF}" destId="{BFFCD3F6-A8B7-4A50-9949-257D96EF9911}" srcOrd="1" destOrd="0" presId="urn:microsoft.com/office/officeart/2005/8/layout/hierarchy1"/>
    <dgm:cxn modelId="{944D1BF1-249B-416C-B4F5-1459E7848438}" type="presParOf" srcId="{E3E9A697-AD08-436F-8075-CD447329CE70}" destId="{EA342395-7BC5-448F-9B8F-DB3603D2845F}" srcOrd="1" destOrd="0" presId="urn:microsoft.com/office/officeart/2005/8/layout/hierarchy1"/>
    <dgm:cxn modelId="{A2413730-C9F3-4747-87FC-41ADD1926480}" type="presParOf" srcId="{EA342395-7BC5-448F-9B8F-DB3603D2845F}" destId="{BC39CDF5-77FB-4EBF-90DB-4D4659BE03B4}" srcOrd="0" destOrd="0" presId="urn:microsoft.com/office/officeart/2005/8/layout/hierarchy1"/>
    <dgm:cxn modelId="{C4D673E6-C044-450D-85CA-A37C0193334A}" type="presParOf" srcId="{EA342395-7BC5-448F-9B8F-DB3603D2845F}" destId="{A3010254-1D23-41E5-A735-CE3D13DB8467}" srcOrd="1" destOrd="0" presId="urn:microsoft.com/office/officeart/2005/8/layout/hierarchy1"/>
    <dgm:cxn modelId="{7CCCF4F4-93BD-4E9C-85C6-5DF9F3905EDB}" type="presParOf" srcId="{A3010254-1D23-41E5-A735-CE3D13DB8467}" destId="{2EE31EBB-1E75-484C-986D-A9071AF4D946}" srcOrd="0" destOrd="0" presId="urn:microsoft.com/office/officeart/2005/8/layout/hierarchy1"/>
    <dgm:cxn modelId="{FEADB749-05ED-4F51-8E15-22A2B4036C21}" type="presParOf" srcId="{2EE31EBB-1E75-484C-986D-A9071AF4D946}" destId="{E0B18B25-5BFD-4C2C-80CF-24FCABAA61B4}" srcOrd="0" destOrd="0" presId="urn:microsoft.com/office/officeart/2005/8/layout/hierarchy1"/>
    <dgm:cxn modelId="{E5A3A59D-B173-4E53-80BF-8CC4C781E0A0}" type="presParOf" srcId="{2EE31EBB-1E75-484C-986D-A9071AF4D946}" destId="{3D47035F-51F9-42B3-9E5D-B7253FB7A7B0}" srcOrd="1" destOrd="0" presId="urn:microsoft.com/office/officeart/2005/8/layout/hierarchy1"/>
    <dgm:cxn modelId="{53161AF8-043A-4037-A3F5-26F0B3B4AF39}" type="presParOf" srcId="{A3010254-1D23-41E5-A735-CE3D13DB8467}" destId="{498B1C91-FA1E-4DBB-8BF0-4F580AF7AEC8}" srcOrd="1" destOrd="0" presId="urn:microsoft.com/office/officeart/2005/8/layout/hierarchy1"/>
    <dgm:cxn modelId="{9F6FB980-2EF2-4C13-81E0-BF3D5D8210C2}" type="presParOf" srcId="{6C45AF92-9A79-4BFB-B40F-10A7055D13C9}" destId="{2F1E4F04-92CE-4286-8E14-B368610F0DC0}" srcOrd="4" destOrd="0" presId="urn:microsoft.com/office/officeart/2005/8/layout/hierarchy1"/>
    <dgm:cxn modelId="{BA56114B-827E-43B7-9A2B-F48A2BFA55FB}" type="presParOf" srcId="{6C45AF92-9A79-4BFB-B40F-10A7055D13C9}" destId="{36637AC4-1B65-40E6-89A9-6F503E3BE385}" srcOrd="5" destOrd="0" presId="urn:microsoft.com/office/officeart/2005/8/layout/hierarchy1"/>
    <dgm:cxn modelId="{4EA7D621-DD22-4FB0-B3AE-8674D7F149B4}" type="presParOf" srcId="{36637AC4-1B65-40E6-89A9-6F503E3BE385}" destId="{CD67AEEA-62C7-4E7B-B2E9-96FD1E1042B7}" srcOrd="0" destOrd="0" presId="urn:microsoft.com/office/officeart/2005/8/layout/hierarchy1"/>
    <dgm:cxn modelId="{F8F2DE38-EF81-4333-9D15-A75F535A41E0}" type="presParOf" srcId="{CD67AEEA-62C7-4E7B-B2E9-96FD1E1042B7}" destId="{9D5C3EBF-E323-4C4D-8EAD-3765C86B3A2C}" srcOrd="0" destOrd="0" presId="urn:microsoft.com/office/officeart/2005/8/layout/hierarchy1"/>
    <dgm:cxn modelId="{39597E66-ED6F-49B0-9285-7D132161F98F}" type="presParOf" srcId="{CD67AEEA-62C7-4E7B-B2E9-96FD1E1042B7}" destId="{8F428717-0D56-4FA1-ACD6-6410BADB6A2C}" srcOrd="1" destOrd="0" presId="urn:microsoft.com/office/officeart/2005/8/layout/hierarchy1"/>
    <dgm:cxn modelId="{3B9CD91D-FD06-42C9-A191-F7C881F1B3D6}" type="presParOf" srcId="{36637AC4-1B65-40E6-89A9-6F503E3BE385}" destId="{F641BDB6-9FC8-4F3D-966A-40AA932C3A96}" srcOrd="1" destOrd="0" presId="urn:microsoft.com/office/officeart/2005/8/layout/hierarchy1"/>
    <dgm:cxn modelId="{33B485E8-2C72-421E-B54B-BA9A8BC4AF90}" type="presParOf" srcId="{F641BDB6-9FC8-4F3D-966A-40AA932C3A96}" destId="{22EB4C11-B9C1-452C-BBDC-367DD51BF275}" srcOrd="0" destOrd="0" presId="urn:microsoft.com/office/officeart/2005/8/layout/hierarchy1"/>
    <dgm:cxn modelId="{0F607EC1-6352-40E1-A6BA-E878EAE5A1FE}" type="presParOf" srcId="{F641BDB6-9FC8-4F3D-966A-40AA932C3A96}" destId="{59D3CB0B-5502-4FD2-9F5D-7915FDD6BBF0}" srcOrd="1" destOrd="0" presId="urn:microsoft.com/office/officeart/2005/8/layout/hierarchy1"/>
    <dgm:cxn modelId="{7774AFEA-CAFF-421E-A1EF-D681DC9C24E1}" type="presParOf" srcId="{59D3CB0B-5502-4FD2-9F5D-7915FDD6BBF0}" destId="{47D30FC5-973D-4115-900E-33B8AF564682}" srcOrd="0" destOrd="0" presId="urn:microsoft.com/office/officeart/2005/8/layout/hierarchy1"/>
    <dgm:cxn modelId="{423F4D57-5531-4DEF-9BF3-DA999523EADA}" type="presParOf" srcId="{47D30FC5-973D-4115-900E-33B8AF564682}" destId="{03D2C8BC-6E45-4749-8BD9-114D1C6308BA}" srcOrd="0" destOrd="0" presId="urn:microsoft.com/office/officeart/2005/8/layout/hierarchy1"/>
    <dgm:cxn modelId="{8BC1E10C-9AFB-43A2-9837-D4729F146108}" type="presParOf" srcId="{47D30FC5-973D-4115-900E-33B8AF564682}" destId="{15069EBE-325D-4332-AD94-FBB0D16B8520}" srcOrd="1" destOrd="0" presId="urn:microsoft.com/office/officeart/2005/8/layout/hierarchy1"/>
    <dgm:cxn modelId="{C7EA8C0D-A0D2-4786-B4DF-BA6784DCC680}" type="presParOf" srcId="{59D3CB0B-5502-4FD2-9F5D-7915FDD6BBF0}" destId="{B8E76CFF-5132-49A4-BD63-854F0372B730}" srcOrd="1" destOrd="0" presId="urn:microsoft.com/office/officeart/2005/8/layout/hierarchy1"/>
    <dgm:cxn modelId="{82A98047-B9F9-417E-AED2-15DC0E334218}" type="presParOf" srcId="{B8E76CFF-5132-49A4-BD63-854F0372B730}" destId="{CD00D7D4-FCAC-4DEF-B826-09662C43F2B9}" srcOrd="0" destOrd="0" presId="urn:microsoft.com/office/officeart/2005/8/layout/hierarchy1"/>
    <dgm:cxn modelId="{5B69D013-5819-43E1-AEA5-721764FD51E3}" type="presParOf" srcId="{B8E76CFF-5132-49A4-BD63-854F0372B730}" destId="{C872412C-A47A-4C49-ABEA-E920880FB556}" srcOrd="1" destOrd="0" presId="urn:microsoft.com/office/officeart/2005/8/layout/hierarchy1"/>
    <dgm:cxn modelId="{D89FF407-03A0-4025-858C-EC91285B86EA}" type="presParOf" srcId="{C872412C-A47A-4C49-ABEA-E920880FB556}" destId="{96AC796E-5B24-4B9A-9456-B4AA5B03505D}" srcOrd="0" destOrd="0" presId="urn:microsoft.com/office/officeart/2005/8/layout/hierarchy1"/>
    <dgm:cxn modelId="{73D173D5-075D-4E65-9BFF-51B54472AAF4}" type="presParOf" srcId="{96AC796E-5B24-4B9A-9456-B4AA5B03505D}" destId="{5EEEAB50-B7DC-460D-9CD6-401C4880F29E}" srcOrd="0" destOrd="0" presId="urn:microsoft.com/office/officeart/2005/8/layout/hierarchy1"/>
    <dgm:cxn modelId="{352CEA66-D3EE-4DC9-86DF-63ED37EA3E4A}" type="presParOf" srcId="{96AC796E-5B24-4B9A-9456-B4AA5B03505D}" destId="{56C35913-47BB-4357-BD74-CE384CF09550}" srcOrd="1" destOrd="0" presId="urn:microsoft.com/office/officeart/2005/8/layout/hierarchy1"/>
    <dgm:cxn modelId="{9BD43035-B0E9-4C45-B36D-F7E91E6F6DA5}" type="presParOf" srcId="{C872412C-A47A-4C49-ABEA-E920880FB556}" destId="{1A91B343-AFF6-452A-ABC2-9F39A341594C}" srcOrd="1" destOrd="0" presId="urn:microsoft.com/office/officeart/2005/8/layout/hierarchy1"/>
    <dgm:cxn modelId="{02335FCE-0DDB-43FE-810A-C2020FAFF06D}" type="presParOf" srcId="{F641BDB6-9FC8-4F3D-966A-40AA932C3A96}" destId="{CD616725-96D8-4981-887B-C89B9C194391}" srcOrd="2" destOrd="0" presId="urn:microsoft.com/office/officeart/2005/8/layout/hierarchy1"/>
    <dgm:cxn modelId="{65C35E1E-1F49-46A4-AF8E-87050C56D7AB}" type="presParOf" srcId="{F641BDB6-9FC8-4F3D-966A-40AA932C3A96}" destId="{276E790A-9739-474B-9122-AC8F345E79B0}" srcOrd="3" destOrd="0" presId="urn:microsoft.com/office/officeart/2005/8/layout/hierarchy1"/>
    <dgm:cxn modelId="{D1302A6C-71FA-425F-843D-C78A959DEB11}" type="presParOf" srcId="{276E790A-9739-474B-9122-AC8F345E79B0}" destId="{1B1CA164-A681-4C40-B643-91E01D909032}" srcOrd="0" destOrd="0" presId="urn:microsoft.com/office/officeart/2005/8/layout/hierarchy1"/>
    <dgm:cxn modelId="{89EB5EDB-E111-4866-A248-1C8E2A59809B}" type="presParOf" srcId="{1B1CA164-A681-4C40-B643-91E01D909032}" destId="{D191E72A-AFF7-4D76-93E4-91B2F57F4009}" srcOrd="0" destOrd="0" presId="urn:microsoft.com/office/officeart/2005/8/layout/hierarchy1"/>
    <dgm:cxn modelId="{AC2F6973-5331-4F82-8DD3-B3D354305477}" type="presParOf" srcId="{1B1CA164-A681-4C40-B643-91E01D909032}" destId="{C0FED512-D150-4E01-9141-24C8A311A059}" srcOrd="1" destOrd="0" presId="urn:microsoft.com/office/officeart/2005/8/layout/hierarchy1"/>
    <dgm:cxn modelId="{355D837C-20FE-4884-B059-3CE49292D6AE}" type="presParOf" srcId="{276E790A-9739-474B-9122-AC8F345E79B0}" destId="{45FC1407-08E1-4D17-838A-813E59A39A28}" srcOrd="1" destOrd="0" presId="urn:microsoft.com/office/officeart/2005/8/layout/hierarchy1"/>
    <dgm:cxn modelId="{FC9A2A1A-1E4B-4F3F-96DE-61F487AF80E0}" type="presParOf" srcId="{45FC1407-08E1-4D17-838A-813E59A39A28}" destId="{94F788A5-A9A5-431F-9240-8FB2A0ADBE57}" srcOrd="0" destOrd="0" presId="urn:microsoft.com/office/officeart/2005/8/layout/hierarchy1"/>
    <dgm:cxn modelId="{D096A6A0-35E2-4AE8-87DA-7D69A4D3EAD2}" type="presParOf" srcId="{45FC1407-08E1-4D17-838A-813E59A39A28}" destId="{0E859D7D-9683-4C27-9EE0-2536D4505BA8}" srcOrd="1" destOrd="0" presId="urn:microsoft.com/office/officeart/2005/8/layout/hierarchy1"/>
    <dgm:cxn modelId="{8BC95497-6991-429C-A853-888D7F52ECFE}" type="presParOf" srcId="{0E859D7D-9683-4C27-9EE0-2536D4505BA8}" destId="{C55D4481-86CB-4FA2-BE08-5FB3233CDBC4}" srcOrd="0" destOrd="0" presId="urn:microsoft.com/office/officeart/2005/8/layout/hierarchy1"/>
    <dgm:cxn modelId="{A6D7E05D-47CE-4609-8F5D-DB494D7C25E8}" type="presParOf" srcId="{C55D4481-86CB-4FA2-BE08-5FB3233CDBC4}" destId="{C248FE29-0776-48AF-9563-21904BDC89BA}" srcOrd="0" destOrd="0" presId="urn:microsoft.com/office/officeart/2005/8/layout/hierarchy1"/>
    <dgm:cxn modelId="{EB019353-5381-4827-88CC-F4E944AF82CD}" type="presParOf" srcId="{C55D4481-86CB-4FA2-BE08-5FB3233CDBC4}" destId="{E2E77286-03FC-466E-8337-5BC9BA5E0A60}" srcOrd="1" destOrd="0" presId="urn:microsoft.com/office/officeart/2005/8/layout/hierarchy1"/>
    <dgm:cxn modelId="{5EEB254D-0C6B-463D-B2E8-878D4DCB6371}" type="presParOf" srcId="{0E859D7D-9683-4C27-9EE0-2536D4505BA8}" destId="{536311C4-06FA-45FC-97D0-A92850D9A392}" srcOrd="1" destOrd="0" presId="urn:microsoft.com/office/officeart/2005/8/layout/hierarchy1"/>
    <dgm:cxn modelId="{71895EEB-79EF-4169-AB06-E6C6DE6201F5}" type="presParOf" srcId="{536311C4-06FA-45FC-97D0-A92850D9A392}" destId="{1AD1FF2B-457B-46EF-A975-9EBDCC1E79D1}" srcOrd="0" destOrd="0" presId="urn:microsoft.com/office/officeart/2005/8/layout/hierarchy1"/>
    <dgm:cxn modelId="{E7D2DAA1-12F5-4460-93B9-88F4F88F79FE}" type="presParOf" srcId="{536311C4-06FA-45FC-97D0-A92850D9A392}" destId="{4040254E-7D26-4815-B99A-1383FBDD0386}" srcOrd="1" destOrd="0" presId="urn:microsoft.com/office/officeart/2005/8/layout/hierarchy1"/>
    <dgm:cxn modelId="{2820B878-DB9D-48B4-BE46-8281AD5C9B83}" type="presParOf" srcId="{4040254E-7D26-4815-B99A-1383FBDD0386}" destId="{C167A493-0B65-455D-A4BA-96836D2EAD0B}" srcOrd="0" destOrd="0" presId="urn:microsoft.com/office/officeart/2005/8/layout/hierarchy1"/>
    <dgm:cxn modelId="{CF3EA179-E095-4BE8-B8BD-375AEDF46665}" type="presParOf" srcId="{C167A493-0B65-455D-A4BA-96836D2EAD0B}" destId="{30B32E63-9156-4597-84C5-8D05FC41B002}" srcOrd="0" destOrd="0" presId="urn:microsoft.com/office/officeart/2005/8/layout/hierarchy1"/>
    <dgm:cxn modelId="{EBB74DF8-5AED-44A5-9286-A621236DF709}" type="presParOf" srcId="{C167A493-0B65-455D-A4BA-96836D2EAD0B}" destId="{558B4B83-B410-4276-B6D5-E8B9FDA90311}" srcOrd="1" destOrd="0" presId="urn:microsoft.com/office/officeart/2005/8/layout/hierarchy1"/>
    <dgm:cxn modelId="{26C4822D-4863-43D0-8FD6-F729CB96D704}" type="presParOf" srcId="{4040254E-7D26-4815-B99A-1383FBDD0386}" destId="{87D05F89-EF32-49C4-AA8D-CA5403E5D272}" srcOrd="1" destOrd="0" presId="urn:microsoft.com/office/officeart/2005/8/layout/hierarchy1"/>
    <dgm:cxn modelId="{2A61DF95-7E50-461A-94AB-96FE463D56CF}" type="presParOf" srcId="{536311C4-06FA-45FC-97D0-A92850D9A392}" destId="{74788971-6AE8-40A9-BAB5-D4F2C441E5DE}" srcOrd="2" destOrd="0" presId="urn:microsoft.com/office/officeart/2005/8/layout/hierarchy1"/>
    <dgm:cxn modelId="{C6320FFA-E9DD-4012-B166-838C702BAEFA}" type="presParOf" srcId="{536311C4-06FA-45FC-97D0-A92850D9A392}" destId="{38522667-39A5-4C77-A0CB-DA57A4255402}" srcOrd="3" destOrd="0" presId="urn:microsoft.com/office/officeart/2005/8/layout/hierarchy1"/>
    <dgm:cxn modelId="{F2F29A9F-930C-4690-AE39-CF4BAB77931D}" type="presParOf" srcId="{38522667-39A5-4C77-A0CB-DA57A4255402}" destId="{7B6F25DB-1D82-44CC-861E-B4FB496A73CA}" srcOrd="0" destOrd="0" presId="urn:microsoft.com/office/officeart/2005/8/layout/hierarchy1"/>
    <dgm:cxn modelId="{36ACC956-3630-4F5F-9485-B1065855721E}" type="presParOf" srcId="{7B6F25DB-1D82-44CC-861E-B4FB496A73CA}" destId="{9D227D8C-9FA9-459B-B165-8B89A435BA4C}" srcOrd="0" destOrd="0" presId="urn:microsoft.com/office/officeart/2005/8/layout/hierarchy1"/>
    <dgm:cxn modelId="{F6EA998F-D63C-4BFE-802E-07958F343A5B}" type="presParOf" srcId="{7B6F25DB-1D82-44CC-861E-B4FB496A73CA}" destId="{6DBD8FF8-8167-4EDC-AF0D-01720A5316D7}" srcOrd="1" destOrd="0" presId="urn:microsoft.com/office/officeart/2005/8/layout/hierarchy1"/>
    <dgm:cxn modelId="{098DA4FA-9A98-4E56-A7F5-7144BA2F83C4}" type="presParOf" srcId="{38522667-39A5-4C77-A0CB-DA57A4255402}" destId="{2E01E526-4D29-4CD1-8282-E36ED0FCBC20}" srcOrd="1" destOrd="0" presId="urn:microsoft.com/office/officeart/2005/8/layout/hierarchy1"/>
    <dgm:cxn modelId="{21B372E2-3946-4493-A874-9B88379426C0}" type="presParOf" srcId="{45FC1407-08E1-4D17-838A-813E59A39A28}" destId="{C71E5A0C-393F-404F-BA98-051D54EB8A50}" srcOrd="2" destOrd="0" presId="urn:microsoft.com/office/officeart/2005/8/layout/hierarchy1"/>
    <dgm:cxn modelId="{6F488BB9-D887-49CE-BCC1-E4E0D889D93F}" type="presParOf" srcId="{45FC1407-08E1-4D17-838A-813E59A39A28}" destId="{4061DC61-80F4-43EB-BA68-743B849CE06A}" srcOrd="3" destOrd="0" presId="urn:microsoft.com/office/officeart/2005/8/layout/hierarchy1"/>
    <dgm:cxn modelId="{5E939B76-371D-450D-85E0-FC17F6E380DC}" type="presParOf" srcId="{4061DC61-80F4-43EB-BA68-743B849CE06A}" destId="{A1EDDFA7-EF6B-4354-8A9D-AF89C74A260B}" srcOrd="0" destOrd="0" presId="urn:microsoft.com/office/officeart/2005/8/layout/hierarchy1"/>
    <dgm:cxn modelId="{AE2867D7-F736-42B1-9B2E-DA62A35E4B7E}" type="presParOf" srcId="{A1EDDFA7-EF6B-4354-8A9D-AF89C74A260B}" destId="{A5E0D21D-91DA-4EFA-BAC8-B59AE08E53B7}" srcOrd="0" destOrd="0" presId="urn:microsoft.com/office/officeart/2005/8/layout/hierarchy1"/>
    <dgm:cxn modelId="{2362E167-3809-4B1E-AD64-073561AA7FFC}" type="presParOf" srcId="{A1EDDFA7-EF6B-4354-8A9D-AF89C74A260B}" destId="{54F1BC3E-70C1-4125-ABF3-8C822B066808}" srcOrd="1" destOrd="0" presId="urn:microsoft.com/office/officeart/2005/8/layout/hierarchy1"/>
    <dgm:cxn modelId="{3A046701-461C-4E51-9E8F-264E3A9726EE}" type="presParOf" srcId="{4061DC61-80F4-43EB-BA68-743B849CE06A}" destId="{2053106C-7945-46C5-AF63-3DEFE97CF5FF}" srcOrd="1" destOrd="0" presId="urn:microsoft.com/office/officeart/2005/8/layout/hierarchy1"/>
    <dgm:cxn modelId="{09601A62-B13B-48B8-A172-F2BF48DA6F7F}" type="presParOf" srcId="{2A67E1D9-CD23-4EB2-B33B-A018ECF5AA9C}" destId="{3880E3EC-FAA1-4439-825F-E1DD2A326631}" srcOrd="2" destOrd="0" presId="urn:microsoft.com/office/officeart/2005/8/layout/hierarchy1"/>
    <dgm:cxn modelId="{8EA5383F-4A5D-4C45-BD77-8800937640F6}" type="presParOf" srcId="{3880E3EC-FAA1-4439-825F-E1DD2A326631}" destId="{CA8DC9AA-E82B-486A-8B02-E17375691CEE}" srcOrd="0" destOrd="0" presId="urn:microsoft.com/office/officeart/2005/8/layout/hierarchy1"/>
    <dgm:cxn modelId="{DBC918CB-B3A0-43B6-B98C-6D29D516B0DF}" type="presParOf" srcId="{CA8DC9AA-E82B-486A-8B02-E17375691CEE}" destId="{106C4B67-CCE5-4333-96F8-97F3ACA2FABA}" srcOrd="0" destOrd="0" presId="urn:microsoft.com/office/officeart/2005/8/layout/hierarchy1"/>
    <dgm:cxn modelId="{6DE45A5F-E1F2-4CEB-AE68-EF933B952E7D}" type="presParOf" srcId="{CA8DC9AA-E82B-486A-8B02-E17375691CEE}" destId="{31AF86C4-1AEA-473F-8391-38C3B17EC37C}" srcOrd="1" destOrd="0" presId="urn:microsoft.com/office/officeart/2005/8/layout/hierarchy1"/>
    <dgm:cxn modelId="{DE9FA7E7-7D85-463C-A266-B45DAADF9627}" type="presParOf" srcId="{3880E3EC-FAA1-4439-825F-E1DD2A326631}" destId="{CF054383-1D2B-4990-830D-57B60B41A0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C7BE6E-C470-4E63-BF22-8EFF80EF4E8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8D5BBE-02E1-4A6B-A4F9-5E98205A0B41}">
      <dgm:prSet phldrT="[Текст]"/>
      <dgm:spPr/>
      <dgm:t>
        <a:bodyPr/>
        <a:lstStyle/>
        <a:p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Усовершенствованная и эффективная система </a:t>
          </a:r>
          <a:r>
            <a:rPr lang="ru-RU" i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МиО</a:t>
          </a:r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 </a:t>
          </a:r>
          <a:endParaRPr lang="ru-RU" i="1" dirty="0">
            <a:solidFill>
              <a:schemeClr val="tx1"/>
            </a:solidFill>
          </a:endParaRPr>
        </a:p>
      </dgm:t>
    </dgm:pt>
    <dgm:pt modelId="{E4F8BE04-3415-4DA1-A0FB-B2D2CE6044FE}" type="parTrans" cxnId="{3E9FC89E-E9AC-4B6D-80FC-B99222F4C563}">
      <dgm:prSet/>
      <dgm:spPr/>
      <dgm:t>
        <a:bodyPr/>
        <a:lstStyle/>
        <a:p>
          <a:endParaRPr lang="ru-RU"/>
        </a:p>
      </dgm:t>
    </dgm:pt>
    <dgm:pt modelId="{7CB10DEB-982A-420C-BFFA-AFA5AA9F5DE8}" type="sibTrans" cxnId="{3E9FC89E-E9AC-4B6D-80FC-B99222F4C563}">
      <dgm:prSet/>
      <dgm:spPr/>
      <dgm:t>
        <a:bodyPr/>
        <a:lstStyle/>
        <a:p>
          <a:endParaRPr lang="ru-RU"/>
        </a:p>
      </dgm:t>
    </dgm:pt>
    <dgm:pt modelId="{ED929FEA-061F-4975-A2B8-FDBA21F8EA45}">
      <dgm:prSet phldrT="[Текст]"/>
      <dgm:spPr/>
      <dgm:t>
        <a:bodyPr/>
        <a:lstStyle/>
        <a:p>
          <a:r>
            <a:rPr lang="ru-RU" dirty="0"/>
            <a:t>2.Налажено система сборе данных </a:t>
          </a:r>
        </a:p>
      </dgm:t>
    </dgm:pt>
    <dgm:pt modelId="{00B9D0B6-7BCB-48D2-B5B7-1BDB3C762AB7}" type="parTrans" cxnId="{951EBD4B-CAEF-4F8A-80E4-B339B80BC5AB}">
      <dgm:prSet/>
      <dgm:spPr/>
      <dgm:t>
        <a:bodyPr/>
        <a:lstStyle/>
        <a:p>
          <a:endParaRPr lang="ru-RU"/>
        </a:p>
      </dgm:t>
    </dgm:pt>
    <dgm:pt modelId="{B5AB4D85-6993-443F-A00A-B57F91F2BECE}" type="sibTrans" cxnId="{951EBD4B-CAEF-4F8A-80E4-B339B80BC5AB}">
      <dgm:prSet/>
      <dgm:spPr/>
      <dgm:t>
        <a:bodyPr/>
        <a:lstStyle/>
        <a:p>
          <a:endParaRPr lang="ru-RU"/>
        </a:p>
      </dgm:t>
    </dgm:pt>
    <dgm:pt modelId="{6E06BE1B-0AB8-4E18-967B-A6980DEFDC3F}">
      <dgm:prSet phldrT="[Текст]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/>
            <a:t>2.1.Минимизированы расхождения данных при сборе информации о реализации индикаторов ПСР 2021-2025 </a:t>
          </a:r>
        </a:p>
      </dgm:t>
    </dgm:pt>
    <dgm:pt modelId="{5A86DB82-E689-41D5-8D65-78255A1FAA34}" type="parTrans" cxnId="{097388D6-2BBB-4C16-9CD1-81E6C71EBE15}">
      <dgm:prSet/>
      <dgm:spPr/>
      <dgm:t>
        <a:bodyPr/>
        <a:lstStyle/>
        <a:p>
          <a:endParaRPr lang="ru-RU"/>
        </a:p>
      </dgm:t>
    </dgm:pt>
    <dgm:pt modelId="{7AA269E9-2597-45EF-AF89-EEBB3B47B510}" type="sibTrans" cxnId="{097388D6-2BBB-4C16-9CD1-81E6C71EBE15}">
      <dgm:prSet/>
      <dgm:spPr/>
      <dgm:t>
        <a:bodyPr/>
        <a:lstStyle/>
        <a:p>
          <a:endParaRPr lang="ru-RU"/>
        </a:p>
      </dgm:t>
    </dgm:pt>
    <dgm:pt modelId="{095C853C-359E-4DFB-A4F5-9724B9DBDFF3}">
      <dgm:prSet/>
      <dgm:spPr/>
      <dgm:t>
        <a:bodyPr/>
        <a:lstStyle/>
        <a:p>
          <a:r>
            <a:rPr lang="ru-RU" dirty="0"/>
            <a:t>Степень достижения целей НСР 2030 определены </a:t>
          </a:r>
        </a:p>
      </dgm:t>
    </dgm:pt>
    <dgm:pt modelId="{4BF65E52-ABA9-4CE3-980A-9D6C69238337}" type="parTrans" cxnId="{48A1A85A-296E-4E3F-B821-A85D03413B39}">
      <dgm:prSet/>
      <dgm:spPr/>
      <dgm:t>
        <a:bodyPr/>
        <a:lstStyle/>
        <a:p>
          <a:endParaRPr lang="ru-RU"/>
        </a:p>
      </dgm:t>
    </dgm:pt>
    <dgm:pt modelId="{8D8EA049-CEF5-45F7-8CD1-2EECFD02F300}" type="sibTrans" cxnId="{48A1A85A-296E-4E3F-B821-A85D03413B39}">
      <dgm:prSet/>
      <dgm:spPr/>
      <dgm:t>
        <a:bodyPr/>
        <a:lstStyle/>
        <a:p>
          <a:endParaRPr lang="ru-RU"/>
        </a:p>
      </dgm:t>
    </dgm:pt>
    <dgm:pt modelId="{5549C609-8BDB-46B8-9A3E-F8484FEC1845}">
      <dgm:prSet/>
      <dgm:spPr/>
      <dgm:t>
        <a:bodyPr/>
        <a:lstStyle/>
        <a:p>
          <a:r>
            <a:rPr lang="ru-RU" dirty="0"/>
            <a:t>Эффективная реализация ПСР и ДСП</a:t>
          </a:r>
        </a:p>
        <a:p>
          <a:endParaRPr lang="ru-RU" dirty="0"/>
        </a:p>
      </dgm:t>
    </dgm:pt>
    <dgm:pt modelId="{CAD5F6E4-036A-4154-A812-6E6C173FE324}" type="parTrans" cxnId="{CB8631FD-4F9C-43A7-9F08-E3EAB34AC10E}">
      <dgm:prSet/>
      <dgm:spPr/>
      <dgm:t>
        <a:bodyPr/>
        <a:lstStyle/>
        <a:p>
          <a:endParaRPr lang="ru-RU"/>
        </a:p>
      </dgm:t>
    </dgm:pt>
    <dgm:pt modelId="{38CAD353-43A2-48BF-8FE7-87E2EEF3B90B}" type="sibTrans" cxnId="{CB8631FD-4F9C-43A7-9F08-E3EAB34AC10E}">
      <dgm:prSet/>
      <dgm:spPr/>
      <dgm:t>
        <a:bodyPr/>
        <a:lstStyle/>
        <a:p>
          <a:endParaRPr lang="ru-RU"/>
        </a:p>
      </dgm:t>
    </dgm:pt>
    <dgm:pt modelId="{3183C676-0E0D-45DD-A05E-6F5D002A7B06}">
      <dgm:prSet/>
      <dgm:spPr/>
      <dgm:t>
        <a:bodyPr/>
        <a:lstStyle/>
        <a:p>
          <a:r>
            <a:rPr lang="ru-RU" dirty="0"/>
            <a:t>2.1.1.Сформирован единый подход и система сбора данных индикаторов ПСР 2021-2025 </a:t>
          </a:r>
        </a:p>
      </dgm:t>
    </dgm:pt>
    <dgm:pt modelId="{E061FF8B-A224-4E21-8410-9DE493198C3C}" type="parTrans" cxnId="{373C4005-FA2D-4DDD-85BA-83972929E5AA}">
      <dgm:prSet/>
      <dgm:spPr/>
      <dgm:t>
        <a:bodyPr/>
        <a:lstStyle/>
        <a:p>
          <a:endParaRPr lang="ru-RU"/>
        </a:p>
      </dgm:t>
    </dgm:pt>
    <dgm:pt modelId="{D24257FE-6726-4894-BA0E-A11812DCF641}" type="sibTrans" cxnId="{373C4005-FA2D-4DDD-85BA-83972929E5AA}">
      <dgm:prSet/>
      <dgm:spPr/>
      <dgm:t>
        <a:bodyPr/>
        <a:lstStyle/>
        <a:p>
          <a:endParaRPr lang="ru-RU"/>
        </a:p>
      </dgm:t>
    </dgm:pt>
    <dgm:pt modelId="{691A6E13-5AF9-4167-BB9D-7E4F2DCC4CE8}">
      <dgm:prSet/>
      <dgm:spPr/>
      <dgm:t>
        <a:bodyPr/>
        <a:lstStyle/>
        <a:p>
          <a:r>
            <a:rPr lang="ru-RU" dirty="0"/>
            <a:t>2.1.2.Внедрена система цифровизации при сборе данных снижающих риск расхождений</a:t>
          </a:r>
        </a:p>
      </dgm:t>
    </dgm:pt>
    <dgm:pt modelId="{08BFE101-1165-4344-B04C-4D5E177754C7}" type="parTrans" cxnId="{E38280D1-FE9D-4620-8914-D15191D8605E}">
      <dgm:prSet/>
      <dgm:spPr/>
      <dgm:t>
        <a:bodyPr/>
        <a:lstStyle/>
        <a:p>
          <a:endParaRPr lang="ru-RU"/>
        </a:p>
      </dgm:t>
    </dgm:pt>
    <dgm:pt modelId="{15E7C387-4CCA-4692-B3E8-B18EFDBE9855}" type="sibTrans" cxnId="{E38280D1-FE9D-4620-8914-D15191D8605E}">
      <dgm:prSet/>
      <dgm:spPr/>
      <dgm:t>
        <a:bodyPr/>
        <a:lstStyle/>
        <a:p>
          <a:endParaRPr lang="ru-RU"/>
        </a:p>
      </dgm:t>
    </dgm:pt>
    <dgm:pt modelId="{D5175989-81F3-4122-9649-D7879B8691E2}">
      <dgm:prSet/>
      <dgm:spPr/>
      <dgm:t>
        <a:bodyPr/>
        <a:lstStyle/>
        <a:p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1.3.Снижение уровня текучести кадров</a:t>
          </a:r>
        </a:p>
      </dgm:t>
    </dgm:pt>
    <dgm:pt modelId="{F3BDB482-AFDF-4F4C-B7D8-F47E6DEF8799}" type="parTrans" cxnId="{38476E6B-D665-43D3-BCA5-AACED82CBA2E}">
      <dgm:prSet/>
      <dgm:spPr/>
      <dgm:t>
        <a:bodyPr/>
        <a:lstStyle/>
        <a:p>
          <a:endParaRPr lang="ru-RU"/>
        </a:p>
      </dgm:t>
    </dgm:pt>
    <dgm:pt modelId="{9B05F3E2-7A5F-4800-94AC-0CB237AE7192}" type="sibTrans" cxnId="{38476E6B-D665-43D3-BCA5-AACED82CBA2E}">
      <dgm:prSet/>
      <dgm:spPr/>
      <dgm:t>
        <a:bodyPr/>
        <a:lstStyle/>
        <a:p>
          <a:endParaRPr lang="ru-RU"/>
        </a:p>
      </dgm:t>
    </dgm:pt>
    <dgm:pt modelId="{CA584615-388D-4712-AA0E-87C68888D990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1.4.Налажена система архивации и хранения (в печатных и электронных версиях данных по отчетам </a:t>
          </a:r>
          <a:r>
            <a:rPr lang="ru-RU" dirty="0" err="1"/>
            <a:t>МиО</a:t>
          </a:r>
          <a:r>
            <a:rPr lang="ru-RU" dirty="0"/>
            <a:t> внутри министерств и ведомств </a:t>
          </a:r>
        </a:p>
      </dgm:t>
    </dgm:pt>
    <dgm:pt modelId="{5C3253BB-C7FC-4D7A-A23B-3B36893A6AE3}" type="parTrans" cxnId="{D5267FDD-9D95-4469-94B2-238999149532}">
      <dgm:prSet/>
      <dgm:spPr/>
      <dgm:t>
        <a:bodyPr/>
        <a:lstStyle/>
        <a:p>
          <a:endParaRPr lang="ru-RU"/>
        </a:p>
      </dgm:t>
    </dgm:pt>
    <dgm:pt modelId="{B2A43D07-CE84-4427-963B-FBAA4565232C}" type="sibTrans" cxnId="{D5267FDD-9D95-4469-94B2-238999149532}">
      <dgm:prSet/>
      <dgm:spPr/>
      <dgm:t>
        <a:bodyPr/>
        <a:lstStyle/>
        <a:p>
          <a:endParaRPr lang="ru-RU"/>
        </a:p>
      </dgm:t>
    </dgm:pt>
    <dgm:pt modelId="{331E1521-3337-4562-898B-19221CF8A30B}">
      <dgm:prSet/>
      <dgm:spPr/>
      <dgm:t>
        <a:bodyPr/>
        <a:lstStyle/>
        <a:p>
          <a:r>
            <a:rPr lang="ru-RU" dirty="0"/>
            <a:t>1.3.1..Четкое и справедливое распределение нагрузки между сотрудниками/департаментами </a:t>
          </a:r>
        </a:p>
      </dgm:t>
    </dgm:pt>
    <dgm:pt modelId="{9910AA64-B4BD-4608-BFBB-2E482A78A04B}" type="parTrans" cxnId="{72226554-E2EB-4782-87BA-2F9394761B5F}">
      <dgm:prSet/>
      <dgm:spPr/>
      <dgm:t>
        <a:bodyPr/>
        <a:lstStyle/>
        <a:p>
          <a:endParaRPr lang="ru-RU"/>
        </a:p>
      </dgm:t>
    </dgm:pt>
    <dgm:pt modelId="{E0C7592C-F450-4ED1-8392-09C4FE83C6E5}" type="sibTrans" cxnId="{72226554-E2EB-4782-87BA-2F9394761B5F}">
      <dgm:prSet/>
      <dgm:spPr/>
      <dgm:t>
        <a:bodyPr/>
        <a:lstStyle/>
        <a:p>
          <a:endParaRPr lang="ru-RU"/>
        </a:p>
      </dgm:t>
    </dgm:pt>
    <dgm:pt modelId="{DCAA86EE-466E-44EF-B6B1-6151741637C9}">
      <dgm:prSet/>
      <dgm:spPr/>
      <dgm:t>
        <a:bodyPr/>
        <a:lstStyle/>
        <a:p>
          <a:pPr marL="0"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>
              <a:solidFill>
                <a:schemeClr val="tx1"/>
              </a:solidFill>
            </a:rPr>
            <a:t>1.Устойчивый уровень институциональной памяти в министерствах и ведомствах, МИОГВ</a:t>
          </a:r>
        </a:p>
      </dgm:t>
    </dgm:pt>
    <dgm:pt modelId="{A777B08F-0597-471F-9F3C-0BCA9503736B}" type="sibTrans" cxnId="{8240A014-36CE-4E2E-9D92-688CC91A4800}">
      <dgm:prSet/>
      <dgm:spPr/>
      <dgm:t>
        <a:bodyPr/>
        <a:lstStyle/>
        <a:p>
          <a:endParaRPr lang="ru-RU"/>
        </a:p>
      </dgm:t>
    </dgm:pt>
    <dgm:pt modelId="{E41481CD-0969-4BEE-92EA-E014571A44B0}" type="parTrans" cxnId="{8240A014-36CE-4E2E-9D92-688CC91A4800}">
      <dgm:prSet/>
      <dgm:spPr/>
      <dgm:t>
        <a:bodyPr/>
        <a:lstStyle/>
        <a:p>
          <a:endParaRPr lang="ru-RU"/>
        </a:p>
      </dgm:t>
    </dgm:pt>
    <dgm:pt modelId="{2405C371-A331-4C58-93DC-1E8417687954}">
      <dgm:prSet/>
      <dgm:spPr/>
      <dgm:t>
        <a:bodyPr/>
        <a:lstStyle/>
        <a:p>
          <a:r>
            <a:rPr lang="ru-RU" dirty="0"/>
            <a:t>3. Нормативно-правовая основа для </a:t>
          </a:r>
          <a:r>
            <a:rPr lang="ru-RU" dirty="0" err="1"/>
            <a:t>МиО</a:t>
          </a:r>
          <a:r>
            <a:rPr lang="ru-RU" dirty="0"/>
            <a:t> ДСП усовершенствована </a:t>
          </a:r>
        </a:p>
      </dgm:t>
    </dgm:pt>
    <dgm:pt modelId="{14A9F1CE-7B75-47FA-9ED9-AEAB919EC98C}" type="parTrans" cxnId="{1117B761-154F-4ED2-9366-92424D8EE331}">
      <dgm:prSet/>
      <dgm:spPr/>
      <dgm:t>
        <a:bodyPr/>
        <a:lstStyle/>
        <a:p>
          <a:endParaRPr lang="ru-RU"/>
        </a:p>
      </dgm:t>
    </dgm:pt>
    <dgm:pt modelId="{311BADCB-9AFC-46F4-860C-15541DD88A2F}" type="sibTrans" cxnId="{1117B761-154F-4ED2-9366-92424D8EE331}">
      <dgm:prSet/>
      <dgm:spPr/>
      <dgm:t>
        <a:bodyPr/>
        <a:lstStyle/>
        <a:p>
          <a:endParaRPr lang="ru-RU"/>
        </a:p>
      </dgm:t>
    </dgm:pt>
    <dgm:pt modelId="{E3A7B8BC-CFF7-4F6B-86E1-C584AB010D01}">
      <dgm:prSet/>
      <dgm:spPr/>
      <dgm:t>
        <a:bodyPr/>
        <a:lstStyle/>
        <a:p>
          <a:r>
            <a:rPr lang="ru-RU" dirty="0"/>
            <a:t>3.1.Обновлены и утверждены подзаконные акты по </a:t>
          </a:r>
          <a:r>
            <a:rPr lang="ru-RU" dirty="0" err="1"/>
            <a:t>МиО</a:t>
          </a:r>
          <a:endParaRPr lang="ru-RU" dirty="0"/>
        </a:p>
      </dgm:t>
    </dgm:pt>
    <dgm:pt modelId="{E1A70A3C-3A78-403B-BE65-4380B12B2DD3}" type="parTrans" cxnId="{CBC6F6CF-5BBD-412A-BFF7-30D327F3A157}">
      <dgm:prSet/>
      <dgm:spPr/>
      <dgm:t>
        <a:bodyPr/>
        <a:lstStyle/>
        <a:p>
          <a:endParaRPr lang="ru-RU"/>
        </a:p>
      </dgm:t>
    </dgm:pt>
    <dgm:pt modelId="{BFBC7859-D175-449C-A745-7DF6C761E9DA}" type="sibTrans" cxnId="{CBC6F6CF-5BBD-412A-BFF7-30D327F3A157}">
      <dgm:prSet/>
      <dgm:spPr/>
      <dgm:t>
        <a:bodyPr/>
        <a:lstStyle/>
        <a:p>
          <a:endParaRPr lang="ru-RU"/>
        </a:p>
      </dgm:t>
    </dgm:pt>
    <dgm:pt modelId="{DF5C4599-9069-4084-8F16-EF9AD0951F6C}">
      <dgm:prSet/>
      <dgm:spPr/>
      <dgm:t>
        <a:bodyPr/>
        <a:lstStyle/>
        <a:p>
          <a:r>
            <a:rPr lang="ru-RU" dirty="0"/>
            <a:t>1.4.1.Продвигать в министерствах и ведомствах – включить в должностные инструкции специалистов по </a:t>
          </a:r>
          <a:r>
            <a:rPr lang="ru-RU" dirty="0" err="1"/>
            <a:t>МиО</a:t>
          </a:r>
          <a:r>
            <a:rPr lang="ru-RU" dirty="0"/>
            <a:t> систему приема передачи данных и отчетов при уходе с работы </a:t>
          </a:r>
        </a:p>
      </dgm:t>
    </dgm:pt>
    <dgm:pt modelId="{66781AF7-2C91-4746-9F92-E8BDB2DD7058}" type="parTrans" cxnId="{696EAD30-3340-4D93-8056-A53AC5A039A4}">
      <dgm:prSet/>
      <dgm:spPr/>
      <dgm:t>
        <a:bodyPr/>
        <a:lstStyle/>
        <a:p>
          <a:endParaRPr lang="ru-RU"/>
        </a:p>
      </dgm:t>
    </dgm:pt>
    <dgm:pt modelId="{5F71B128-8C16-4E52-BE68-8FFF9F6C8DB6}" type="sibTrans" cxnId="{696EAD30-3340-4D93-8056-A53AC5A039A4}">
      <dgm:prSet/>
      <dgm:spPr/>
      <dgm:t>
        <a:bodyPr/>
        <a:lstStyle/>
        <a:p>
          <a:endParaRPr lang="ru-RU"/>
        </a:p>
      </dgm:t>
    </dgm:pt>
    <dgm:pt modelId="{8E991B29-CB31-447D-A166-571AB78CA5B2}">
      <dgm:prSet/>
      <dgm:spPr/>
      <dgm:t>
        <a:bodyPr/>
        <a:lstStyle/>
        <a:p>
          <a:r>
            <a:rPr lang="ru-RU" dirty="0"/>
            <a:t>3.2.Внедрено в существующие нормативно-правовые акты по </a:t>
          </a:r>
          <a:r>
            <a:rPr lang="ru-RU" dirty="0" err="1"/>
            <a:t>МиО</a:t>
          </a:r>
          <a:r>
            <a:rPr lang="ru-RU" dirty="0"/>
            <a:t> применение подхода теории изменений</a:t>
          </a:r>
        </a:p>
      </dgm:t>
    </dgm:pt>
    <dgm:pt modelId="{845E04AE-4907-4241-AABA-B8F269CB854B}" type="parTrans" cxnId="{D6A11F99-BA4E-4CEC-8F8B-98D617656FDA}">
      <dgm:prSet/>
      <dgm:spPr/>
      <dgm:t>
        <a:bodyPr/>
        <a:lstStyle/>
        <a:p>
          <a:endParaRPr lang="ru-RU"/>
        </a:p>
      </dgm:t>
    </dgm:pt>
    <dgm:pt modelId="{25D7F626-1800-4BED-9549-717BB24FD32D}" type="sibTrans" cxnId="{D6A11F99-BA4E-4CEC-8F8B-98D617656FDA}">
      <dgm:prSet/>
      <dgm:spPr/>
      <dgm:t>
        <a:bodyPr/>
        <a:lstStyle/>
        <a:p>
          <a:endParaRPr lang="ru-RU"/>
        </a:p>
      </dgm:t>
    </dgm:pt>
    <dgm:pt modelId="{C4B6839F-4950-4F1C-BF21-69772D8F4E3E}">
      <dgm:prSet/>
      <dgm:spPr/>
      <dgm:t>
        <a:bodyPr/>
        <a:lstStyle/>
        <a:p>
          <a:r>
            <a:rPr lang="ru-RU" dirty="0"/>
            <a:t>1.1. Сформирована система подготовки кадров по </a:t>
          </a:r>
          <a:r>
            <a:rPr lang="ru-RU" dirty="0" err="1"/>
            <a:t>МиО</a:t>
          </a:r>
          <a:r>
            <a:rPr lang="ru-RU" dirty="0"/>
            <a:t> в сотрудничестве с ВУЗами, ГО, НИИ с министерствами и ведомствами/МИОГВ </a:t>
          </a:r>
        </a:p>
      </dgm:t>
    </dgm:pt>
    <dgm:pt modelId="{9F7AD84A-8051-4103-9A88-FAF023846A40}" type="parTrans" cxnId="{9A071483-1587-47D9-BE76-354C40D8CDFE}">
      <dgm:prSet/>
      <dgm:spPr/>
      <dgm:t>
        <a:bodyPr/>
        <a:lstStyle/>
        <a:p>
          <a:endParaRPr lang="ru-RU"/>
        </a:p>
      </dgm:t>
    </dgm:pt>
    <dgm:pt modelId="{B615D0C3-B7BE-4A15-AF4B-128B215027A3}" type="sibTrans" cxnId="{9A071483-1587-47D9-BE76-354C40D8CDFE}">
      <dgm:prSet/>
      <dgm:spPr/>
      <dgm:t>
        <a:bodyPr/>
        <a:lstStyle/>
        <a:p>
          <a:endParaRPr lang="ru-RU"/>
        </a:p>
      </dgm:t>
    </dgm:pt>
    <dgm:pt modelId="{3FC651DE-CD67-45A5-A055-6229287910F0}">
      <dgm:prSet/>
      <dgm:spPr/>
      <dgm:t>
        <a:bodyPr/>
        <a:lstStyle/>
        <a:p>
          <a:r>
            <a:rPr lang="ru-RU" dirty="0"/>
            <a:t>2.2.Обеспечена своевременность предоставления информации и отчетов</a:t>
          </a:r>
        </a:p>
      </dgm:t>
    </dgm:pt>
    <dgm:pt modelId="{5189CC07-9E57-4FD5-852A-0C7F42D1588E}" type="parTrans" cxnId="{8BF3C216-AD07-4DF4-9DE7-C38FB0F313F9}">
      <dgm:prSet/>
      <dgm:spPr/>
      <dgm:t>
        <a:bodyPr/>
        <a:lstStyle/>
        <a:p>
          <a:endParaRPr lang="ru-RU"/>
        </a:p>
      </dgm:t>
    </dgm:pt>
    <dgm:pt modelId="{C7722152-02D0-4A52-96A0-8BB316DDC2CB}" type="sibTrans" cxnId="{8BF3C216-AD07-4DF4-9DE7-C38FB0F313F9}">
      <dgm:prSet/>
      <dgm:spPr/>
      <dgm:t>
        <a:bodyPr/>
        <a:lstStyle/>
        <a:p>
          <a:endParaRPr lang="ru-RU"/>
        </a:p>
      </dgm:t>
    </dgm:pt>
    <dgm:pt modelId="{F364DC50-9855-4CEA-A892-0AAAEB367492}">
      <dgm:prSet/>
      <dgm:spPr/>
      <dgm:t>
        <a:bodyPr/>
        <a:lstStyle/>
        <a:p>
          <a:r>
            <a:rPr lang="ru-RU" dirty="0"/>
            <a:t>3.2.1.Сформирована методологическая база для обучения подходу теории изменений и </a:t>
          </a:r>
          <a:r>
            <a:rPr lang="ru-RU" dirty="0" err="1"/>
            <a:t>МиО</a:t>
          </a:r>
          <a:r>
            <a:rPr lang="ru-RU" dirty="0"/>
            <a:t> ДСП</a:t>
          </a:r>
        </a:p>
      </dgm:t>
    </dgm:pt>
    <dgm:pt modelId="{53073132-856B-472E-8100-BD4535D0E5B9}" type="parTrans" cxnId="{6D607E27-A251-4D86-AE4B-D35F36704B01}">
      <dgm:prSet/>
      <dgm:spPr/>
      <dgm:t>
        <a:bodyPr/>
        <a:lstStyle/>
        <a:p>
          <a:endParaRPr lang="ru-RU"/>
        </a:p>
      </dgm:t>
    </dgm:pt>
    <dgm:pt modelId="{7FCBB253-7B05-4A4C-8152-A80BB458BE7A}" type="sibTrans" cxnId="{6D607E27-A251-4D86-AE4B-D35F36704B01}">
      <dgm:prSet/>
      <dgm:spPr/>
      <dgm:t>
        <a:bodyPr/>
        <a:lstStyle/>
        <a:p>
          <a:endParaRPr lang="ru-RU"/>
        </a:p>
      </dgm:t>
    </dgm:pt>
    <dgm:pt modelId="{7C49F054-74B7-4CE8-B4EE-F45A76946E2A}">
      <dgm:prSet/>
      <dgm:spPr/>
      <dgm:t>
        <a:bodyPr/>
        <a:lstStyle/>
        <a:p>
          <a:r>
            <a:rPr lang="ru-RU" dirty="0"/>
            <a:t>3.2.2.Повышен уровень информированности о теории изменений/</a:t>
          </a:r>
          <a:r>
            <a:rPr lang="ru-RU" dirty="0" err="1"/>
            <a:t>МиО</a:t>
          </a:r>
          <a:r>
            <a:rPr lang="ru-RU" dirty="0"/>
            <a:t> у сотрудников МЮ </a:t>
          </a:r>
        </a:p>
      </dgm:t>
    </dgm:pt>
    <dgm:pt modelId="{319D3335-527C-40D4-84D4-8F17095C7FBE}" type="parTrans" cxnId="{104D3004-3501-4486-8B50-9C74B0D1A573}">
      <dgm:prSet/>
      <dgm:spPr/>
      <dgm:t>
        <a:bodyPr/>
        <a:lstStyle/>
        <a:p>
          <a:endParaRPr lang="ru-RU"/>
        </a:p>
      </dgm:t>
    </dgm:pt>
    <dgm:pt modelId="{3F9BBFAA-41D7-4F70-86F8-F318522617A2}" type="sibTrans" cxnId="{104D3004-3501-4486-8B50-9C74B0D1A573}">
      <dgm:prSet/>
      <dgm:spPr/>
      <dgm:t>
        <a:bodyPr/>
        <a:lstStyle/>
        <a:p>
          <a:endParaRPr lang="ru-RU"/>
        </a:p>
      </dgm:t>
    </dgm:pt>
    <dgm:pt modelId="{06BE846B-11D7-4BB1-B730-6CDA7B9D4BD3}">
      <dgm:prSet/>
      <dgm:spPr/>
      <dgm:t>
        <a:bodyPr/>
        <a:lstStyle/>
        <a:p>
          <a:r>
            <a:rPr lang="ru-RU" dirty="0"/>
            <a:t>1.1.1.Внедрение предмета теории изменений </a:t>
          </a:r>
          <a:r>
            <a:rPr lang="ru-RU" dirty="0" err="1"/>
            <a:t>МиО</a:t>
          </a:r>
          <a:r>
            <a:rPr lang="ru-RU" dirty="0"/>
            <a:t> в систему  повышения квалификации преподавателей экономических факультетов и отраслевых НИИ</a:t>
          </a:r>
        </a:p>
      </dgm:t>
    </dgm:pt>
    <dgm:pt modelId="{C7DE07B8-ACEB-4344-B679-FEE00C6645FD}" type="parTrans" cxnId="{EC0BC313-18B7-4A02-909D-994DAB25DCF1}">
      <dgm:prSet/>
      <dgm:spPr/>
      <dgm:t>
        <a:bodyPr/>
        <a:lstStyle/>
        <a:p>
          <a:endParaRPr lang="ru-RU"/>
        </a:p>
      </dgm:t>
    </dgm:pt>
    <dgm:pt modelId="{47404689-09E3-4EBF-8E95-5832C358993B}" type="sibTrans" cxnId="{EC0BC313-18B7-4A02-909D-994DAB25DCF1}">
      <dgm:prSet/>
      <dgm:spPr/>
      <dgm:t>
        <a:bodyPr/>
        <a:lstStyle/>
        <a:p>
          <a:endParaRPr lang="ru-RU"/>
        </a:p>
      </dgm:t>
    </dgm:pt>
    <dgm:pt modelId="{9CD20B5A-22CF-4A86-8CE1-F49DFE33A774}">
      <dgm:prSet/>
      <dgm:spPr/>
      <dgm:t>
        <a:bodyPr/>
        <a:lstStyle/>
        <a:p>
          <a:r>
            <a:rPr lang="ru-RU" dirty="0"/>
            <a:t>1.1.2.Ученые вовлечены в процесс разработки ДСП и обеспечена обратная связь с научным сообществом</a:t>
          </a:r>
        </a:p>
      </dgm:t>
    </dgm:pt>
    <dgm:pt modelId="{9EDF9943-C351-45BE-954A-4BDAA7567FB4}" type="parTrans" cxnId="{7CF85E3B-D3E8-49DB-B60E-76AD12559367}">
      <dgm:prSet/>
      <dgm:spPr/>
      <dgm:t>
        <a:bodyPr/>
        <a:lstStyle/>
        <a:p>
          <a:endParaRPr lang="ru-RU"/>
        </a:p>
      </dgm:t>
    </dgm:pt>
    <dgm:pt modelId="{947AAD5B-FA9C-449B-9AA7-ECFE306B0161}" type="sibTrans" cxnId="{7CF85E3B-D3E8-49DB-B60E-76AD12559367}">
      <dgm:prSet/>
      <dgm:spPr/>
      <dgm:t>
        <a:bodyPr/>
        <a:lstStyle/>
        <a:p>
          <a:endParaRPr lang="ru-RU"/>
        </a:p>
      </dgm:t>
    </dgm:pt>
    <dgm:pt modelId="{676973B4-607D-472E-864E-81350F0255C2}">
      <dgm:prSet/>
      <dgm:spPr/>
      <dgm:t>
        <a:bodyPr/>
        <a:lstStyle/>
        <a:p>
          <a:r>
            <a:rPr lang="ru-RU" dirty="0"/>
            <a:t>1.1.1.1. Формирование институциональной базы по теории изменений, </a:t>
          </a:r>
          <a:r>
            <a:rPr lang="ru-RU" dirty="0" err="1"/>
            <a:t>МиО</a:t>
          </a:r>
          <a:r>
            <a:rPr lang="ru-RU" dirty="0"/>
            <a:t> и УПЦ </a:t>
          </a:r>
        </a:p>
      </dgm:t>
    </dgm:pt>
    <dgm:pt modelId="{A05F5276-52EF-4019-BE40-EE33CC167EDE}" type="parTrans" cxnId="{18B8F82B-20A5-4029-8878-F9D6732DABB1}">
      <dgm:prSet/>
      <dgm:spPr/>
      <dgm:t>
        <a:bodyPr/>
        <a:lstStyle/>
        <a:p>
          <a:endParaRPr lang="ru-RU"/>
        </a:p>
      </dgm:t>
    </dgm:pt>
    <dgm:pt modelId="{288A8D46-CD02-4E56-8479-F9014EB1DEC7}" type="sibTrans" cxnId="{18B8F82B-20A5-4029-8878-F9D6732DABB1}">
      <dgm:prSet/>
      <dgm:spPr/>
      <dgm:t>
        <a:bodyPr/>
        <a:lstStyle/>
        <a:p>
          <a:endParaRPr lang="ru-RU"/>
        </a:p>
      </dgm:t>
    </dgm:pt>
    <dgm:pt modelId="{D7C21949-658B-4577-BC9F-FB01A76EA366}">
      <dgm:prSet/>
      <dgm:spPr/>
      <dgm:t>
        <a:bodyPr/>
        <a:lstStyle/>
        <a:p>
          <a:r>
            <a:rPr lang="ru-RU" dirty="0"/>
            <a:t>1.1.2.1.. Создание механизма мотивации и повышения заинтересованности ученых в процессе разработки ДСП/</a:t>
          </a:r>
          <a:r>
            <a:rPr lang="ru-RU" dirty="0" err="1"/>
            <a:t>МиО</a:t>
          </a:r>
          <a:endParaRPr lang="ru-RU" dirty="0"/>
        </a:p>
      </dgm:t>
    </dgm:pt>
    <dgm:pt modelId="{05AFCA89-A0E0-4011-B604-7482CB1E1078}" type="parTrans" cxnId="{F50D8345-AE44-4811-B43D-0367CAA3D37A}">
      <dgm:prSet/>
      <dgm:spPr/>
      <dgm:t>
        <a:bodyPr/>
        <a:lstStyle/>
        <a:p>
          <a:endParaRPr lang="ru-RU"/>
        </a:p>
      </dgm:t>
    </dgm:pt>
    <dgm:pt modelId="{2884357F-9C00-4770-B809-97119F379BDB}" type="sibTrans" cxnId="{F50D8345-AE44-4811-B43D-0367CAA3D37A}">
      <dgm:prSet/>
      <dgm:spPr/>
      <dgm:t>
        <a:bodyPr/>
        <a:lstStyle/>
        <a:p>
          <a:endParaRPr lang="ru-RU"/>
        </a:p>
      </dgm:t>
    </dgm:pt>
    <dgm:pt modelId="{92AA2CBD-A23E-4B58-AADE-052BADFDF6FD}">
      <dgm:prSet/>
      <dgm:spPr/>
      <dgm:t>
        <a:bodyPr/>
        <a:lstStyle/>
        <a:p>
          <a:r>
            <a:rPr lang="ru-RU" dirty="0"/>
            <a:t>1.1.3.Обеспечение участия и взаимодействия с гражданским обществом при разработке ДСП</a:t>
          </a:r>
        </a:p>
      </dgm:t>
    </dgm:pt>
    <dgm:pt modelId="{93C5F908-3EE7-465E-B659-61EB924D565A}" type="parTrans" cxnId="{D7377D84-9D18-4909-9AC6-3E9E05B38E3B}">
      <dgm:prSet/>
      <dgm:spPr/>
      <dgm:t>
        <a:bodyPr/>
        <a:lstStyle/>
        <a:p>
          <a:endParaRPr lang="ru-RU"/>
        </a:p>
      </dgm:t>
    </dgm:pt>
    <dgm:pt modelId="{E3E18EF0-1C28-4EDF-8F14-B2C1C8D0D7D8}" type="sibTrans" cxnId="{D7377D84-9D18-4909-9AC6-3E9E05B38E3B}">
      <dgm:prSet/>
      <dgm:spPr/>
      <dgm:t>
        <a:bodyPr/>
        <a:lstStyle/>
        <a:p>
          <a:endParaRPr lang="ru-RU"/>
        </a:p>
      </dgm:t>
    </dgm:pt>
    <dgm:pt modelId="{29DAD2FB-B111-43ED-B7E4-41B7624B6798}">
      <dgm:prSet/>
      <dgm:spPr/>
      <dgm:t>
        <a:bodyPr/>
        <a:lstStyle/>
        <a:p>
          <a:r>
            <a:rPr lang="ru-RU" dirty="0"/>
            <a:t>1.1.3.1.Создание механизма мотивации и повышения заинтересованности ГО в процессе разработке ДСП/</a:t>
          </a:r>
          <a:r>
            <a:rPr lang="ru-RU" dirty="0" err="1"/>
            <a:t>МиО</a:t>
          </a:r>
          <a:endParaRPr lang="ru-RU" dirty="0"/>
        </a:p>
      </dgm:t>
    </dgm:pt>
    <dgm:pt modelId="{62B9AAEE-6A61-447F-BB72-BB67E6FACCAE}" type="parTrans" cxnId="{F039FFF0-8C60-40E7-B73A-6CD1D977B28E}">
      <dgm:prSet/>
      <dgm:spPr/>
      <dgm:t>
        <a:bodyPr/>
        <a:lstStyle/>
        <a:p>
          <a:endParaRPr lang="ru-RU"/>
        </a:p>
      </dgm:t>
    </dgm:pt>
    <dgm:pt modelId="{88DF0C84-9E15-4D93-9F13-365D96819280}" type="sibTrans" cxnId="{F039FFF0-8C60-40E7-B73A-6CD1D977B28E}">
      <dgm:prSet/>
      <dgm:spPr/>
      <dgm:t>
        <a:bodyPr/>
        <a:lstStyle/>
        <a:p>
          <a:endParaRPr lang="ru-RU"/>
        </a:p>
      </dgm:t>
    </dgm:pt>
    <dgm:pt modelId="{7E511F0D-57EA-4DCD-90D8-3591C0732E4D}">
      <dgm:prSet/>
      <dgm:spPr/>
      <dgm:t>
        <a:bodyPr/>
        <a:lstStyle/>
        <a:p>
          <a:r>
            <a:rPr lang="ru-RU" dirty="0"/>
            <a:t>1.2.Сформирована отдельная структура по </a:t>
          </a:r>
          <a:r>
            <a:rPr lang="ru-RU" dirty="0" err="1"/>
            <a:t>МиО</a:t>
          </a:r>
          <a:r>
            <a:rPr lang="ru-RU" dirty="0"/>
            <a:t> в министерствах и ведомствах/МИОГВ </a:t>
          </a:r>
        </a:p>
      </dgm:t>
    </dgm:pt>
    <dgm:pt modelId="{066D01B0-FE8A-4185-955D-6655C8242FB3}" type="parTrans" cxnId="{D0B42644-1518-40FA-8397-8331077252A1}">
      <dgm:prSet/>
      <dgm:spPr/>
      <dgm:t>
        <a:bodyPr/>
        <a:lstStyle/>
        <a:p>
          <a:endParaRPr lang="ru-RU"/>
        </a:p>
      </dgm:t>
    </dgm:pt>
    <dgm:pt modelId="{A122C4AA-12DA-40B3-B18B-5314D3C8C7EC}" type="sibTrans" cxnId="{D0B42644-1518-40FA-8397-8331077252A1}">
      <dgm:prSet/>
      <dgm:spPr/>
      <dgm:t>
        <a:bodyPr/>
        <a:lstStyle/>
        <a:p>
          <a:endParaRPr lang="ru-RU"/>
        </a:p>
      </dgm:t>
    </dgm:pt>
    <dgm:pt modelId="{881F14F1-7832-4357-9510-8F3BA2F36360}">
      <dgm:prSet/>
      <dgm:spPr/>
      <dgm:t>
        <a:bodyPr/>
        <a:lstStyle/>
        <a:p>
          <a:r>
            <a:rPr lang="ru-RU" dirty="0"/>
            <a:t>2.2.1.Межведомственные рабочие группы на уровне МИОГВ/отраслей/</a:t>
          </a:r>
          <a:r>
            <a:rPr lang="ru-RU" dirty="0" err="1"/>
            <a:t>секторовфункционируют</a:t>
          </a:r>
          <a:r>
            <a:rPr lang="ru-RU" dirty="0"/>
            <a:t> эффективно</a:t>
          </a:r>
        </a:p>
      </dgm:t>
    </dgm:pt>
    <dgm:pt modelId="{522A2FFC-58D0-41B9-9694-9DD9AF9F24AC}" type="parTrans" cxnId="{1844A42B-2DC9-48A2-9195-2C5AB755D932}">
      <dgm:prSet/>
      <dgm:spPr/>
      <dgm:t>
        <a:bodyPr/>
        <a:lstStyle/>
        <a:p>
          <a:endParaRPr lang="ru-RU"/>
        </a:p>
      </dgm:t>
    </dgm:pt>
    <dgm:pt modelId="{4D000A6C-7F6C-4039-A9AB-BEB98C798DAD}" type="sibTrans" cxnId="{1844A42B-2DC9-48A2-9195-2C5AB755D932}">
      <dgm:prSet/>
      <dgm:spPr/>
      <dgm:t>
        <a:bodyPr/>
        <a:lstStyle/>
        <a:p>
          <a:endParaRPr lang="ru-RU"/>
        </a:p>
      </dgm:t>
    </dgm:pt>
    <dgm:pt modelId="{A37F8A88-327F-45B7-BB39-3B8C5A6F73E1}">
      <dgm:prSet/>
      <dgm:spPr/>
      <dgm:t>
        <a:bodyPr/>
        <a:lstStyle/>
        <a:p>
          <a:r>
            <a:rPr lang="ru-RU" dirty="0"/>
            <a:t>2.1.1.1.Разработка единых форм сбора данных в каждом министерстве и ведомстве/МИОГВ  </a:t>
          </a:r>
        </a:p>
      </dgm:t>
    </dgm:pt>
    <dgm:pt modelId="{A18FBA88-841C-4555-BC2E-DE870F4EEB24}" type="parTrans" cxnId="{106AC9FB-9121-486F-8B00-14F73303FC99}">
      <dgm:prSet/>
      <dgm:spPr/>
      <dgm:t>
        <a:bodyPr/>
        <a:lstStyle/>
        <a:p>
          <a:endParaRPr lang="ru-RU"/>
        </a:p>
      </dgm:t>
    </dgm:pt>
    <dgm:pt modelId="{577BCE9E-186A-4711-AEDA-810E5EE116A1}" type="sibTrans" cxnId="{106AC9FB-9121-486F-8B00-14F73303FC99}">
      <dgm:prSet/>
      <dgm:spPr/>
      <dgm:t>
        <a:bodyPr/>
        <a:lstStyle/>
        <a:p>
          <a:endParaRPr lang="ru-RU"/>
        </a:p>
      </dgm:t>
    </dgm:pt>
    <dgm:pt modelId="{F8A96002-C5B5-4342-823A-7616B1771D77}">
      <dgm:prSet/>
      <dgm:spPr/>
      <dgm:t>
        <a:bodyPr/>
        <a:lstStyle/>
        <a:p>
          <a:r>
            <a:rPr lang="ru-RU" dirty="0"/>
            <a:t>2.1.2.1.Разработка единой электронной платформы для ввода данных способствующих сбору и объединению информации по всем индикаторам ПСР</a:t>
          </a:r>
        </a:p>
      </dgm:t>
    </dgm:pt>
    <dgm:pt modelId="{8122BD5E-1B35-4EAA-835B-32FBF24FAC0F}" type="parTrans" cxnId="{952DE89B-7BB4-46AA-AA1C-C8E73BA285BD}">
      <dgm:prSet/>
      <dgm:spPr/>
      <dgm:t>
        <a:bodyPr/>
        <a:lstStyle/>
        <a:p>
          <a:endParaRPr lang="ru-RU"/>
        </a:p>
      </dgm:t>
    </dgm:pt>
    <dgm:pt modelId="{3224CABD-6A39-4BBA-B1B3-8AC2356C5005}" type="sibTrans" cxnId="{952DE89B-7BB4-46AA-AA1C-C8E73BA285BD}">
      <dgm:prSet/>
      <dgm:spPr/>
      <dgm:t>
        <a:bodyPr/>
        <a:lstStyle/>
        <a:p>
          <a:endParaRPr lang="ru-RU"/>
        </a:p>
      </dgm:t>
    </dgm:pt>
    <dgm:pt modelId="{8A97198F-FFB2-466F-A2D2-49104660A2FC}">
      <dgm:prSet/>
      <dgm:spPr/>
      <dgm:t>
        <a:bodyPr/>
        <a:lstStyle/>
        <a:p>
          <a:r>
            <a:rPr lang="ru-RU" dirty="0"/>
            <a:t>2.2.1.1.Обеспечить преемственность обязательств при замене членов РГ</a:t>
          </a:r>
        </a:p>
      </dgm:t>
    </dgm:pt>
    <dgm:pt modelId="{99E8C6EA-48DA-4417-9F05-F92B1151D867}" type="parTrans" cxnId="{8E53F94F-73A6-4444-9036-CC5B33A0FADA}">
      <dgm:prSet/>
      <dgm:spPr/>
      <dgm:t>
        <a:bodyPr/>
        <a:lstStyle/>
        <a:p>
          <a:endParaRPr lang="ru-RU"/>
        </a:p>
      </dgm:t>
    </dgm:pt>
    <dgm:pt modelId="{E1A4B9D4-FE79-47C1-AC95-8A95A08F3329}" type="sibTrans" cxnId="{8E53F94F-73A6-4444-9036-CC5B33A0FADA}">
      <dgm:prSet/>
      <dgm:spPr/>
      <dgm:t>
        <a:bodyPr/>
        <a:lstStyle/>
        <a:p>
          <a:endParaRPr lang="ru-RU"/>
        </a:p>
      </dgm:t>
    </dgm:pt>
    <dgm:pt modelId="{F9A9F6D4-6975-49D3-9378-EC8F6522A24F}">
      <dgm:prSet/>
      <dgm:spPr/>
      <dgm:t>
        <a:bodyPr/>
        <a:lstStyle/>
        <a:p>
          <a:r>
            <a:rPr lang="ru-RU" dirty="0"/>
            <a:t>1.3.1.1.ормирование системы поощрений и поддержки специалистов по </a:t>
          </a:r>
          <a:r>
            <a:rPr lang="ru-RU" dirty="0" err="1"/>
            <a:t>МиО</a:t>
          </a:r>
          <a:r>
            <a:rPr lang="ru-RU" dirty="0"/>
            <a:t> ДСП отличившихся в выполнении задач по </a:t>
          </a:r>
          <a:r>
            <a:rPr lang="ru-RU" dirty="0" err="1"/>
            <a:t>МиО</a:t>
          </a:r>
          <a:endParaRPr lang="ru-RU" dirty="0"/>
        </a:p>
      </dgm:t>
    </dgm:pt>
    <dgm:pt modelId="{4A98EAE5-B352-42AB-B79D-B31422D6CE64}" type="parTrans" cxnId="{0F56001E-2821-4F72-8048-B9158C7BA05E}">
      <dgm:prSet/>
      <dgm:spPr/>
      <dgm:t>
        <a:bodyPr/>
        <a:lstStyle/>
        <a:p>
          <a:endParaRPr lang="ru-RU"/>
        </a:p>
      </dgm:t>
    </dgm:pt>
    <dgm:pt modelId="{0D186712-FCF2-4CBA-BD36-AAFC369168BF}" type="sibTrans" cxnId="{0F56001E-2821-4F72-8048-B9158C7BA05E}">
      <dgm:prSet/>
      <dgm:spPr/>
      <dgm:t>
        <a:bodyPr/>
        <a:lstStyle/>
        <a:p>
          <a:endParaRPr lang="ru-RU"/>
        </a:p>
      </dgm:t>
    </dgm:pt>
    <dgm:pt modelId="{DAAE24E3-22EB-4E7D-B634-1668836573E8}">
      <dgm:prSet/>
      <dgm:spPr/>
      <dgm:t>
        <a:bodyPr/>
        <a:lstStyle/>
        <a:p>
          <a:r>
            <a:rPr lang="ru-RU" dirty="0"/>
            <a:t>Уроки выявлены, учтены и извлечены из ПСР 2021-2025 для следующего ПСР 2026-2030</a:t>
          </a:r>
        </a:p>
      </dgm:t>
    </dgm:pt>
    <dgm:pt modelId="{9130C0A6-6A42-4367-97E3-4FA559A8D44D}" type="parTrans" cxnId="{55335C96-98A2-490B-8B80-D83AFE1E5840}">
      <dgm:prSet/>
      <dgm:spPr/>
      <dgm:t>
        <a:bodyPr/>
        <a:lstStyle/>
        <a:p>
          <a:endParaRPr lang="ru-RU"/>
        </a:p>
      </dgm:t>
    </dgm:pt>
    <dgm:pt modelId="{9CD17795-5809-475D-8586-C97DFDAEDE94}" type="sibTrans" cxnId="{55335C96-98A2-490B-8B80-D83AFE1E5840}">
      <dgm:prSet/>
      <dgm:spPr/>
      <dgm:t>
        <a:bodyPr/>
        <a:lstStyle/>
        <a:p>
          <a:endParaRPr lang="ru-RU"/>
        </a:p>
      </dgm:t>
    </dgm:pt>
    <dgm:pt modelId="{FF15BA56-6EB9-40C9-8267-FFE6CDE22230}">
      <dgm:prSet/>
      <dgm:spPr/>
      <dgm:t>
        <a:bodyPr/>
        <a:lstStyle/>
        <a:p>
          <a:r>
            <a:rPr lang="ru-RU" dirty="0"/>
            <a:t>Уровень достижения целей ЦУР и посланий ПРТ выявлены</a:t>
          </a:r>
        </a:p>
        <a:p>
          <a:endParaRPr lang="ru-RU" dirty="0"/>
        </a:p>
      </dgm:t>
    </dgm:pt>
    <dgm:pt modelId="{F84E7E20-DA3B-40C8-B828-5DB03F3379A7}" type="parTrans" cxnId="{F2379030-7D79-49CB-872E-EA4C566E146E}">
      <dgm:prSet/>
      <dgm:spPr/>
      <dgm:t>
        <a:bodyPr/>
        <a:lstStyle/>
        <a:p>
          <a:endParaRPr lang="ru-RU"/>
        </a:p>
      </dgm:t>
    </dgm:pt>
    <dgm:pt modelId="{DD10399A-EDF5-4C63-951D-E63476B1F94C}" type="sibTrans" cxnId="{F2379030-7D79-49CB-872E-EA4C566E146E}">
      <dgm:prSet/>
      <dgm:spPr/>
      <dgm:t>
        <a:bodyPr/>
        <a:lstStyle/>
        <a:p>
          <a:endParaRPr lang="ru-RU"/>
        </a:p>
      </dgm:t>
    </dgm:pt>
    <dgm:pt modelId="{1D5500D3-F288-48F9-8804-BA1DC176A405}">
      <dgm:prSet/>
      <dgm:spPr/>
      <dgm:t>
        <a:bodyPr/>
        <a:lstStyle/>
        <a:p>
          <a:r>
            <a:rPr lang="ru-RU" dirty="0"/>
            <a:t>3.1.1.Ускорен процесс согласования между министерствами и ведомствами принятия подзаконных актов </a:t>
          </a:r>
        </a:p>
      </dgm:t>
    </dgm:pt>
    <dgm:pt modelId="{74B9093B-3443-4A38-A3D9-F7CAA3F51822}" type="parTrans" cxnId="{2FADF936-0F86-4600-A681-AE34218EE4FB}">
      <dgm:prSet/>
      <dgm:spPr/>
      <dgm:t>
        <a:bodyPr/>
        <a:lstStyle/>
        <a:p>
          <a:endParaRPr lang="ru-RU"/>
        </a:p>
      </dgm:t>
    </dgm:pt>
    <dgm:pt modelId="{7D064412-C778-49B8-AF73-C5A57085EF13}" type="sibTrans" cxnId="{2FADF936-0F86-4600-A681-AE34218EE4FB}">
      <dgm:prSet/>
      <dgm:spPr/>
      <dgm:t>
        <a:bodyPr/>
        <a:lstStyle/>
        <a:p>
          <a:endParaRPr lang="ru-RU"/>
        </a:p>
      </dgm:t>
    </dgm:pt>
    <dgm:pt modelId="{6EA2D8B9-B1F9-426F-8C29-A16E3C207F29}">
      <dgm:prSet/>
      <dgm:spPr/>
      <dgm:t>
        <a:bodyPr/>
        <a:lstStyle/>
        <a:p>
          <a:r>
            <a:rPr lang="ru-RU" dirty="0"/>
            <a:t>3.2.1.1.Руководство по </a:t>
          </a:r>
          <a:r>
            <a:rPr lang="ru-RU" dirty="0" err="1"/>
            <a:t>МиО</a:t>
          </a:r>
          <a:r>
            <a:rPr lang="ru-RU" dirty="0"/>
            <a:t> ДСП утверждено распоряжением Министерства </a:t>
          </a:r>
        </a:p>
      </dgm:t>
    </dgm:pt>
    <dgm:pt modelId="{3A667F93-6DF1-4D69-9BFD-B4B5F66A4E1D}" type="parTrans" cxnId="{876AE11B-B297-46BC-92F7-2868E9F060D2}">
      <dgm:prSet/>
      <dgm:spPr/>
      <dgm:t>
        <a:bodyPr/>
        <a:lstStyle/>
        <a:p>
          <a:endParaRPr lang="ru-RU"/>
        </a:p>
      </dgm:t>
    </dgm:pt>
    <dgm:pt modelId="{302CFA21-6B45-4368-9EF3-E4203EA27C5F}" type="sibTrans" cxnId="{876AE11B-B297-46BC-92F7-2868E9F060D2}">
      <dgm:prSet/>
      <dgm:spPr/>
      <dgm:t>
        <a:bodyPr/>
        <a:lstStyle/>
        <a:p>
          <a:endParaRPr lang="ru-RU"/>
        </a:p>
      </dgm:t>
    </dgm:pt>
    <dgm:pt modelId="{D80CE7C3-672D-4EFC-8B01-F59F77AD9B9A}">
      <dgm:prSet/>
      <dgm:spPr/>
      <dgm:t>
        <a:bodyPr/>
        <a:lstStyle/>
        <a:p>
          <a:r>
            <a:rPr lang="ru-RU" dirty="0"/>
            <a:t>3.2.1.2.Разработка модуля обучения по УПЦ и МИО для госслужащих</a:t>
          </a:r>
        </a:p>
      </dgm:t>
    </dgm:pt>
    <dgm:pt modelId="{3B88D224-8348-4A2A-8AA9-7F82CA3C64FE}" type="parTrans" cxnId="{35BC3B9E-702C-4597-8E55-A4B0C466A8E3}">
      <dgm:prSet/>
      <dgm:spPr/>
      <dgm:t>
        <a:bodyPr/>
        <a:lstStyle/>
        <a:p>
          <a:endParaRPr lang="ru-RU"/>
        </a:p>
      </dgm:t>
    </dgm:pt>
    <dgm:pt modelId="{A5553473-26B3-4FD8-8786-4370DDA04C54}" type="sibTrans" cxnId="{35BC3B9E-702C-4597-8E55-A4B0C466A8E3}">
      <dgm:prSet/>
      <dgm:spPr/>
      <dgm:t>
        <a:bodyPr/>
        <a:lstStyle/>
        <a:p>
          <a:endParaRPr lang="ru-RU"/>
        </a:p>
      </dgm:t>
    </dgm:pt>
    <dgm:pt modelId="{64694F1E-5AC8-48BC-B072-2420885DFC7F}">
      <dgm:prSet/>
      <dgm:spPr/>
      <dgm:t>
        <a:bodyPr/>
        <a:lstStyle/>
        <a:p>
          <a:r>
            <a:rPr lang="ru-RU" dirty="0"/>
            <a:t>1.4.1.1.Организовать постоянно действующие курсы/тренинги/информационные сессии по </a:t>
          </a:r>
          <a:r>
            <a:rPr lang="ru-RU" dirty="0" err="1"/>
            <a:t>МиО</a:t>
          </a:r>
          <a:r>
            <a:rPr lang="ru-RU" dirty="0"/>
            <a:t> для госслужащих</a:t>
          </a:r>
        </a:p>
      </dgm:t>
    </dgm:pt>
    <dgm:pt modelId="{18260F94-8305-4175-97DD-D80B16574661}" type="parTrans" cxnId="{DE9EDAEE-8ABC-4149-845A-E337C4C292E6}">
      <dgm:prSet/>
      <dgm:spPr/>
      <dgm:t>
        <a:bodyPr/>
        <a:lstStyle/>
        <a:p>
          <a:endParaRPr lang="ru-RU"/>
        </a:p>
      </dgm:t>
    </dgm:pt>
    <dgm:pt modelId="{BC90BFED-1BFC-4C5B-9C70-6FE207D696A6}" type="sibTrans" cxnId="{DE9EDAEE-8ABC-4149-845A-E337C4C292E6}">
      <dgm:prSet/>
      <dgm:spPr/>
      <dgm:t>
        <a:bodyPr/>
        <a:lstStyle/>
        <a:p>
          <a:endParaRPr lang="ru-RU"/>
        </a:p>
      </dgm:t>
    </dgm:pt>
    <dgm:pt modelId="{3FC34CDC-73DD-41F7-BA0A-04000FEA97C3}">
      <dgm:prSet/>
      <dgm:spPr/>
      <dgm:t>
        <a:bodyPr/>
        <a:lstStyle/>
        <a:p>
          <a:r>
            <a:rPr lang="ru-RU" dirty="0"/>
            <a:t>3.2.2.1.Проведение тренинга для сотрудников МЮ о подходе теории изменений на основе Руководства по </a:t>
          </a:r>
          <a:r>
            <a:rPr lang="ru-RU" dirty="0" err="1"/>
            <a:t>МиО</a:t>
          </a:r>
          <a:endParaRPr lang="ru-RU" dirty="0"/>
        </a:p>
      </dgm:t>
    </dgm:pt>
    <dgm:pt modelId="{D1A8E655-9565-411C-AC11-D0F4403590DF}" type="parTrans" cxnId="{C824FCF3-F2B4-444A-93E2-62EDCC2BCD2B}">
      <dgm:prSet/>
      <dgm:spPr/>
      <dgm:t>
        <a:bodyPr/>
        <a:lstStyle/>
        <a:p>
          <a:endParaRPr lang="ru-RU"/>
        </a:p>
      </dgm:t>
    </dgm:pt>
    <dgm:pt modelId="{1383351A-8485-4B6C-8EAC-842A92D947CA}" type="sibTrans" cxnId="{C824FCF3-F2B4-444A-93E2-62EDCC2BCD2B}">
      <dgm:prSet/>
      <dgm:spPr/>
      <dgm:t>
        <a:bodyPr/>
        <a:lstStyle/>
        <a:p>
          <a:endParaRPr lang="ru-RU"/>
        </a:p>
      </dgm:t>
    </dgm:pt>
    <dgm:pt modelId="{98EB5F84-63FC-4FDB-BB73-DA7B81DB96E6}">
      <dgm:prSet/>
      <dgm:spPr/>
      <dgm:t>
        <a:bodyPr/>
        <a:lstStyle/>
        <a:p>
          <a:r>
            <a:rPr lang="ru-RU" dirty="0"/>
            <a:t>1.5.Формирование системы стимулирования развития системы </a:t>
          </a:r>
          <a:r>
            <a:rPr lang="ru-RU" dirty="0" err="1"/>
            <a:t>МиО</a:t>
          </a:r>
          <a:endParaRPr lang="ru-RU" dirty="0"/>
        </a:p>
      </dgm:t>
    </dgm:pt>
    <dgm:pt modelId="{EA507E2E-00D2-4B9C-8610-99B273410428}" type="parTrans" cxnId="{E9FDFB09-F5F9-41B0-9E5E-6E85D27E4D83}">
      <dgm:prSet/>
      <dgm:spPr/>
      <dgm:t>
        <a:bodyPr/>
        <a:lstStyle/>
        <a:p>
          <a:endParaRPr lang="ru-RU"/>
        </a:p>
      </dgm:t>
    </dgm:pt>
    <dgm:pt modelId="{AA557046-7444-4B34-9364-203C17B02E35}" type="sibTrans" cxnId="{E9FDFB09-F5F9-41B0-9E5E-6E85D27E4D83}">
      <dgm:prSet/>
      <dgm:spPr/>
      <dgm:t>
        <a:bodyPr/>
        <a:lstStyle/>
        <a:p>
          <a:endParaRPr lang="ru-RU"/>
        </a:p>
      </dgm:t>
    </dgm:pt>
    <dgm:pt modelId="{CCAC33C4-4167-43A9-8B76-74630AD18107}">
      <dgm:prSet/>
      <dgm:spPr/>
      <dgm:t>
        <a:bodyPr/>
        <a:lstStyle/>
        <a:p>
          <a:r>
            <a:rPr lang="ru-RU" dirty="0"/>
            <a:t>1.5.1.Выделение бюджетных ресурсов на мероприятия по стимулированию системы </a:t>
          </a:r>
          <a:r>
            <a:rPr lang="ru-RU" dirty="0" err="1"/>
            <a:t>МиО</a:t>
          </a:r>
          <a:endParaRPr lang="ru-RU" dirty="0"/>
        </a:p>
      </dgm:t>
    </dgm:pt>
    <dgm:pt modelId="{C8AAEAF9-96E5-4F71-BA15-91945B3C6D7B}" type="parTrans" cxnId="{826564E6-6ACB-446E-83F1-CF9C65160B32}">
      <dgm:prSet/>
      <dgm:spPr/>
      <dgm:t>
        <a:bodyPr/>
        <a:lstStyle/>
        <a:p>
          <a:endParaRPr lang="ru-RU"/>
        </a:p>
      </dgm:t>
    </dgm:pt>
    <dgm:pt modelId="{1546E3A0-BB3C-46DF-81DF-B06B223522E3}" type="sibTrans" cxnId="{826564E6-6ACB-446E-83F1-CF9C65160B32}">
      <dgm:prSet/>
      <dgm:spPr/>
      <dgm:t>
        <a:bodyPr/>
        <a:lstStyle/>
        <a:p>
          <a:endParaRPr lang="ru-RU"/>
        </a:p>
      </dgm:t>
    </dgm:pt>
    <dgm:pt modelId="{2A67E1D9-CD23-4EB2-B33B-A018ECF5AA9C}" type="pres">
      <dgm:prSet presAssocID="{8BC7BE6E-C470-4E63-BF22-8EFF80EF4E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2A0A3B3-C44B-41E2-AD65-5DCB8ED0F472}" type="pres">
      <dgm:prSet presAssocID="{5549C609-8BDB-46B8-9A3E-F8484FEC1845}" presName="hierRoot1" presStyleCnt="0"/>
      <dgm:spPr/>
    </dgm:pt>
    <dgm:pt modelId="{E7369486-7526-4F28-B3B8-0198B73C2878}" type="pres">
      <dgm:prSet presAssocID="{5549C609-8BDB-46B8-9A3E-F8484FEC1845}" presName="composite" presStyleCnt="0"/>
      <dgm:spPr/>
    </dgm:pt>
    <dgm:pt modelId="{EAA9C2D3-9397-40EA-B1CD-9CF00FF2E109}" type="pres">
      <dgm:prSet presAssocID="{5549C609-8BDB-46B8-9A3E-F8484FEC1845}" presName="background" presStyleLbl="node0" presStyleIdx="0" presStyleCnt="3"/>
      <dgm:spPr>
        <a:solidFill>
          <a:schemeClr val="accent2">
            <a:lumMod val="40000"/>
            <a:lumOff val="60000"/>
          </a:schemeClr>
        </a:solidFill>
      </dgm:spPr>
    </dgm:pt>
    <dgm:pt modelId="{527121F1-BAA1-4262-8867-53CA1FFDEE72}" type="pres">
      <dgm:prSet presAssocID="{5549C609-8BDB-46B8-9A3E-F8484FEC1845}" presName="text" presStyleLbl="fgAcc0" presStyleIdx="0" presStyleCnt="3" custLinFactY="54950" custLinFactNeighborX="-3888" custLinFactNeighborY="100000">
        <dgm:presLayoutVars>
          <dgm:chPref val="3"/>
        </dgm:presLayoutVars>
      </dgm:prSet>
      <dgm:spPr/>
    </dgm:pt>
    <dgm:pt modelId="{FAF8FD6E-16BC-45DF-AD8D-79516C02BE1F}" type="pres">
      <dgm:prSet presAssocID="{5549C609-8BDB-46B8-9A3E-F8484FEC1845}" presName="hierChild2" presStyleCnt="0"/>
      <dgm:spPr/>
    </dgm:pt>
    <dgm:pt modelId="{BEE5362B-98ED-4C6A-AC4F-C64F02492190}" type="pres">
      <dgm:prSet presAssocID="{FF15BA56-6EB9-40C9-8267-FFE6CDE22230}" presName="hierRoot1" presStyleCnt="0"/>
      <dgm:spPr/>
    </dgm:pt>
    <dgm:pt modelId="{3FEAE33D-DA39-4FD8-884F-DCFEE4D4C03A}" type="pres">
      <dgm:prSet presAssocID="{FF15BA56-6EB9-40C9-8267-FFE6CDE22230}" presName="composite" presStyleCnt="0"/>
      <dgm:spPr/>
    </dgm:pt>
    <dgm:pt modelId="{261F6DD4-414F-4D5C-B5CB-2484B52738E7}" type="pres">
      <dgm:prSet presAssocID="{FF15BA56-6EB9-40C9-8267-FFE6CDE22230}" presName="background" presStyleLbl="node0" presStyleIdx="1" presStyleCnt="3"/>
      <dgm:spPr>
        <a:solidFill>
          <a:schemeClr val="accent2">
            <a:lumMod val="40000"/>
            <a:lumOff val="60000"/>
          </a:schemeClr>
        </a:solidFill>
        <a:ln>
          <a:solidFill>
            <a:schemeClr val="accent2"/>
          </a:solidFill>
        </a:ln>
      </dgm:spPr>
    </dgm:pt>
    <dgm:pt modelId="{70398AEB-CD82-4EAE-A11D-E6638C855B32}" type="pres">
      <dgm:prSet presAssocID="{FF15BA56-6EB9-40C9-8267-FFE6CDE22230}" presName="text" presStyleLbl="fgAcc0" presStyleIdx="1" presStyleCnt="3">
        <dgm:presLayoutVars>
          <dgm:chPref val="3"/>
        </dgm:presLayoutVars>
      </dgm:prSet>
      <dgm:spPr/>
    </dgm:pt>
    <dgm:pt modelId="{19D9BCC7-EE94-4734-AEB4-B2580EAD0931}" type="pres">
      <dgm:prSet presAssocID="{FF15BA56-6EB9-40C9-8267-FFE6CDE22230}" presName="hierChild2" presStyleCnt="0"/>
      <dgm:spPr/>
    </dgm:pt>
    <dgm:pt modelId="{CA1206BC-B849-48F5-9685-92714488C6F7}" type="pres">
      <dgm:prSet presAssocID="{4BF65E52-ABA9-4CE3-980A-9D6C69238337}" presName="Name10" presStyleLbl="parChTrans1D2" presStyleIdx="0" presStyleCnt="1"/>
      <dgm:spPr/>
    </dgm:pt>
    <dgm:pt modelId="{EA60B031-5DB5-472C-A7D6-68AB6FEA533E}" type="pres">
      <dgm:prSet presAssocID="{095C853C-359E-4DFB-A4F5-9724B9DBDFF3}" presName="hierRoot2" presStyleCnt="0"/>
      <dgm:spPr/>
    </dgm:pt>
    <dgm:pt modelId="{EE963604-EF34-4AEA-A6FA-6B363C69D4A3}" type="pres">
      <dgm:prSet presAssocID="{095C853C-359E-4DFB-A4F5-9724B9DBDFF3}" presName="composite2" presStyleCnt="0"/>
      <dgm:spPr/>
    </dgm:pt>
    <dgm:pt modelId="{CB16D9E7-E91D-4557-B085-964BA3A40D6A}" type="pres">
      <dgm:prSet presAssocID="{095C853C-359E-4DFB-A4F5-9724B9DBDFF3}" presName="background2" presStyleLbl="node2" presStyleIdx="0" presStyleCnt="1"/>
      <dgm:spPr>
        <a:solidFill>
          <a:schemeClr val="accent2">
            <a:lumMod val="40000"/>
            <a:lumOff val="60000"/>
          </a:schemeClr>
        </a:solidFill>
      </dgm:spPr>
    </dgm:pt>
    <dgm:pt modelId="{29E57A58-D716-4782-A45F-00DE26ACD89B}" type="pres">
      <dgm:prSet presAssocID="{095C853C-359E-4DFB-A4F5-9724B9DBDFF3}" presName="text2" presStyleLbl="fgAcc2" presStyleIdx="0" presStyleCnt="1">
        <dgm:presLayoutVars>
          <dgm:chPref val="3"/>
        </dgm:presLayoutVars>
      </dgm:prSet>
      <dgm:spPr/>
    </dgm:pt>
    <dgm:pt modelId="{B15878A3-BD21-4AFE-A6CC-42F498CF7031}" type="pres">
      <dgm:prSet presAssocID="{095C853C-359E-4DFB-A4F5-9724B9DBDFF3}" presName="hierChild3" presStyleCnt="0"/>
      <dgm:spPr/>
    </dgm:pt>
    <dgm:pt modelId="{20341B25-C040-4418-AD4F-4F11324585F1}" type="pres">
      <dgm:prSet presAssocID="{E4F8BE04-3415-4DA1-A0FB-B2D2CE6044FE}" presName="Name17" presStyleLbl="parChTrans1D3" presStyleIdx="0" presStyleCnt="1"/>
      <dgm:spPr/>
    </dgm:pt>
    <dgm:pt modelId="{D0FF6709-92B7-45B7-8581-C877CA4D0221}" type="pres">
      <dgm:prSet presAssocID="{998D5BBE-02E1-4A6B-A4F9-5E98205A0B41}" presName="hierRoot3" presStyleCnt="0"/>
      <dgm:spPr/>
    </dgm:pt>
    <dgm:pt modelId="{331D69C0-DA99-48FC-883D-FC32AAED2E77}" type="pres">
      <dgm:prSet presAssocID="{998D5BBE-02E1-4A6B-A4F9-5E98205A0B41}" presName="composite3" presStyleCnt="0"/>
      <dgm:spPr/>
    </dgm:pt>
    <dgm:pt modelId="{2BDE086A-C0B2-4CCA-A1EE-95F8F91A523E}" type="pres">
      <dgm:prSet presAssocID="{998D5BBE-02E1-4A6B-A4F9-5E98205A0B41}" presName="background3" presStyleLbl="node3" presStyleIdx="0" presStyleCnt="1"/>
      <dgm:spPr>
        <a:solidFill>
          <a:srgbClr val="00B050"/>
        </a:solidFill>
      </dgm:spPr>
    </dgm:pt>
    <dgm:pt modelId="{DE3A9E1A-5D66-412E-83B7-CEA757650CFB}" type="pres">
      <dgm:prSet presAssocID="{998D5BBE-02E1-4A6B-A4F9-5E98205A0B41}" presName="text3" presStyleLbl="fgAcc3" presStyleIdx="0" presStyleCnt="1">
        <dgm:presLayoutVars>
          <dgm:chPref val="3"/>
        </dgm:presLayoutVars>
      </dgm:prSet>
      <dgm:spPr/>
    </dgm:pt>
    <dgm:pt modelId="{6C45AF92-9A79-4BFB-B40F-10A7055D13C9}" type="pres">
      <dgm:prSet presAssocID="{998D5BBE-02E1-4A6B-A4F9-5E98205A0B41}" presName="hierChild4" presStyleCnt="0"/>
      <dgm:spPr/>
    </dgm:pt>
    <dgm:pt modelId="{2BB62064-32D0-4F35-B305-AC48170AF477}" type="pres">
      <dgm:prSet presAssocID="{E41481CD-0969-4BEE-92EA-E014571A44B0}" presName="Name23" presStyleLbl="parChTrans1D4" presStyleIdx="0" presStyleCnt="35"/>
      <dgm:spPr/>
    </dgm:pt>
    <dgm:pt modelId="{BA345B9D-A4CC-4B7C-A991-7CDCBDE71628}" type="pres">
      <dgm:prSet presAssocID="{DCAA86EE-466E-44EF-B6B1-6151741637C9}" presName="hierRoot4" presStyleCnt="0"/>
      <dgm:spPr/>
    </dgm:pt>
    <dgm:pt modelId="{9F4A4A4E-4599-405C-A2AB-0223F3AFBE11}" type="pres">
      <dgm:prSet presAssocID="{DCAA86EE-466E-44EF-B6B1-6151741637C9}" presName="composite4" presStyleCnt="0"/>
      <dgm:spPr/>
    </dgm:pt>
    <dgm:pt modelId="{70578F4B-F9F9-4B73-AC32-60CADAAA34C7}" type="pres">
      <dgm:prSet presAssocID="{DCAA86EE-466E-44EF-B6B1-6151741637C9}" presName="background4" presStyleLbl="node4" presStyleIdx="0" presStyleCnt="35"/>
      <dgm:spPr>
        <a:solidFill>
          <a:srgbClr val="92D050"/>
        </a:solidFill>
      </dgm:spPr>
    </dgm:pt>
    <dgm:pt modelId="{A01181F3-C2B6-456A-B2FA-4A6FFBE3D3E8}" type="pres">
      <dgm:prSet presAssocID="{DCAA86EE-466E-44EF-B6B1-6151741637C9}" presName="text4" presStyleLbl="fgAcc4" presStyleIdx="0" presStyleCnt="35">
        <dgm:presLayoutVars>
          <dgm:chPref val="3"/>
        </dgm:presLayoutVars>
      </dgm:prSet>
      <dgm:spPr/>
    </dgm:pt>
    <dgm:pt modelId="{B5E4B210-E84A-4591-880D-003513DBB83B}" type="pres">
      <dgm:prSet presAssocID="{DCAA86EE-466E-44EF-B6B1-6151741637C9}" presName="hierChild5" presStyleCnt="0"/>
      <dgm:spPr/>
    </dgm:pt>
    <dgm:pt modelId="{7A53B7D8-A8B7-413B-8127-FC2A575F6344}" type="pres">
      <dgm:prSet presAssocID="{9F7AD84A-8051-4103-9A88-FAF023846A40}" presName="Name23" presStyleLbl="parChTrans1D4" presStyleIdx="1" presStyleCnt="35"/>
      <dgm:spPr/>
    </dgm:pt>
    <dgm:pt modelId="{F53C14DD-4870-4532-B7E2-9E23E468ECD5}" type="pres">
      <dgm:prSet presAssocID="{C4B6839F-4950-4F1C-BF21-69772D8F4E3E}" presName="hierRoot4" presStyleCnt="0"/>
      <dgm:spPr/>
    </dgm:pt>
    <dgm:pt modelId="{9878EFED-97C4-4CC0-A1F6-76E3C1D34808}" type="pres">
      <dgm:prSet presAssocID="{C4B6839F-4950-4F1C-BF21-69772D8F4E3E}" presName="composite4" presStyleCnt="0"/>
      <dgm:spPr/>
    </dgm:pt>
    <dgm:pt modelId="{2F265C53-9119-4C8A-8194-9C03B9C54717}" type="pres">
      <dgm:prSet presAssocID="{C4B6839F-4950-4F1C-BF21-69772D8F4E3E}" presName="background4" presStyleLbl="node4" presStyleIdx="1" presStyleCnt="35"/>
      <dgm:spPr>
        <a:solidFill>
          <a:srgbClr val="92D050"/>
        </a:solidFill>
      </dgm:spPr>
    </dgm:pt>
    <dgm:pt modelId="{B004E2EE-7CFD-48F4-ABF1-D5DBF380625D}" type="pres">
      <dgm:prSet presAssocID="{C4B6839F-4950-4F1C-BF21-69772D8F4E3E}" presName="text4" presStyleLbl="fgAcc4" presStyleIdx="1" presStyleCnt="35">
        <dgm:presLayoutVars>
          <dgm:chPref val="3"/>
        </dgm:presLayoutVars>
      </dgm:prSet>
      <dgm:spPr/>
    </dgm:pt>
    <dgm:pt modelId="{89062ED4-6F9D-48FC-B0D4-3EC3F27B8A09}" type="pres">
      <dgm:prSet presAssocID="{C4B6839F-4950-4F1C-BF21-69772D8F4E3E}" presName="hierChild5" presStyleCnt="0"/>
      <dgm:spPr/>
    </dgm:pt>
    <dgm:pt modelId="{282E7C80-1EBB-4DD1-A466-6840BBC29492}" type="pres">
      <dgm:prSet presAssocID="{C7DE07B8-ACEB-4344-B679-FEE00C6645FD}" presName="Name23" presStyleLbl="parChTrans1D4" presStyleIdx="2" presStyleCnt="35"/>
      <dgm:spPr/>
    </dgm:pt>
    <dgm:pt modelId="{3BF775C4-0954-4DA6-BC12-C44E62D36A03}" type="pres">
      <dgm:prSet presAssocID="{06BE846B-11D7-4BB1-B730-6CDA7B9D4BD3}" presName="hierRoot4" presStyleCnt="0"/>
      <dgm:spPr/>
    </dgm:pt>
    <dgm:pt modelId="{FCDE78C7-714D-41FB-9754-B241A50EFB99}" type="pres">
      <dgm:prSet presAssocID="{06BE846B-11D7-4BB1-B730-6CDA7B9D4BD3}" presName="composite4" presStyleCnt="0"/>
      <dgm:spPr/>
    </dgm:pt>
    <dgm:pt modelId="{B0B0C2AD-321B-4740-9F44-F3E644AA0EFB}" type="pres">
      <dgm:prSet presAssocID="{06BE846B-11D7-4BB1-B730-6CDA7B9D4BD3}" presName="background4" presStyleLbl="node4" presStyleIdx="2" presStyleCnt="35"/>
      <dgm:spPr>
        <a:solidFill>
          <a:srgbClr val="FFC000"/>
        </a:solidFill>
      </dgm:spPr>
    </dgm:pt>
    <dgm:pt modelId="{7A1D496D-4DAD-4590-AA23-B22D0D9F21D1}" type="pres">
      <dgm:prSet presAssocID="{06BE846B-11D7-4BB1-B730-6CDA7B9D4BD3}" presName="text4" presStyleLbl="fgAcc4" presStyleIdx="2" presStyleCnt="35" custScaleY="120111">
        <dgm:presLayoutVars>
          <dgm:chPref val="3"/>
        </dgm:presLayoutVars>
      </dgm:prSet>
      <dgm:spPr/>
    </dgm:pt>
    <dgm:pt modelId="{E19C54BF-15AB-4978-A6F1-85BCCBC61D79}" type="pres">
      <dgm:prSet presAssocID="{06BE846B-11D7-4BB1-B730-6CDA7B9D4BD3}" presName="hierChild5" presStyleCnt="0"/>
      <dgm:spPr/>
    </dgm:pt>
    <dgm:pt modelId="{785A8191-AD9D-4CBE-9C57-815080C5BF09}" type="pres">
      <dgm:prSet presAssocID="{A05F5276-52EF-4019-BE40-EE33CC167EDE}" presName="Name23" presStyleLbl="parChTrans1D4" presStyleIdx="3" presStyleCnt="35"/>
      <dgm:spPr/>
    </dgm:pt>
    <dgm:pt modelId="{3642E456-6DE7-46F3-B668-B420EB4F0043}" type="pres">
      <dgm:prSet presAssocID="{676973B4-607D-472E-864E-81350F0255C2}" presName="hierRoot4" presStyleCnt="0"/>
      <dgm:spPr/>
    </dgm:pt>
    <dgm:pt modelId="{6336799C-0666-4152-B48E-79FFC4D78AF7}" type="pres">
      <dgm:prSet presAssocID="{676973B4-607D-472E-864E-81350F0255C2}" presName="composite4" presStyleCnt="0"/>
      <dgm:spPr/>
    </dgm:pt>
    <dgm:pt modelId="{45B2400B-C22B-4A2B-A1FE-DDE3EEBFA781}" type="pres">
      <dgm:prSet presAssocID="{676973B4-607D-472E-864E-81350F0255C2}" presName="background4" presStyleLbl="node4" presStyleIdx="3" presStyleCnt="35"/>
      <dgm:spPr/>
    </dgm:pt>
    <dgm:pt modelId="{C29E06C6-6FD0-4F84-A52B-2BD2A98737FE}" type="pres">
      <dgm:prSet presAssocID="{676973B4-607D-472E-864E-81350F0255C2}" presName="text4" presStyleLbl="fgAcc4" presStyleIdx="3" presStyleCnt="35">
        <dgm:presLayoutVars>
          <dgm:chPref val="3"/>
        </dgm:presLayoutVars>
      </dgm:prSet>
      <dgm:spPr/>
    </dgm:pt>
    <dgm:pt modelId="{05319292-F418-4F91-9AC6-DD772C9F5D9F}" type="pres">
      <dgm:prSet presAssocID="{676973B4-607D-472E-864E-81350F0255C2}" presName="hierChild5" presStyleCnt="0"/>
      <dgm:spPr/>
    </dgm:pt>
    <dgm:pt modelId="{074633C8-894C-4E08-8D15-22ACB18BA597}" type="pres">
      <dgm:prSet presAssocID="{9EDF9943-C351-45BE-954A-4BDAA7567FB4}" presName="Name23" presStyleLbl="parChTrans1D4" presStyleIdx="4" presStyleCnt="35"/>
      <dgm:spPr/>
    </dgm:pt>
    <dgm:pt modelId="{9E18909F-B573-4C4A-BFCD-58D0057011CC}" type="pres">
      <dgm:prSet presAssocID="{9CD20B5A-22CF-4A86-8CE1-F49DFE33A774}" presName="hierRoot4" presStyleCnt="0"/>
      <dgm:spPr/>
    </dgm:pt>
    <dgm:pt modelId="{814EA20D-81DE-4A8F-A3FA-5029CFDC2CFF}" type="pres">
      <dgm:prSet presAssocID="{9CD20B5A-22CF-4A86-8CE1-F49DFE33A774}" presName="composite4" presStyleCnt="0"/>
      <dgm:spPr/>
    </dgm:pt>
    <dgm:pt modelId="{591046AE-1E3D-4272-8F93-CD021AC93A9C}" type="pres">
      <dgm:prSet presAssocID="{9CD20B5A-22CF-4A86-8CE1-F49DFE33A774}" presName="background4" presStyleLbl="node4" presStyleIdx="4" presStyleCnt="35"/>
      <dgm:spPr>
        <a:solidFill>
          <a:srgbClr val="FFC000"/>
        </a:solidFill>
      </dgm:spPr>
    </dgm:pt>
    <dgm:pt modelId="{71F9BA5C-807D-49DA-8DD5-242124A7632D}" type="pres">
      <dgm:prSet presAssocID="{9CD20B5A-22CF-4A86-8CE1-F49DFE33A774}" presName="text4" presStyleLbl="fgAcc4" presStyleIdx="4" presStyleCnt="35">
        <dgm:presLayoutVars>
          <dgm:chPref val="3"/>
        </dgm:presLayoutVars>
      </dgm:prSet>
      <dgm:spPr/>
    </dgm:pt>
    <dgm:pt modelId="{08B4C163-8D6D-458B-94CD-5B13CD2D59DB}" type="pres">
      <dgm:prSet presAssocID="{9CD20B5A-22CF-4A86-8CE1-F49DFE33A774}" presName="hierChild5" presStyleCnt="0"/>
      <dgm:spPr/>
    </dgm:pt>
    <dgm:pt modelId="{85D831D1-A325-494C-9B2C-EF422DEDE573}" type="pres">
      <dgm:prSet presAssocID="{05AFCA89-A0E0-4011-B604-7482CB1E1078}" presName="Name23" presStyleLbl="parChTrans1D4" presStyleIdx="5" presStyleCnt="35"/>
      <dgm:spPr/>
    </dgm:pt>
    <dgm:pt modelId="{DA0A0EEF-9460-45A3-A6F0-40C1D628685A}" type="pres">
      <dgm:prSet presAssocID="{D7C21949-658B-4577-BC9F-FB01A76EA366}" presName="hierRoot4" presStyleCnt="0"/>
      <dgm:spPr/>
    </dgm:pt>
    <dgm:pt modelId="{FEE8E266-85F4-4AE6-BE62-74B9AA98B892}" type="pres">
      <dgm:prSet presAssocID="{D7C21949-658B-4577-BC9F-FB01A76EA366}" presName="composite4" presStyleCnt="0"/>
      <dgm:spPr/>
    </dgm:pt>
    <dgm:pt modelId="{5BD67F07-0137-4C3B-A02D-5B741DA9DFB1}" type="pres">
      <dgm:prSet presAssocID="{D7C21949-658B-4577-BC9F-FB01A76EA366}" presName="background4" presStyleLbl="node4" presStyleIdx="5" presStyleCnt="35"/>
      <dgm:spPr/>
    </dgm:pt>
    <dgm:pt modelId="{9D219114-94D3-473A-B519-4FE7A5D66305}" type="pres">
      <dgm:prSet presAssocID="{D7C21949-658B-4577-BC9F-FB01A76EA366}" presName="text4" presStyleLbl="fgAcc4" presStyleIdx="5" presStyleCnt="35">
        <dgm:presLayoutVars>
          <dgm:chPref val="3"/>
        </dgm:presLayoutVars>
      </dgm:prSet>
      <dgm:spPr/>
    </dgm:pt>
    <dgm:pt modelId="{5D2822ED-71CD-449B-9E91-85785C4F2E68}" type="pres">
      <dgm:prSet presAssocID="{D7C21949-658B-4577-BC9F-FB01A76EA366}" presName="hierChild5" presStyleCnt="0"/>
      <dgm:spPr/>
    </dgm:pt>
    <dgm:pt modelId="{3B48E7C8-DFCB-4F99-87C8-78102358C3BB}" type="pres">
      <dgm:prSet presAssocID="{93C5F908-3EE7-465E-B659-61EB924D565A}" presName="Name23" presStyleLbl="parChTrans1D4" presStyleIdx="6" presStyleCnt="35"/>
      <dgm:spPr/>
    </dgm:pt>
    <dgm:pt modelId="{210B566D-1CBE-4991-9F68-087F69405A5B}" type="pres">
      <dgm:prSet presAssocID="{92AA2CBD-A23E-4B58-AADE-052BADFDF6FD}" presName="hierRoot4" presStyleCnt="0"/>
      <dgm:spPr/>
    </dgm:pt>
    <dgm:pt modelId="{FEF3B5C4-345D-4AF9-9E4E-681B926ECDFD}" type="pres">
      <dgm:prSet presAssocID="{92AA2CBD-A23E-4B58-AADE-052BADFDF6FD}" presName="composite4" presStyleCnt="0"/>
      <dgm:spPr/>
    </dgm:pt>
    <dgm:pt modelId="{96A75327-292F-4921-9278-1C0B98E252B0}" type="pres">
      <dgm:prSet presAssocID="{92AA2CBD-A23E-4B58-AADE-052BADFDF6FD}" presName="background4" presStyleLbl="node4" presStyleIdx="6" presStyleCnt="35"/>
      <dgm:spPr>
        <a:solidFill>
          <a:srgbClr val="FFC000"/>
        </a:solidFill>
      </dgm:spPr>
    </dgm:pt>
    <dgm:pt modelId="{3C0F5F77-BD36-42AA-8178-4A6F20B725BE}" type="pres">
      <dgm:prSet presAssocID="{92AA2CBD-A23E-4B58-AADE-052BADFDF6FD}" presName="text4" presStyleLbl="fgAcc4" presStyleIdx="6" presStyleCnt="35">
        <dgm:presLayoutVars>
          <dgm:chPref val="3"/>
        </dgm:presLayoutVars>
      </dgm:prSet>
      <dgm:spPr/>
    </dgm:pt>
    <dgm:pt modelId="{0A1DEB92-9B77-4173-8D52-64FD3154E7F0}" type="pres">
      <dgm:prSet presAssocID="{92AA2CBD-A23E-4B58-AADE-052BADFDF6FD}" presName="hierChild5" presStyleCnt="0"/>
      <dgm:spPr/>
    </dgm:pt>
    <dgm:pt modelId="{868522BD-B414-41FE-AAC4-03D50E136FB4}" type="pres">
      <dgm:prSet presAssocID="{62B9AAEE-6A61-447F-BB72-BB67E6FACCAE}" presName="Name23" presStyleLbl="parChTrans1D4" presStyleIdx="7" presStyleCnt="35"/>
      <dgm:spPr/>
    </dgm:pt>
    <dgm:pt modelId="{D03B317D-B9FC-4D96-9BA1-429B6F9CC833}" type="pres">
      <dgm:prSet presAssocID="{29DAD2FB-B111-43ED-B7E4-41B7624B6798}" presName="hierRoot4" presStyleCnt="0"/>
      <dgm:spPr/>
    </dgm:pt>
    <dgm:pt modelId="{578F534E-D7E1-4FEC-88ED-63EFF5BE6CE0}" type="pres">
      <dgm:prSet presAssocID="{29DAD2FB-B111-43ED-B7E4-41B7624B6798}" presName="composite4" presStyleCnt="0"/>
      <dgm:spPr/>
    </dgm:pt>
    <dgm:pt modelId="{D8638459-113E-4D27-BE37-F3EB13DE70C7}" type="pres">
      <dgm:prSet presAssocID="{29DAD2FB-B111-43ED-B7E4-41B7624B6798}" presName="background4" presStyleLbl="node4" presStyleIdx="7" presStyleCnt="35"/>
      <dgm:spPr/>
    </dgm:pt>
    <dgm:pt modelId="{7741BED4-EF3E-44B9-8EA1-2DAF9C692599}" type="pres">
      <dgm:prSet presAssocID="{29DAD2FB-B111-43ED-B7E4-41B7624B6798}" presName="text4" presStyleLbl="fgAcc4" presStyleIdx="7" presStyleCnt="35">
        <dgm:presLayoutVars>
          <dgm:chPref val="3"/>
        </dgm:presLayoutVars>
      </dgm:prSet>
      <dgm:spPr/>
    </dgm:pt>
    <dgm:pt modelId="{0F448F67-D88B-4683-B2B5-F3B25DD9FF77}" type="pres">
      <dgm:prSet presAssocID="{29DAD2FB-B111-43ED-B7E4-41B7624B6798}" presName="hierChild5" presStyleCnt="0"/>
      <dgm:spPr/>
    </dgm:pt>
    <dgm:pt modelId="{47C643FD-5E10-4517-B0E1-859DD4385478}" type="pres">
      <dgm:prSet presAssocID="{066D01B0-FE8A-4185-955D-6655C8242FB3}" presName="Name23" presStyleLbl="parChTrans1D4" presStyleIdx="8" presStyleCnt="35"/>
      <dgm:spPr/>
    </dgm:pt>
    <dgm:pt modelId="{CA062501-D5C5-436B-BF34-5F1C90904697}" type="pres">
      <dgm:prSet presAssocID="{7E511F0D-57EA-4DCD-90D8-3591C0732E4D}" presName="hierRoot4" presStyleCnt="0"/>
      <dgm:spPr/>
    </dgm:pt>
    <dgm:pt modelId="{507677B2-1AAC-40C9-94AE-D84F10DC6F99}" type="pres">
      <dgm:prSet presAssocID="{7E511F0D-57EA-4DCD-90D8-3591C0732E4D}" presName="composite4" presStyleCnt="0"/>
      <dgm:spPr/>
    </dgm:pt>
    <dgm:pt modelId="{AA65234D-659A-4382-A6F6-8654C4141C40}" type="pres">
      <dgm:prSet presAssocID="{7E511F0D-57EA-4DCD-90D8-3591C0732E4D}" presName="background4" presStyleLbl="node4" presStyleIdx="8" presStyleCnt="35"/>
      <dgm:spPr>
        <a:solidFill>
          <a:srgbClr val="92D050"/>
        </a:solidFill>
      </dgm:spPr>
    </dgm:pt>
    <dgm:pt modelId="{802635E6-0546-48C3-BA07-BCF7B0A169FC}" type="pres">
      <dgm:prSet presAssocID="{7E511F0D-57EA-4DCD-90D8-3591C0732E4D}" presName="text4" presStyleLbl="fgAcc4" presStyleIdx="8" presStyleCnt="35">
        <dgm:presLayoutVars>
          <dgm:chPref val="3"/>
        </dgm:presLayoutVars>
      </dgm:prSet>
      <dgm:spPr/>
    </dgm:pt>
    <dgm:pt modelId="{BDE44A8B-202A-470B-AB3A-5EC40F2E9DB5}" type="pres">
      <dgm:prSet presAssocID="{7E511F0D-57EA-4DCD-90D8-3591C0732E4D}" presName="hierChild5" presStyleCnt="0"/>
      <dgm:spPr/>
    </dgm:pt>
    <dgm:pt modelId="{279C50AE-9945-4E55-9B29-68FD413A3146}" type="pres">
      <dgm:prSet presAssocID="{F3BDB482-AFDF-4F4C-B7D8-F47E6DEF8799}" presName="Name23" presStyleLbl="parChTrans1D4" presStyleIdx="9" presStyleCnt="35"/>
      <dgm:spPr/>
    </dgm:pt>
    <dgm:pt modelId="{B4D48668-EDF0-43D8-AFAF-6540E7679474}" type="pres">
      <dgm:prSet presAssocID="{D5175989-81F3-4122-9649-D7879B8691E2}" presName="hierRoot4" presStyleCnt="0"/>
      <dgm:spPr/>
    </dgm:pt>
    <dgm:pt modelId="{4F8F4114-9DAD-409C-AE15-9264AA1F3F0A}" type="pres">
      <dgm:prSet presAssocID="{D5175989-81F3-4122-9649-D7879B8691E2}" presName="composite4" presStyleCnt="0"/>
      <dgm:spPr/>
    </dgm:pt>
    <dgm:pt modelId="{DEEF8B0B-6575-457C-976C-8AFFF2E18585}" type="pres">
      <dgm:prSet presAssocID="{D5175989-81F3-4122-9649-D7879B8691E2}" presName="background4" presStyleLbl="node4" presStyleIdx="9" presStyleCnt="35"/>
      <dgm:spPr>
        <a:solidFill>
          <a:srgbClr val="92D050"/>
        </a:solidFill>
      </dgm:spPr>
    </dgm:pt>
    <dgm:pt modelId="{E129041F-ECB0-4529-B6E9-980FC313F37E}" type="pres">
      <dgm:prSet presAssocID="{D5175989-81F3-4122-9649-D7879B8691E2}" presName="text4" presStyleLbl="fgAcc4" presStyleIdx="9" presStyleCnt="35" custScaleX="101143" custScaleY="122189">
        <dgm:presLayoutVars>
          <dgm:chPref val="3"/>
        </dgm:presLayoutVars>
      </dgm:prSet>
      <dgm:spPr/>
    </dgm:pt>
    <dgm:pt modelId="{15769846-F601-4F7C-93A3-610815ADE651}" type="pres">
      <dgm:prSet presAssocID="{D5175989-81F3-4122-9649-D7879B8691E2}" presName="hierChild5" presStyleCnt="0"/>
      <dgm:spPr/>
    </dgm:pt>
    <dgm:pt modelId="{D9D212D5-C582-4A4D-BD36-8FA8D11C2BC6}" type="pres">
      <dgm:prSet presAssocID="{9910AA64-B4BD-4608-BFBB-2E482A78A04B}" presName="Name23" presStyleLbl="parChTrans1D4" presStyleIdx="10" presStyleCnt="35"/>
      <dgm:spPr/>
    </dgm:pt>
    <dgm:pt modelId="{74E261D8-3A8F-4071-B7EA-155C1AC65517}" type="pres">
      <dgm:prSet presAssocID="{331E1521-3337-4562-898B-19221CF8A30B}" presName="hierRoot4" presStyleCnt="0"/>
      <dgm:spPr/>
    </dgm:pt>
    <dgm:pt modelId="{772A72D4-55D1-4A95-9175-B31A0F887CB6}" type="pres">
      <dgm:prSet presAssocID="{331E1521-3337-4562-898B-19221CF8A30B}" presName="composite4" presStyleCnt="0"/>
      <dgm:spPr/>
    </dgm:pt>
    <dgm:pt modelId="{300172FB-CCED-48A7-B5DB-702E584E9192}" type="pres">
      <dgm:prSet presAssocID="{331E1521-3337-4562-898B-19221CF8A30B}" presName="background4" presStyleLbl="node4" presStyleIdx="10" presStyleCnt="35"/>
      <dgm:spPr>
        <a:solidFill>
          <a:srgbClr val="FFC000"/>
        </a:solidFill>
      </dgm:spPr>
    </dgm:pt>
    <dgm:pt modelId="{7A0973C8-ED58-436C-A290-5A48532F3C20}" type="pres">
      <dgm:prSet presAssocID="{331E1521-3337-4562-898B-19221CF8A30B}" presName="text4" presStyleLbl="fgAcc4" presStyleIdx="10" presStyleCnt="35">
        <dgm:presLayoutVars>
          <dgm:chPref val="3"/>
        </dgm:presLayoutVars>
      </dgm:prSet>
      <dgm:spPr/>
    </dgm:pt>
    <dgm:pt modelId="{C21E8C20-0BAA-427D-AA20-268F526D3039}" type="pres">
      <dgm:prSet presAssocID="{331E1521-3337-4562-898B-19221CF8A30B}" presName="hierChild5" presStyleCnt="0"/>
      <dgm:spPr/>
    </dgm:pt>
    <dgm:pt modelId="{92D0DCB9-F17F-4E6F-81AA-7F5C98FDA00A}" type="pres">
      <dgm:prSet presAssocID="{4A98EAE5-B352-42AB-B79D-B31422D6CE64}" presName="Name23" presStyleLbl="parChTrans1D4" presStyleIdx="11" presStyleCnt="35"/>
      <dgm:spPr/>
    </dgm:pt>
    <dgm:pt modelId="{EB0DE714-A6FB-42CD-95C8-3A133D311022}" type="pres">
      <dgm:prSet presAssocID="{F9A9F6D4-6975-49D3-9378-EC8F6522A24F}" presName="hierRoot4" presStyleCnt="0"/>
      <dgm:spPr/>
    </dgm:pt>
    <dgm:pt modelId="{7FE6D989-FB4D-45C8-99B9-0E421ED3E235}" type="pres">
      <dgm:prSet presAssocID="{F9A9F6D4-6975-49D3-9378-EC8F6522A24F}" presName="composite4" presStyleCnt="0"/>
      <dgm:spPr/>
    </dgm:pt>
    <dgm:pt modelId="{AD74F0CF-79D9-4A03-BD14-0F31C6835A1F}" type="pres">
      <dgm:prSet presAssocID="{F9A9F6D4-6975-49D3-9378-EC8F6522A24F}" presName="background4" presStyleLbl="node4" presStyleIdx="11" presStyleCnt="35"/>
      <dgm:spPr/>
    </dgm:pt>
    <dgm:pt modelId="{DDCF4CE8-B7C5-4467-BD92-92DEF329A54A}" type="pres">
      <dgm:prSet presAssocID="{F9A9F6D4-6975-49D3-9378-EC8F6522A24F}" presName="text4" presStyleLbl="fgAcc4" presStyleIdx="11" presStyleCnt="35">
        <dgm:presLayoutVars>
          <dgm:chPref val="3"/>
        </dgm:presLayoutVars>
      </dgm:prSet>
      <dgm:spPr/>
    </dgm:pt>
    <dgm:pt modelId="{015F38DC-5E35-44CB-8804-F5BCC64A9338}" type="pres">
      <dgm:prSet presAssocID="{F9A9F6D4-6975-49D3-9378-EC8F6522A24F}" presName="hierChild5" presStyleCnt="0"/>
      <dgm:spPr/>
    </dgm:pt>
    <dgm:pt modelId="{C5FFAD43-74AA-486D-B544-E4B903B24475}" type="pres">
      <dgm:prSet presAssocID="{5C3253BB-C7FC-4D7A-A23B-3B36893A6AE3}" presName="Name23" presStyleLbl="parChTrans1D4" presStyleIdx="12" presStyleCnt="35"/>
      <dgm:spPr/>
    </dgm:pt>
    <dgm:pt modelId="{2BC9B335-9A75-4367-B5E0-F10507FD5D90}" type="pres">
      <dgm:prSet presAssocID="{CA584615-388D-4712-AA0E-87C68888D990}" presName="hierRoot4" presStyleCnt="0"/>
      <dgm:spPr/>
    </dgm:pt>
    <dgm:pt modelId="{1B1AB1A4-18DD-4B4D-BFC2-2ECFE53673B5}" type="pres">
      <dgm:prSet presAssocID="{CA584615-388D-4712-AA0E-87C68888D990}" presName="composite4" presStyleCnt="0"/>
      <dgm:spPr/>
    </dgm:pt>
    <dgm:pt modelId="{3CFE69B6-B26F-4EE1-A51D-33B4F0824A18}" type="pres">
      <dgm:prSet presAssocID="{CA584615-388D-4712-AA0E-87C68888D990}" presName="background4" presStyleLbl="node4" presStyleIdx="12" presStyleCnt="35"/>
      <dgm:spPr>
        <a:solidFill>
          <a:srgbClr val="92D050"/>
        </a:solidFill>
      </dgm:spPr>
    </dgm:pt>
    <dgm:pt modelId="{FCF3C9A8-ACD8-4A69-AE47-4451A2F2D256}" type="pres">
      <dgm:prSet presAssocID="{CA584615-388D-4712-AA0E-87C68888D990}" presName="text4" presStyleLbl="fgAcc4" presStyleIdx="12" presStyleCnt="35">
        <dgm:presLayoutVars>
          <dgm:chPref val="3"/>
        </dgm:presLayoutVars>
      </dgm:prSet>
      <dgm:spPr/>
    </dgm:pt>
    <dgm:pt modelId="{E41005C2-BA8C-4284-862D-C62822DB1126}" type="pres">
      <dgm:prSet presAssocID="{CA584615-388D-4712-AA0E-87C68888D990}" presName="hierChild5" presStyleCnt="0"/>
      <dgm:spPr/>
    </dgm:pt>
    <dgm:pt modelId="{348B3A23-B8A1-419E-8164-0E09904DEF75}" type="pres">
      <dgm:prSet presAssocID="{66781AF7-2C91-4746-9F92-E8BDB2DD7058}" presName="Name23" presStyleLbl="parChTrans1D4" presStyleIdx="13" presStyleCnt="35"/>
      <dgm:spPr/>
    </dgm:pt>
    <dgm:pt modelId="{E566D735-104F-4A67-82AB-9A3B90491497}" type="pres">
      <dgm:prSet presAssocID="{DF5C4599-9069-4084-8F16-EF9AD0951F6C}" presName="hierRoot4" presStyleCnt="0"/>
      <dgm:spPr/>
    </dgm:pt>
    <dgm:pt modelId="{BF509800-B6F9-44CC-97F4-963B798C7767}" type="pres">
      <dgm:prSet presAssocID="{DF5C4599-9069-4084-8F16-EF9AD0951F6C}" presName="composite4" presStyleCnt="0"/>
      <dgm:spPr/>
    </dgm:pt>
    <dgm:pt modelId="{C90DABC2-61AA-44C1-9A69-94F8EBF47F4C}" type="pres">
      <dgm:prSet presAssocID="{DF5C4599-9069-4084-8F16-EF9AD0951F6C}" presName="background4" presStyleLbl="node4" presStyleIdx="13" presStyleCnt="35"/>
      <dgm:spPr>
        <a:solidFill>
          <a:srgbClr val="FFC000"/>
        </a:solidFill>
      </dgm:spPr>
    </dgm:pt>
    <dgm:pt modelId="{3922A3CA-A797-47BA-86F6-999DF9D9CE5A}" type="pres">
      <dgm:prSet presAssocID="{DF5C4599-9069-4084-8F16-EF9AD0951F6C}" presName="text4" presStyleLbl="fgAcc4" presStyleIdx="13" presStyleCnt="35" custScaleY="115235">
        <dgm:presLayoutVars>
          <dgm:chPref val="3"/>
        </dgm:presLayoutVars>
      </dgm:prSet>
      <dgm:spPr/>
    </dgm:pt>
    <dgm:pt modelId="{B7897A0D-57BC-4782-A850-E895B6E05784}" type="pres">
      <dgm:prSet presAssocID="{DF5C4599-9069-4084-8F16-EF9AD0951F6C}" presName="hierChild5" presStyleCnt="0"/>
      <dgm:spPr/>
    </dgm:pt>
    <dgm:pt modelId="{4DB6BD30-4088-46FD-88C8-E819FA79DF95}" type="pres">
      <dgm:prSet presAssocID="{18260F94-8305-4175-97DD-D80B16574661}" presName="Name23" presStyleLbl="parChTrans1D4" presStyleIdx="14" presStyleCnt="35"/>
      <dgm:spPr/>
    </dgm:pt>
    <dgm:pt modelId="{BFB7F10F-3583-49E3-8923-3384FBF1BEA2}" type="pres">
      <dgm:prSet presAssocID="{64694F1E-5AC8-48BC-B072-2420885DFC7F}" presName="hierRoot4" presStyleCnt="0"/>
      <dgm:spPr/>
    </dgm:pt>
    <dgm:pt modelId="{DF46364A-59DE-4553-B5E9-E75C81A05A4F}" type="pres">
      <dgm:prSet presAssocID="{64694F1E-5AC8-48BC-B072-2420885DFC7F}" presName="composite4" presStyleCnt="0"/>
      <dgm:spPr/>
    </dgm:pt>
    <dgm:pt modelId="{F51BC1D8-A70B-4921-A1E1-D46DAD4F3FE7}" type="pres">
      <dgm:prSet presAssocID="{64694F1E-5AC8-48BC-B072-2420885DFC7F}" presName="background4" presStyleLbl="node4" presStyleIdx="14" presStyleCnt="35"/>
      <dgm:spPr/>
    </dgm:pt>
    <dgm:pt modelId="{D6DD5464-E5B6-4D24-8E08-36D1774772DD}" type="pres">
      <dgm:prSet presAssocID="{64694F1E-5AC8-48BC-B072-2420885DFC7F}" presName="text4" presStyleLbl="fgAcc4" presStyleIdx="14" presStyleCnt="35">
        <dgm:presLayoutVars>
          <dgm:chPref val="3"/>
        </dgm:presLayoutVars>
      </dgm:prSet>
      <dgm:spPr/>
    </dgm:pt>
    <dgm:pt modelId="{B02CC5E3-A340-4E05-BF46-DE7E66D7BF0E}" type="pres">
      <dgm:prSet presAssocID="{64694F1E-5AC8-48BC-B072-2420885DFC7F}" presName="hierChild5" presStyleCnt="0"/>
      <dgm:spPr/>
    </dgm:pt>
    <dgm:pt modelId="{7519EBC8-50D1-41CC-9CCA-4C599DC4BA7A}" type="pres">
      <dgm:prSet presAssocID="{EA507E2E-00D2-4B9C-8610-99B273410428}" presName="Name23" presStyleLbl="parChTrans1D4" presStyleIdx="15" presStyleCnt="35"/>
      <dgm:spPr/>
    </dgm:pt>
    <dgm:pt modelId="{E3BA8D1E-679F-4187-87CE-A4471AE27BA4}" type="pres">
      <dgm:prSet presAssocID="{98EB5F84-63FC-4FDB-BB73-DA7B81DB96E6}" presName="hierRoot4" presStyleCnt="0"/>
      <dgm:spPr/>
    </dgm:pt>
    <dgm:pt modelId="{0999B9AC-8641-4398-BC0D-4119FE2C8C7D}" type="pres">
      <dgm:prSet presAssocID="{98EB5F84-63FC-4FDB-BB73-DA7B81DB96E6}" presName="composite4" presStyleCnt="0"/>
      <dgm:spPr/>
    </dgm:pt>
    <dgm:pt modelId="{A4CEB57C-4295-4E8B-8FE1-711878FB61D0}" type="pres">
      <dgm:prSet presAssocID="{98EB5F84-63FC-4FDB-BB73-DA7B81DB96E6}" presName="background4" presStyleLbl="node4" presStyleIdx="15" presStyleCnt="35"/>
      <dgm:spPr>
        <a:solidFill>
          <a:schemeClr val="accent6"/>
        </a:solidFill>
      </dgm:spPr>
    </dgm:pt>
    <dgm:pt modelId="{269A2FBC-7162-44EB-B5BC-31146E3D44BE}" type="pres">
      <dgm:prSet presAssocID="{98EB5F84-63FC-4FDB-BB73-DA7B81DB96E6}" presName="text4" presStyleLbl="fgAcc4" presStyleIdx="15" presStyleCnt="35">
        <dgm:presLayoutVars>
          <dgm:chPref val="3"/>
        </dgm:presLayoutVars>
      </dgm:prSet>
      <dgm:spPr/>
    </dgm:pt>
    <dgm:pt modelId="{773678DA-CF75-486E-81EA-7BF7338A12F9}" type="pres">
      <dgm:prSet presAssocID="{98EB5F84-63FC-4FDB-BB73-DA7B81DB96E6}" presName="hierChild5" presStyleCnt="0"/>
      <dgm:spPr/>
    </dgm:pt>
    <dgm:pt modelId="{BB4F4A80-C6BE-4358-8260-BB6DAAF6D2B7}" type="pres">
      <dgm:prSet presAssocID="{C8AAEAF9-96E5-4F71-BA15-91945B3C6D7B}" presName="Name23" presStyleLbl="parChTrans1D4" presStyleIdx="16" presStyleCnt="35"/>
      <dgm:spPr/>
    </dgm:pt>
    <dgm:pt modelId="{2ED7562D-14C9-4F8C-A8AB-F8853187FCCB}" type="pres">
      <dgm:prSet presAssocID="{CCAC33C4-4167-43A9-8B76-74630AD18107}" presName="hierRoot4" presStyleCnt="0"/>
      <dgm:spPr/>
    </dgm:pt>
    <dgm:pt modelId="{9A303DC0-AF2C-4B40-898B-3F0C430E4B4D}" type="pres">
      <dgm:prSet presAssocID="{CCAC33C4-4167-43A9-8B76-74630AD18107}" presName="composite4" presStyleCnt="0"/>
      <dgm:spPr/>
    </dgm:pt>
    <dgm:pt modelId="{5BB51125-5B29-4A26-BE10-AE1C58A03D54}" type="pres">
      <dgm:prSet presAssocID="{CCAC33C4-4167-43A9-8B76-74630AD18107}" presName="background4" presStyleLbl="node4" presStyleIdx="16" presStyleCnt="35"/>
      <dgm:spPr>
        <a:solidFill>
          <a:schemeClr val="accent2">
            <a:lumMod val="60000"/>
            <a:lumOff val="40000"/>
          </a:schemeClr>
        </a:solidFill>
      </dgm:spPr>
    </dgm:pt>
    <dgm:pt modelId="{B52B1EAB-2848-4867-9AF7-B4D3BA37E8FC}" type="pres">
      <dgm:prSet presAssocID="{CCAC33C4-4167-43A9-8B76-74630AD18107}" presName="text4" presStyleLbl="fgAcc4" presStyleIdx="16" presStyleCnt="35">
        <dgm:presLayoutVars>
          <dgm:chPref val="3"/>
        </dgm:presLayoutVars>
      </dgm:prSet>
      <dgm:spPr/>
    </dgm:pt>
    <dgm:pt modelId="{EB86AFC9-B72B-4AA4-B4B5-480D15E47355}" type="pres">
      <dgm:prSet presAssocID="{CCAC33C4-4167-43A9-8B76-74630AD18107}" presName="hierChild5" presStyleCnt="0"/>
      <dgm:spPr/>
    </dgm:pt>
    <dgm:pt modelId="{41CED8C3-E54B-4909-8E9D-CD3DBEEE03BE}" type="pres">
      <dgm:prSet presAssocID="{00B9D0B6-7BCB-48D2-B5B7-1BDB3C762AB7}" presName="Name23" presStyleLbl="parChTrans1D4" presStyleIdx="17" presStyleCnt="35"/>
      <dgm:spPr/>
    </dgm:pt>
    <dgm:pt modelId="{AFD62D06-F003-4F7B-A12E-DABD902C60C7}" type="pres">
      <dgm:prSet presAssocID="{ED929FEA-061F-4975-A2B8-FDBA21F8EA45}" presName="hierRoot4" presStyleCnt="0"/>
      <dgm:spPr/>
    </dgm:pt>
    <dgm:pt modelId="{81D3B534-D5F7-42C6-94C8-42B044B1DB1A}" type="pres">
      <dgm:prSet presAssocID="{ED929FEA-061F-4975-A2B8-FDBA21F8EA45}" presName="composite4" presStyleCnt="0"/>
      <dgm:spPr/>
    </dgm:pt>
    <dgm:pt modelId="{39280EE0-DD50-4C7C-A4D6-24BBADBC74A4}" type="pres">
      <dgm:prSet presAssocID="{ED929FEA-061F-4975-A2B8-FDBA21F8EA45}" presName="background4" presStyleLbl="node4" presStyleIdx="17" presStyleCnt="35"/>
      <dgm:spPr>
        <a:solidFill>
          <a:srgbClr val="92D050"/>
        </a:solidFill>
      </dgm:spPr>
    </dgm:pt>
    <dgm:pt modelId="{5A93CD91-06AF-41E2-91C9-2DF9451477AA}" type="pres">
      <dgm:prSet presAssocID="{ED929FEA-061F-4975-A2B8-FDBA21F8EA45}" presName="text4" presStyleLbl="fgAcc4" presStyleIdx="17" presStyleCnt="35">
        <dgm:presLayoutVars>
          <dgm:chPref val="3"/>
        </dgm:presLayoutVars>
      </dgm:prSet>
      <dgm:spPr/>
    </dgm:pt>
    <dgm:pt modelId="{816FDD4B-C564-477B-B7B5-163442541813}" type="pres">
      <dgm:prSet presAssocID="{ED929FEA-061F-4975-A2B8-FDBA21F8EA45}" presName="hierChild5" presStyleCnt="0"/>
      <dgm:spPr/>
    </dgm:pt>
    <dgm:pt modelId="{B4A99BE8-E9CD-4F92-8628-4442EE23B176}" type="pres">
      <dgm:prSet presAssocID="{5A86DB82-E689-41D5-8D65-78255A1FAA34}" presName="Name23" presStyleLbl="parChTrans1D4" presStyleIdx="18" presStyleCnt="35"/>
      <dgm:spPr/>
    </dgm:pt>
    <dgm:pt modelId="{36BE7651-38AE-459F-9F3C-89C6A92DB92C}" type="pres">
      <dgm:prSet presAssocID="{6E06BE1B-0AB8-4E18-967B-A6980DEFDC3F}" presName="hierRoot4" presStyleCnt="0"/>
      <dgm:spPr/>
    </dgm:pt>
    <dgm:pt modelId="{9BE9EC34-65EF-4EA0-87D2-848C5404679F}" type="pres">
      <dgm:prSet presAssocID="{6E06BE1B-0AB8-4E18-967B-A6980DEFDC3F}" presName="composite4" presStyleCnt="0"/>
      <dgm:spPr/>
    </dgm:pt>
    <dgm:pt modelId="{C31ED162-0E92-44E5-89AF-BA41B1A4CD26}" type="pres">
      <dgm:prSet presAssocID="{6E06BE1B-0AB8-4E18-967B-A6980DEFDC3F}" presName="background4" presStyleLbl="node4" presStyleIdx="18" presStyleCnt="35"/>
      <dgm:spPr>
        <a:solidFill>
          <a:srgbClr val="92D050"/>
        </a:solidFill>
      </dgm:spPr>
    </dgm:pt>
    <dgm:pt modelId="{39676E26-454D-416F-BD06-57B33C8CB41C}" type="pres">
      <dgm:prSet presAssocID="{6E06BE1B-0AB8-4E18-967B-A6980DEFDC3F}" presName="text4" presStyleLbl="fgAcc4" presStyleIdx="18" presStyleCnt="35">
        <dgm:presLayoutVars>
          <dgm:chPref val="3"/>
        </dgm:presLayoutVars>
      </dgm:prSet>
      <dgm:spPr/>
    </dgm:pt>
    <dgm:pt modelId="{A13C337C-A277-4CB0-AE06-0DDF1F385240}" type="pres">
      <dgm:prSet presAssocID="{6E06BE1B-0AB8-4E18-967B-A6980DEFDC3F}" presName="hierChild5" presStyleCnt="0"/>
      <dgm:spPr/>
    </dgm:pt>
    <dgm:pt modelId="{E6B341EA-8332-4965-BA30-698B806BB3FC}" type="pres">
      <dgm:prSet presAssocID="{E061FF8B-A224-4E21-8410-9DE493198C3C}" presName="Name23" presStyleLbl="parChTrans1D4" presStyleIdx="19" presStyleCnt="35"/>
      <dgm:spPr/>
    </dgm:pt>
    <dgm:pt modelId="{B2723E96-77AF-4CC8-AD6D-67DA45BE1A9E}" type="pres">
      <dgm:prSet presAssocID="{3183C676-0E0D-45DD-A05E-6F5D002A7B06}" presName="hierRoot4" presStyleCnt="0"/>
      <dgm:spPr/>
    </dgm:pt>
    <dgm:pt modelId="{EE82D71C-8599-4937-A046-8CC3D4CB3180}" type="pres">
      <dgm:prSet presAssocID="{3183C676-0E0D-45DD-A05E-6F5D002A7B06}" presName="composite4" presStyleCnt="0"/>
      <dgm:spPr/>
    </dgm:pt>
    <dgm:pt modelId="{D003E530-2BD9-4DE4-8674-DA662A4483E4}" type="pres">
      <dgm:prSet presAssocID="{3183C676-0E0D-45DD-A05E-6F5D002A7B06}" presName="background4" presStyleLbl="node4" presStyleIdx="19" presStyleCnt="35"/>
      <dgm:spPr>
        <a:solidFill>
          <a:srgbClr val="FFC000"/>
        </a:solidFill>
      </dgm:spPr>
    </dgm:pt>
    <dgm:pt modelId="{CD35F046-33B8-453A-BE2A-E637B11E7C32}" type="pres">
      <dgm:prSet presAssocID="{3183C676-0E0D-45DD-A05E-6F5D002A7B06}" presName="text4" presStyleLbl="fgAcc4" presStyleIdx="19" presStyleCnt="35" custLinFactNeighborX="-3155" custLinFactNeighborY="3039">
        <dgm:presLayoutVars>
          <dgm:chPref val="3"/>
        </dgm:presLayoutVars>
      </dgm:prSet>
      <dgm:spPr/>
    </dgm:pt>
    <dgm:pt modelId="{99F7DE20-53A0-43EE-A9E7-449814050D9D}" type="pres">
      <dgm:prSet presAssocID="{3183C676-0E0D-45DD-A05E-6F5D002A7B06}" presName="hierChild5" presStyleCnt="0"/>
      <dgm:spPr/>
    </dgm:pt>
    <dgm:pt modelId="{0487D121-FC47-4871-B8C1-CCC8A639C9F5}" type="pres">
      <dgm:prSet presAssocID="{A18FBA88-841C-4555-BC2E-DE870F4EEB24}" presName="Name23" presStyleLbl="parChTrans1D4" presStyleIdx="20" presStyleCnt="35"/>
      <dgm:spPr/>
    </dgm:pt>
    <dgm:pt modelId="{05E956A2-CA69-414F-81FB-A59AEFB99E37}" type="pres">
      <dgm:prSet presAssocID="{A37F8A88-327F-45B7-BB39-3B8C5A6F73E1}" presName="hierRoot4" presStyleCnt="0"/>
      <dgm:spPr/>
    </dgm:pt>
    <dgm:pt modelId="{77A9B8F0-219B-4F34-AAD6-59783BE5B45C}" type="pres">
      <dgm:prSet presAssocID="{A37F8A88-327F-45B7-BB39-3B8C5A6F73E1}" presName="composite4" presStyleCnt="0"/>
      <dgm:spPr/>
    </dgm:pt>
    <dgm:pt modelId="{94A3F81B-8924-4E2B-97F7-47A8AC7E9CA5}" type="pres">
      <dgm:prSet presAssocID="{A37F8A88-327F-45B7-BB39-3B8C5A6F73E1}" presName="background4" presStyleLbl="node4" presStyleIdx="20" presStyleCnt="35"/>
      <dgm:spPr/>
    </dgm:pt>
    <dgm:pt modelId="{9DCC02B3-3248-4962-B05E-D0A1A5CFA3C8}" type="pres">
      <dgm:prSet presAssocID="{A37F8A88-327F-45B7-BB39-3B8C5A6F73E1}" presName="text4" presStyleLbl="fgAcc4" presStyleIdx="20" presStyleCnt="35">
        <dgm:presLayoutVars>
          <dgm:chPref val="3"/>
        </dgm:presLayoutVars>
      </dgm:prSet>
      <dgm:spPr/>
    </dgm:pt>
    <dgm:pt modelId="{47078510-8B88-4ACC-B8DC-8525712D39FB}" type="pres">
      <dgm:prSet presAssocID="{A37F8A88-327F-45B7-BB39-3B8C5A6F73E1}" presName="hierChild5" presStyleCnt="0"/>
      <dgm:spPr/>
    </dgm:pt>
    <dgm:pt modelId="{2572DBC6-09EB-4F7E-92E2-3DAB7E698168}" type="pres">
      <dgm:prSet presAssocID="{08BFE101-1165-4344-B04C-4D5E177754C7}" presName="Name23" presStyleLbl="parChTrans1D4" presStyleIdx="21" presStyleCnt="35"/>
      <dgm:spPr/>
    </dgm:pt>
    <dgm:pt modelId="{2BE8C28E-F439-4913-9608-7EC77C8A2073}" type="pres">
      <dgm:prSet presAssocID="{691A6E13-5AF9-4167-BB9D-7E4F2DCC4CE8}" presName="hierRoot4" presStyleCnt="0"/>
      <dgm:spPr/>
    </dgm:pt>
    <dgm:pt modelId="{EEBBDF03-447B-4525-90EC-670E6161A180}" type="pres">
      <dgm:prSet presAssocID="{691A6E13-5AF9-4167-BB9D-7E4F2DCC4CE8}" presName="composite4" presStyleCnt="0"/>
      <dgm:spPr/>
    </dgm:pt>
    <dgm:pt modelId="{30F5D0CB-E627-4D5D-9327-E2EB68B2079B}" type="pres">
      <dgm:prSet presAssocID="{691A6E13-5AF9-4167-BB9D-7E4F2DCC4CE8}" presName="background4" presStyleLbl="node4" presStyleIdx="21" presStyleCnt="35"/>
      <dgm:spPr>
        <a:solidFill>
          <a:srgbClr val="FFC000"/>
        </a:solidFill>
      </dgm:spPr>
    </dgm:pt>
    <dgm:pt modelId="{B6EB871C-FB3F-49BE-B918-D3B0F1BE2F93}" type="pres">
      <dgm:prSet presAssocID="{691A6E13-5AF9-4167-BB9D-7E4F2DCC4CE8}" presName="text4" presStyleLbl="fgAcc4" presStyleIdx="21" presStyleCnt="35">
        <dgm:presLayoutVars>
          <dgm:chPref val="3"/>
        </dgm:presLayoutVars>
      </dgm:prSet>
      <dgm:spPr/>
    </dgm:pt>
    <dgm:pt modelId="{9348B3AD-5B4C-4F98-91A5-353FD6364C68}" type="pres">
      <dgm:prSet presAssocID="{691A6E13-5AF9-4167-BB9D-7E4F2DCC4CE8}" presName="hierChild5" presStyleCnt="0"/>
      <dgm:spPr/>
    </dgm:pt>
    <dgm:pt modelId="{894083FE-9F65-4A27-985B-F4FE16B5CBBF}" type="pres">
      <dgm:prSet presAssocID="{8122BD5E-1B35-4EAA-835B-32FBF24FAC0F}" presName="Name23" presStyleLbl="parChTrans1D4" presStyleIdx="22" presStyleCnt="35"/>
      <dgm:spPr/>
    </dgm:pt>
    <dgm:pt modelId="{057201DE-DBC9-4E91-A929-CAB4E0973CBA}" type="pres">
      <dgm:prSet presAssocID="{F8A96002-C5B5-4342-823A-7616B1771D77}" presName="hierRoot4" presStyleCnt="0"/>
      <dgm:spPr/>
    </dgm:pt>
    <dgm:pt modelId="{620B870C-D926-4FA8-9A78-618F5E8BF624}" type="pres">
      <dgm:prSet presAssocID="{F8A96002-C5B5-4342-823A-7616B1771D77}" presName="composite4" presStyleCnt="0"/>
      <dgm:spPr/>
    </dgm:pt>
    <dgm:pt modelId="{718040C4-4717-4F5F-8080-3700AD1CA510}" type="pres">
      <dgm:prSet presAssocID="{F8A96002-C5B5-4342-823A-7616B1771D77}" presName="background4" presStyleLbl="node4" presStyleIdx="22" presStyleCnt="35"/>
      <dgm:spPr/>
    </dgm:pt>
    <dgm:pt modelId="{C157EB72-C30A-4CC7-A52A-B00E45B44150}" type="pres">
      <dgm:prSet presAssocID="{F8A96002-C5B5-4342-823A-7616B1771D77}" presName="text4" presStyleLbl="fgAcc4" presStyleIdx="22" presStyleCnt="35">
        <dgm:presLayoutVars>
          <dgm:chPref val="3"/>
        </dgm:presLayoutVars>
      </dgm:prSet>
      <dgm:spPr/>
    </dgm:pt>
    <dgm:pt modelId="{6956B46C-DA56-4A48-BB69-AB83F46F933E}" type="pres">
      <dgm:prSet presAssocID="{F8A96002-C5B5-4342-823A-7616B1771D77}" presName="hierChild5" presStyleCnt="0"/>
      <dgm:spPr/>
    </dgm:pt>
    <dgm:pt modelId="{9D158A24-8DA6-4BEF-AA8E-B70648F15F54}" type="pres">
      <dgm:prSet presAssocID="{5189CC07-9E57-4FD5-852A-0C7F42D1588E}" presName="Name23" presStyleLbl="parChTrans1D4" presStyleIdx="23" presStyleCnt="35"/>
      <dgm:spPr/>
    </dgm:pt>
    <dgm:pt modelId="{AB536076-C7F3-40EC-B892-7DDEB131B916}" type="pres">
      <dgm:prSet presAssocID="{3FC651DE-CD67-45A5-A055-6229287910F0}" presName="hierRoot4" presStyleCnt="0"/>
      <dgm:spPr/>
    </dgm:pt>
    <dgm:pt modelId="{453ADB8D-E4AA-4C63-A76E-6C8B710AE29B}" type="pres">
      <dgm:prSet presAssocID="{3FC651DE-CD67-45A5-A055-6229287910F0}" presName="composite4" presStyleCnt="0"/>
      <dgm:spPr/>
    </dgm:pt>
    <dgm:pt modelId="{8FC77588-B37B-4BDA-8AC3-3340C416BC50}" type="pres">
      <dgm:prSet presAssocID="{3FC651DE-CD67-45A5-A055-6229287910F0}" presName="background4" presStyleLbl="node4" presStyleIdx="23" presStyleCnt="35"/>
      <dgm:spPr>
        <a:solidFill>
          <a:srgbClr val="92D050"/>
        </a:solidFill>
      </dgm:spPr>
    </dgm:pt>
    <dgm:pt modelId="{E2E424F1-8228-47E0-BF01-541D15B9A62F}" type="pres">
      <dgm:prSet presAssocID="{3FC651DE-CD67-45A5-A055-6229287910F0}" presName="text4" presStyleLbl="fgAcc4" presStyleIdx="23" presStyleCnt="35">
        <dgm:presLayoutVars>
          <dgm:chPref val="3"/>
        </dgm:presLayoutVars>
      </dgm:prSet>
      <dgm:spPr/>
    </dgm:pt>
    <dgm:pt modelId="{52F14F82-656D-4D54-9245-D45464D1FD91}" type="pres">
      <dgm:prSet presAssocID="{3FC651DE-CD67-45A5-A055-6229287910F0}" presName="hierChild5" presStyleCnt="0"/>
      <dgm:spPr/>
    </dgm:pt>
    <dgm:pt modelId="{400CF358-5C21-4768-B2C2-FA6AD71B18ED}" type="pres">
      <dgm:prSet presAssocID="{522A2FFC-58D0-41B9-9694-9DD9AF9F24AC}" presName="Name23" presStyleLbl="parChTrans1D4" presStyleIdx="24" presStyleCnt="35"/>
      <dgm:spPr/>
    </dgm:pt>
    <dgm:pt modelId="{E3E9A697-AD08-436F-8075-CD447329CE70}" type="pres">
      <dgm:prSet presAssocID="{881F14F1-7832-4357-9510-8F3BA2F36360}" presName="hierRoot4" presStyleCnt="0"/>
      <dgm:spPr/>
    </dgm:pt>
    <dgm:pt modelId="{98C49C77-F7E8-4D65-AC57-3019FA337CAF}" type="pres">
      <dgm:prSet presAssocID="{881F14F1-7832-4357-9510-8F3BA2F36360}" presName="composite4" presStyleCnt="0"/>
      <dgm:spPr/>
    </dgm:pt>
    <dgm:pt modelId="{7B6F4DC0-DA24-4F35-8076-E15F3EE77015}" type="pres">
      <dgm:prSet presAssocID="{881F14F1-7832-4357-9510-8F3BA2F36360}" presName="background4" presStyleLbl="node4" presStyleIdx="24" presStyleCnt="35"/>
      <dgm:spPr>
        <a:solidFill>
          <a:srgbClr val="FFC000"/>
        </a:solidFill>
      </dgm:spPr>
    </dgm:pt>
    <dgm:pt modelId="{BFFCD3F6-A8B7-4A50-9949-257D96EF9911}" type="pres">
      <dgm:prSet presAssocID="{881F14F1-7832-4357-9510-8F3BA2F36360}" presName="text4" presStyleLbl="fgAcc4" presStyleIdx="24" presStyleCnt="35">
        <dgm:presLayoutVars>
          <dgm:chPref val="3"/>
        </dgm:presLayoutVars>
      </dgm:prSet>
      <dgm:spPr/>
    </dgm:pt>
    <dgm:pt modelId="{EA342395-7BC5-448F-9B8F-DB3603D2845F}" type="pres">
      <dgm:prSet presAssocID="{881F14F1-7832-4357-9510-8F3BA2F36360}" presName="hierChild5" presStyleCnt="0"/>
      <dgm:spPr/>
    </dgm:pt>
    <dgm:pt modelId="{BC39CDF5-77FB-4EBF-90DB-4D4659BE03B4}" type="pres">
      <dgm:prSet presAssocID="{99E8C6EA-48DA-4417-9F05-F92B1151D867}" presName="Name23" presStyleLbl="parChTrans1D4" presStyleIdx="25" presStyleCnt="35"/>
      <dgm:spPr/>
    </dgm:pt>
    <dgm:pt modelId="{A3010254-1D23-41E5-A735-CE3D13DB8467}" type="pres">
      <dgm:prSet presAssocID="{8A97198F-FFB2-466F-A2D2-49104660A2FC}" presName="hierRoot4" presStyleCnt="0"/>
      <dgm:spPr/>
    </dgm:pt>
    <dgm:pt modelId="{2EE31EBB-1E75-484C-986D-A9071AF4D946}" type="pres">
      <dgm:prSet presAssocID="{8A97198F-FFB2-466F-A2D2-49104660A2FC}" presName="composite4" presStyleCnt="0"/>
      <dgm:spPr/>
    </dgm:pt>
    <dgm:pt modelId="{E0B18B25-5BFD-4C2C-80CF-24FCABAA61B4}" type="pres">
      <dgm:prSet presAssocID="{8A97198F-FFB2-466F-A2D2-49104660A2FC}" presName="background4" presStyleLbl="node4" presStyleIdx="25" presStyleCnt="35"/>
      <dgm:spPr/>
    </dgm:pt>
    <dgm:pt modelId="{3D47035F-51F9-42B3-9E5D-B7253FB7A7B0}" type="pres">
      <dgm:prSet presAssocID="{8A97198F-FFB2-466F-A2D2-49104660A2FC}" presName="text4" presStyleLbl="fgAcc4" presStyleIdx="25" presStyleCnt="35">
        <dgm:presLayoutVars>
          <dgm:chPref val="3"/>
        </dgm:presLayoutVars>
      </dgm:prSet>
      <dgm:spPr/>
    </dgm:pt>
    <dgm:pt modelId="{498B1C91-FA1E-4DBB-8BF0-4F580AF7AEC8}" type="pres">
      <dgm:prSet presAssocID="{8A97198F-FFB2-466F-A2D2-49104660A2FC}" presName="hierChild5" presStyleCnt="0"/>
      <dgm:spPr/>
    </dgm:pt>
    <dgm:pt modelId="{2F1E4F04-92CE-4286-8E14-B368610F0DC0}" type="pres">
      <dgm:prSet presAssocID="{14A9F1CE-7B75-47FA-9ED9-AEAB919EC98C}" presName="Name23" presStyleLbl="parChTrans1D4" presStyleIdx="26" presStyleCnt="35"/>
      <dgm:spPr/>
    </dgm:pt>
    <dgm:pt modelId="{36637AC4-1B65-40E6-89A9-6F503E3BE385}" type="pres">
      <dgm:prSet presAssocID="{2405C371-A331-4C58-93DC-1E8417687954}" presName="hierRoot4" presStyleCnt="0"/>
      <dgm:spPr/>
    </dgm:pt>
    <dgm:pt modelId="{CD67AEEA-62C7-4E7B-B2E9-96FD1E1042B7}" type="pres">
      <dgm:prSet presAssocID="{2405C371-A331-4C58-93DC-1E8417687954}" presName="composite4" presStyleCnt="0"/>
      <dgm:spPr/>
    </dgm:pt>
    <dgm:pt modelId="{9D5C3EBF-E323-4C4D-8EAD-3765C86B3A2C}" type="pres">
      <dgm:prSet presAssocID="{2405C371-A331-4C58-93DC-1E8417687954}" presName="background4" presStyleLbl="node4" presStyleIdx="26" presStyleCnt="35"/>
      <dgm:spPr>
        <a:solidFill>
          <a:srgbClr val="92D050"/>
        </a:solidFill>
      </dgm:spPr>
    </dgm:pt>
    <dgm:pt modelId="{8F428717-0D56-4FA1-ACD6-6410BADB6A2C}" type="pres">
      <dgm:prSet presAssocID="{2405C371-A331-4C58-93DC-1E8417687954}" presName="text4" presStyleLbl="fgAcc4" presStyleIdx="26" presStyleCnt="35">
        <dgm:presLayoutVars>
          <dgm:chPref val="3"/>
        </dgm:presLayoutVars>
      </dgm:prSet>
      <dgm:spPr/>
    </dgm:pt>
    <dgm:pt modelId="{F641BDB6-9FC8-4F3D-966A-40AA932C3A96}" type="pres">
      <dgm:prSet presAssocID="{2405C371-A331-4C58-93DC-1E8417687954}" presName="hierChild5" presStyleCnt="0"/>
      <dgm:spPr/>
    </dgm:pt>
    <dgm:pt modelId="{22EB4C11-B9C1-452C-BBDC-367DD51BF275}" type="pres">
      <dgm:prSet presAssocID="{E1A70A3C-3A78-403B-BE65-4380B12B2DD3}" presName="Name23" presStyleLbl="parChTrans1D4" presStyleIdx="27" presStyleCnt="35"/>
      <dgm:spPr/>
    </dgm:pt>
    <dgm:pt modelId="{59D3CB0B-5502-4FD2-9F5D-7915FDD6BBF0}" type="pres">
      <dgm:prSet presAssocID="{E3A7B8BC-CFF7-4F6B-86E1-C584AB010D01}" presName="hierRoot4" presStyleCnt="0"/>
      <dgm:spPr/>
    </dgm:pt>
    <dgm:pt modelId="{47D30FC5-973D-4115-900E-33B8AF564682}" type="pres">
      <dgm:prSet presAssocID="{E3A7B8BC-CFF7-4F6B-86E1-C584AB010D01}" presName="composite4" presStyleCnt="0"/>
      <dgm:spPr/>
    </dgm:pt>
    <dgm:pt modelId="{03D2C8BC-6E45-4749-8BD9-114D1C6308BA}" type="pres">
      <dgm:prSet presAssocID="{E3A7B8BC-CFF7-4F6B-86E1-C584AB010D01}" presName="background4" presStyleLbl="node4" presStyleIdx="27" presStyleCnt="35"/>
      <dgm:spPr>
        <a:solidFill>
          <a:srgbClr val="92D050"/>
        </a:solidFill>
      </dgm:spPr>
    </dgm:pt>
    <dgm:pt modelId="{15069EBE-325D-4332-AD94-FBB0D16B8520}" type="pres">
      <dgm:prSet presAssocID="{E3A7B8BC-CFF7-4F6B-86E1-C584AB010D01}" presName="text4" presStyleLbl="fgAcc4" presStyleIdx="27" presStyleCnt="35">
        <dgm:presLayoutVars>
          <dgm:chPref val="3"/>
        </dgm:presLayoutVars>
      </dgm:prSet>
      <dgm:spPr/>
    </dgm:pt>
    <dgm:pt modelId="{B8E76CFF-5132-49A4-BD63-854F0372B730}" type="pres">
      <dgm:prSet presAssocID="{E3A7B8BC-CFF7-4F6B-86E1-C584AB010D01}" presName="hierChild5" presStyleCnt="0"/>
      <dgm:spPr/>
    </dgm:pt>
    <dgm:pt modelId="{CD00D7D4-FCAC-4DEF-B826-09662C43F2B9}" type="pres">
      <dgm:prSet presAssocID="{74B9093B-3443-4A38-A3D9-F7CAA3F51822}" presName="Name23" presStyleLbl="parChTrans1D4" presStyleIdx="28" presStyleCnt="35"/>
      <dgm:spPr/>
    </dgm:pt>
    <dgm:pt modelId="{C872412C-A47A-4C49-ABEA-E920880FB556}" type="pres">
      <dgm:prSet presAssocID="{1D5500D3-F288-48F9-8804-BA1DC176A405}" presName="hierRoot4" presStyleCnt="0"/>
      <dgm:spPr/>
    </dgm:pt>
    <dgm:pt modelId="{96AC796E-5B24-4B9A-9456-B4AA5B03505D}" type="pres">
      <dgm:prSet presAssocID="{1D5500D3-F288-48F9-8804-BA1DC176A405}" presName="composite4" presStyleCnt="0"/>
      <dgm:spPr/>
    </dgm:pt>
    <dgm:pt modelId="{5EEEAB50-B7DC-460D-9CD6-401C4880F29E}" type="pres">
      <dgm:prSet presAssocID="{1D5500D3-F288-48F9-8804-BA1DC176A405}" presName="background4" presStyleLbl="node4" presStyleIdx="28" presStyleCnt="35"/>
      <dgm:spPr>
        <a:solidFill>
          <a:srgbClr val="FFC000"/>
        </a:solidFill>
      </dgm:spPr>
    </dgm:pt>
    <dgm:pt modelId="{56C35913-47BB-4357-BD74-CE384CF09550}" type="pres">
      <dgm:prSet presAssocID="{1D5500D3-F288-48F9-8804-BA1DC176A405}" presName="text4" presStyleLbl="fgAcc4" presStyleIdx="28" presStyleCnt="35">
        <dgm:presLayoutVars>
          <dgm:chPref val="3"/>
        </dgm:presLayoutVars>
      </dgm:prSet>
      <dgm:spPr/>
    </dgm:pt>
    <dgm:pt modelId="{1A91B343-AFF6-452A-ABC2-9F39A341594C}" type="pres">
      <dgm:prSet presAssocID="{1D5500D3-F288-48F9-8804-BA1DC176A405}" presName="hierChild5" presStyleCnt="0"/>
      <dgm:spPr/>
    </dgm:pt>
    <dgm:pt modelId="{CD616725-96D8-4981-887B-C89B9C194391}" type="pres">
      <dgm:prSet presAssocID="{845E04AE-4907-4241-AABA-B8F269CB854B}" presName="Name23" presStyleLbl="parChTrans1D4" presStyleIdx="29" presStyleCnt="35"/>
      <dgm:spPr/>
    </dgm:pt>
    <dgm:pt modelId="{276E790A-9739-474B-9122-AC8F345E79B0}" type="pres">
      <dgm:prSet presAssocID="{8E991B29-CB31-447D-A166-571AB78CA5B2}" presName="hierRoot4" presStyleCnt="0"/>
      <dgm:spPr/>
    </dgm:pt>
    <dgm:pt modelId="{1B1CA164-A681-4C40-B643-91E01D909032}" type="pres">
      <dgm:prSet presAssocID="{8E991B29-CB31-447D-A166-571AB78CA5B2}" presName="composite4" presStyleCnt="0"/>
      <dgm:spPr/>
    </dgm:pt>
    <dgm:pt modelId="{D191E72A-AFF7-4D76-93E4-91B2F57F4009}" type="pres">
      <dgm:prSet presAssocID="{8E991B29-CB31-447D-A166-571AB78CA5B2}" presName="background4" presStyleLbl="node4" presStyleIdx="29" presStyleCnt="35"/>
      <dgm:spPr>
        <a:solidFill>
          <a:srgbClr val="92D050"/>
        </a:solidFill>
      </dgm:spPr>
    </dgm:pt>
    <dgm:pt modelId="{C0FED512-D150-4E01-9141-24C8A311A059}" type="pres">
      <dgm:prSet presAssocID="{8E991B29-CB31-447D-A166-571AB78CA5B2}" presName="text4" presStyleLbl="fgAcc4" presStyleIdx="29" presStyleCnt="35">
        <dgm:presLayoutVars>
          <dgm:chPref val="3"/>
        </dgm:presLayoutVars>
      </dgm:prSet>
      <dgm:spPr/>
    </dgm:pt>
    <dgm:pt modelId="{45FC1407-08E1-4D17-838A-813E59A39A28}" type="pres">
      <dgm:prSet presAssocID="{8E991B29-CB31-447D-A166-571AB78CA5B2}" presName="hierChild5" presStyleCnt="0"/>
      <dgm:spPr/>
    </dgm:pt>
    <dgm:pt modelId="{94F788A5-A9A5-431F-9240-8FB2A0ADBE57}" type="pres">
      <dgm:prSet presAssocID="{53073132-856B-472E-8100-BD4535D0E5B9}" presName="Name23" presStyleLbl="parChTrans1D4" presStyleIdx="30" presStyleCnt="35"/>
      <dgm:spPr/>
    </dgm:pt>
    <dgm:pt modelId="{0E859D7D-9683-4C27-9EE0-2536D4505BA8}" type="pres">
      <dgm:prSet presAssocID="{F364DC50-9855-4CEA-A892-0AAAEB367492}" presName="hierRoot4" presStyleCnt="0"/>
      <dgm:spPr/>
    </dgm:pt>
    <dgm:pt modelId="{C55D4481-86CB-4FA2-BE08-5FB3233CDBC4}" type="pres">
      <dgm:prSet presAssocID="{F364DC50-9855-4CEA-A892-0AAAEB367492}" presName="composite4" presStyleCnt="0"/>
      <dgm:spPr/>
    </dgm:pt>
    <dgm:pt modelId="{C248FE29-0776-48AF-9563-21904BDC89BA}" type="pres">
      <dgm:prSet presAssocID="{F364DC50-9855-4CEA-A892-0AAAEB367492}" presName="background4" presStyleLbl="node4" presStyleIdx="30" presStyleCnt="35"/>
      <dgm:spPr>
        <a:solidFill>
          <a:srgbClr val="FFC000"/>
        </a:solidFill>
      </dgm:spPr>
    </dgm:pt>
    <dgm:pt modelId="{E2E77286-03FC-466E-8337-5BC9BA5E0A60}" type="pres">
      <dgm:prSet presAssocID="{F364DC50-9855-4CEA-A892-0AAAEB367492}" presName="text4" presStyleLbl="fgAcc4" presStyleIdx="30" presStyleCnt="35">
        <dgm:presLayoutVars>
          <dgm:chPref val="3"/>
        </dgm:presLayoutVars>
      </dgm:prSet>
      <dgm:spPr/>
    </dgm:pt>
    <dgm:pt modelId="{536311C4-06FA-45FC-97D0-A92850D9A392}" type="pres">
      <dgm:prSet presAssocID="{F364DC50-9855-4CEA-A892-0AAAEB367492}" presName="hierChild5" presStyleCnt="0"/>
      <dgm:spPr/>
    </dgm:pt>
    <dgm:pt modelId="{1AD1FF2B-457B-46EF-A975-9EBDCC1E79D1}" type="pres">
      <dgm:prSet presAssocID="{3A667F93-6DF1-4D69-9BFD-B4B5F66A4E1D}" presName="Name23" presStyleLbl="parChTrans1D4" presStyleIdx="31" presStyleCnt="35"/>
      <dgm:spPr/>
    </dgm:pt>
    <dgm:pt modelId="{4040254E-7D26-4815-B99A-1383FBDD0386}" type="pres">
      <dgm:prSet presAssocID="{6EA2D8B9-B1F9-426F-8C29-A16E3C207F29}" presName="hierRoot4" presStyleCnt="0"/>
      <dgm:spPr/>
    </dgm:pt>
    <dgm:pt modelId="{C167A493-0B65-455D-A4BA-96836D2EAD0B}" type="pres">
      <dgm:prSet presAssocID="{6EA2D8B9-B1F9-426F-8C29-A16E3C207F29}" presName="composite4" presStyleCnt="0"/>
      <dgm:spPr/>
    </dgm:pt>
    <dgm:pt modelId="{30B32E63-9156-4597-84C5-8D05FC41B002}" type="pres">
      <dgm:prSet presAssocID="{6EA2D8B9-B1F9-426F-8C29-A16E3C207F29}" presName="background4" presStyleLbl="node4" presStyleIdx="31" presStyleCnt="35"/>
      <dgm:spPr/>
    </dgm:pt>
    <dgm:pt modelId="{558B4B83-B410-4276-B6D5-E8B9FDA90311}" type="pres">
      <dgm:prSet presAssocID="{6EA2D8B9-B1F9-426F-8C29-A16E3C207F29}" presName="text4" presStyleLbl="fgAcc4" presStyleIdx="31" presStyleCnt="35">
        <dgm:presLayoutVars>
          <dgm:chPref val="3"/>
        </dgm:presLayoutVars>
      </dgm:prSet>
      <dgm:spPr/>
    </dgm:pt>
    <dgm:pt modelId="{87D05F89-EF32-49C4-AA8D-CA5403E5D272}" type="pres">
      <dgm:prSet presAssocID="{6EA2D8B9-B1F9-426F-8C29-A16E3C207F29}" presName="hierChild5" presStyleCnt="0"/>
      <dgm:spPr/>
    </dgm:pt>
    <dgm:pt modelId="{74788971-6AE8-40A9-BAB5-D4F2C441E5DE}" type="pres">
      <dgm:prSet presAssocID="{3B88D224-8348-4A2A-8AA9-7F82CA3C64FE}" presName="Name23" presStyleLbl="parChTrans1D4" presStyleIdx="32" presStyleCnt="35"/>
      <dgm:spPr/>
    </dgm:pt>
    <dgm:pt modelId="{38522667-39A5-4C77-A0CB-DA57A4255402}" type="pres">
      <dgm:prSet presAssocID="{D80CE7C3-672D-4EFC-8B01-F59F77AD9B9A}" presName="hierRoot4" presStyleCnt="0"/>
      <dgm:spPr/>
    </dgm:pt>
    <dgm:pt modelId="{7B6F25DB-1D82-44CC-861E-B4FB496A73CA}" type="pres">
      <dgm:prSet presAssocID="{D80CE7C3-672D-4EFC-8B01-F59F77AD9B9A}" presName="composite4" presStyleCnt="0"/>
      <dgm:spPr/>
    </dgm:pt>
    <dgm:pt modelId="{9D227D8C-9FA9-459B-B165-8B89A435BA4C}" type="pres">
      <dgm:prSet presAssocID="{D80CE7C3-672D-4EFC-8B01-F59F77AD9B9A}" presName="background4" presStyleLbl="node4" presStyleIdx="32" presStyleCnt="35"/>
      <dgm:spPr/>
    </dgm:pt>
    <dgm:pt modelId="{6DBD8FF8-8167-4EDC-AF0D-01720A5316D7}" type="pres">
      <dgm:prSet presAssocID="{D80CE7C3-672D-4EFC-8B01-F59F77AD9B9A}" presName="text4" presStyleLbl="fgAcc4" presStyleIdx="32" presStyleCnt="35">
        <dgm:presLayoutVars>
          <dgm:chPref val="3"/>
        </dgm:presLayoutVars>
      </dgm:prSet>
      <dgm:spPr/>
    </dgm:pt>
    <dgm:pt modelId="{2E01E526-4D29-4CD1-8282-E36ED0FCBC20}" type="pres">
      <dgm:prSet presAssocID="{D80CE7C3-672D-4EFC-8B01-F59F77AD9B9A}" presName="hierChild5" presStyleCnt="0"/>
      <dgm:spPr/>
    </dgm:pt>
    <dgm:pt modelId="{C71E5A0C-393F-404F-BA98-051D54EB8A50}" type="pres">
      <dgm:prSet presAssocID="{319D3335-527C-40D4-84D4-8F17095C7FBE}" presName="Name23" presStyleLbl="parChTrans1D4" presStyleIdx="33" presStyleCnt="35"/>
      <dgm:spPr/>
    </dgm:pt>
    <dgm:pt modelId="{4061DC61-80F4-43EB-BA68-743B849CE06A}" type="pres">
      <dgm:prSet presAssocID="{7C49F054-74B7-4CE8-B4EE-F45A76946E2A}" presName="hierRoot4" presStyleCnt="0"/>
      <dgm:spPr/>
    </dgm:pt>
    <dgm:pt modelId="{A1EDDFA7-EF6B-4354-8A9D-AF89C74A260B}" type="pres">
      <dgm:prSet presAssocID="{7C49F054-74B7-4CE8-B4EE-F45A76946E2A}" presName="composite4" presStyleCnt="0"/>
      <dgm:spPr/>
    </dgm:pt>
    <dgm:pt modelId="{A5E0D21D-91DA-4EFA-BAC8-B59AE08E53B7}" type="pres">
      <dgm:prSet presAssocID="{7C49F054-74B7-4CE8-B4EE-F45A76946E2A}" presName="background4" presStyleLbl="node4" presStyleIdx="33" presStyleCnt="35"/>
      <dgm:spPr>
        <a:solidFill>
          <a:srgbClr val="FFC000"/>
        </a:solidFill>
      </dgm:spPr>
    </dgm:pt>
    <dgm:pt modelId="{54F1BC3E-70C1-4125-ABF3-8C822B066808}" type="pres">
      <dgm:prSet presAssocID="{7C49F054-74B7-4CE8-B4EE-F45A76946E2A}" presName="text4" presStyleLbl="fgAcc4" presStyleIdx="33" presStyleCnt="35" custLinFactNeighborX="1527">
        <dgm:presLayoutVars>
          <dgm:chPref val="3"/>
        </dgm:presLayoutVars>
      </dgm:prSet>
      <dgm:spPr/>
    </dgm:pt>
    <dgm:pt modelId="{2053106C-7945-46C5-AF63-3DEFE97CF5FF}" type="pres">
      <dgm:prSet presAssocID="{7C49F054-74B7-4CE8-B4EE-F45A76946E2A}" presName="hierChild5" presStyleCnt="0"/>
      <dgm:spPr/>
    </dgm:pt>
    <dgm:pt modelId="{4212C060-118A-40D7-8708-79AFBAFA0CF2}" type="pres">
      <dgm:prSet presAssocID="{D1A8E655-9565-411C-AC11-D0F4403590DF}" presName="Name23" presStyleLbl="parChTrans1D4" presStyleIdx="34" presStyleCnt="35"/>
      <dgm:spPr/>
    </dgm:pt>
    <dgm:pt modelId="{F85DC994-AF56-4D11-888A-273C9A70E74F}" type="pres">
      <dgm:prSet presAssocID="{3FC34CDC-73DD-41F7-BA0A-04000FEA97C3}" presName="hierRoot4" presStyleCnt="0"/>
      <dgm:spPr/>
    </dgm:pt>
    <dgm:pt modelId="{A51D0E8E-3024-48C5-9F32-73BAB03322E2}" type="pres">
      <dgm:prSet presAssocID="{3FC34CDC-73DD-41F7-BA0A-04000FEA97C3}" presName="composite4" presStyleCnt="0"/>
      <dgm:spPr/>
    </dgm:pt>
    <dgm:pt modelId="{F4CB7221-61AF-4CAE-A99A-BA6850A4B7BF}" type="pres">
      <dgm:prSet presAssocID="{3FC34CDC-73DD-41F7-BA0A-04000FEA97C3}" presName="background4" presStyleLbl="node4" presStyleIdx="34" presStyleCnt="35"/>
      <dgm:spPr/>
    </dgm:pt>
    <dgm:pt modelId="{7B5171F4-8F94-4420-8F20-20338D98A5CD}" type="pres">
      <dgm:prSet presAssocID="{3FC34CDC-73DD-41F7-BA0A-04000FEA97C3}" presName="text4" presStyleLbl="fgAcc4" presStyleIdx="34" presStyleCnt="35">
        <dgm:presLayoutVars>
          <dgm:chPref val="3"/>
        </dgm:presLayoutVars>
      </dgm:prSet>
      <dgm:spPr/>
    </dgm:pt>
    <dgm:pt modelId="{6D1CD8F2-48F2-405B-B4D0-A3665AF132CB}" type="pres">
      <dgm:prSet presAssocID="{3FC34CDC-73DD-41F7-BA0A-04000FEA97C3}" presName="hierChild5" presStyleCnt="0"/>
      <dgm:spPr/>
    </dgm:pt>
    <dgm:pt modelId="{3880E3EC-FAA1-4439-825F-E1DD2A326631}" type="pres">
      <dgm:prSet presAssocID="{DAAE24E3-22EB-4E7D-B634-1668836573E8}" presName="hierRoot1" presStyleCnt="0"/>
      <dgm:spPr/>
    </dgm:pt>
    <dgm:pt modelId="{CA8DC9AA-E82B-486A-8B02-E17375691CEE}" type="pres">
      <dgm:prSet presAssocID="{DAAE24E3-22EB-4E7D-B634-1668836573E8}" presName="composite" presStyleCnt="0"/>
      <dgm:spPr/>
    </dgm:pt>
    <dgm:pt modelId="{106C4B67-CCE5-4333-96F8-97F3ACA2FABA}" type="pres">
      <dgm:prSet presAssocID="{DAAE24E3-22EB-4E7D-B634-1668836573E8}" presName="background" presStyleLbl="node0" presStyleIdx="2" presStyleCnt="3"/>
      <dgm:spPr>
        <a:solidFill>
          <a:schemeClr val="accent2">
            <a:lumMod val="40000"/>
            <a:lumOff val="60000"/>
          </a:schemeClr>
        </a:solidFill>
      </dgm:spPr>
    </dgm:pt>
    <dgm:pt modelId="{31AF86C4-1AEA-473F-8391-38C3B17EC37C}" type="pres">
      <dgm:prSet presAssocID="{DAAE24E3-22EB-4E7D-B634-1668836573E8}" presName="text" presStyleLbl="fgAcc0" presStyleIdx="2" presStyleCnt="3" custLinFactY="55220" custLinFactNeighborX="5409" custLinFactNeighborY="100000">
        <dgm:presLayoutVars>
          <dgm:chPref val="3"/>
        </dgm:presLayoutVars>
      </dgm:prSet>
      <dgm:spPr/>
    </dgm:pt>
    <dgm:pt modelId="{CF054383-1D2B-4990-830D-57B60B41A076}" type="pres">
      <dgm:prSet presAssocID="{DAAE24E3-22EB-4E7D-B634-1668836573E8}" presName="hierChild2" presStyleCnt="0"/>
      <dgm:spPr/>
    </dgm:pt>
  </dgm:ptLst>
  <dgm:cxnLst>
    <dgm:cxn modelId="{104D3004-3501-4486-8B50-9C74B0D1A573}" srcId="{8E991B29-CB31-447D-A166-571AB78CA5B2}" destId="{7C49F054-74B7-4CE8-B4EE-F45A76946E2A}" srcOrd="1" destOrd="0" parTransId="{319D3335-527C-40D4-84D4-8F17095C7FBE}" sibTransId="{3F9BBFAA-41D7-4F70-86F8-F318522617A2}"/>
    <dgm:cxn modelId="{CA7C3005-4BC3-4707-BC7E-347836370C83}" type="presOf" srcId="{522A2FFC-58D0-41B9-9694-9DD9AF9F24AC}" destId="{400CF358-5C21-4768-B2C2-FA6AD71B18ED}" srcOrd="0" destOrd="0" presId="urn:microsoft.com/office/officeart/2005/8/layout/hierarchy1"/>
    <dgm:cxn modelId="{373C4005-FA2D-4DDD-85BA-83972929E5AA}" srcId="{6E06BE1B-0AB8-4E18-967B-A6980DEFDC3F}" destId="{3183C676-0E0D-45DD-A05E-6F5D002A7B06}" srcOrd="0" destOrd="0" parTransId="{E061FF8B-A224-4E21-8410-9DE493198C3C}" sibTransId="{D24257FE-6726-4894-BA0E-A11812DCF641}"/>
    <dgm:cxn modelId="{E9FDFB09-F5F9-41B0-9E5E-6E85D27E4D83}" srcId="{DCAA86EE-466E-44EF-B6B1-6151741637C9}" destId="{98EB5F84-63FC-4FDB-BB73-DA7B81DB96E6}" srcOrd="4" destOrd="0" parTransId="{EA507E2E-00D2-4B9C-8610-99B273410428}" sibTransId="{AA557046-7444-4B34-9364-203C17B02E35}"/>
    <dgm:cxn modelId="{7303550C-FDC2-40D9-ABD9-E2EA71F3A21A}" type="presOf" srcId="{A37F8A88-327F-45B7-BB39-3B8C5A6F73E1}" destId="{9DCC02B3-3248-4962-B05E-D0A1A5CFA3C8}" srcOrd="0" destOrd="0" presId="urn:microsoft.com/office/officeart/2005/8/layout/hierarchy1"/>
    <dgm:cxn modelId="{BDB8CF0D-43B1-437D-B6FB-38D4710B0878}" type="presOf" srcId="{7E511F0D-57EA-4DCD-90D8-3591C0732E4D}" destId="{802635E6-0546-48C3-BA07-BCF7B0A169FC}" srcOrd="0" destOrd="0" presId="urn:microsoft.com/office/officeart/2005/8/layout/hierarchy1"/>
    <dgm:cxn modelId="{EC0BC313-18B7-4A02-909D-994DAB25DCF1}" srcId="{C4B6839F-4950-4F1C-BF21-69772D8F4E3E}" destId="{06BE846B-11D7-4BB1-B730-6CDA7B9D4BD3}" srcOrd="0" destOrd="0" parTransId="{C7DE07B8-ACEB-4344-B679-FEE00C6645FD}" sibTransId="{47404689-09E3-4EBF-8E95-5832C358993B}"/>
    <dgm:cxn modelId="{25CE3214-F4B3-416A-B388-7BDB902CCF2B}" type="presOf" srcId="{08BFE101-1165-4344-B04C-4D5E177754C7}" destId="{2572DBC6-09EB-4F7E-92E2-3DAB7E698168}" srcOrd="0" destOrd="0" presId="urn:microsoft.com/office/officeart/2005/8/layout/hierarchy1"/>
    <dgm:cxn modelId="{8240A014-36CE-4E2E-9D92-688CC91A4800}" srcId="{998D5BBE-02E1-4A6B-A4F9-5E98205A0B41}" destId="{DCAA86EE-466E-44EF-B6B1-6151741637C9}" srcOrd="0" destOrd="0" parTransId="{E41481CD-0969-4BEE-92EA-E014571A44B0}" sibTransId="{A777B08F-0597-471F-9F3C-0BCA9503736B}"/>
    <dgm:cxn modelId="{8BF3C216-AD07-4DF4-9DE7-C38FB0F313F9}" srcId="{ED929FEA-061F-4975-A2B8-FDBA21F8EA45}" destId="{3FC651DE-CD67-45A5-A055-6229287910F0}" srcOrd="1" destOrd="0" parTransId="{5189CC07-9E57-4FD5-852A-0C7F42D1588E}" sibTransId="{C7722152-02D0-4A52-96A0-8BB316DDC2CB}"/>
    <dgm:cxn modelId="{876AE11B-B297-46BC-92F7-2868E9F060D2}" srcId="{F364DC50-9855-4CEA-A892-0AAAEB367492}" destId="{6EA2D8B9-B1F9-426F-8C29-A16E3C207F29}" srcOrd="0" destOrd="0" parTransId="{3A667F93-6DF1-4D69-9BFD-B4B5F66A4E1D}" sibTransId="{302CFA21-6B45-4368-9EF3-E4203EA27C5F}"/>
    <dgm:cxn modelId="{0F56001E-2821-4F72-8048-B9158C7BA05E}" srcId="{331E1521-3337-4562-898B-19221CF8A30B}" destId="{F9A9F6D4-6975-49D3-9378-EC8F6522A24F}" srcOrd="0" destOrd="0" parTransId="{4A98EAE5-B352-42AB-B79D-B31422D6CE64}" sibTransId="{0D186712-FCF2-4CBA-BD36-AAFC369168BF}"/>
    <dgm:cxn modelId="{918B051F-3097-4D05-98C2-355FE05090C5}" type="presOf" srcId="{F3BDB482-AFDF-4F4C-B7D8-F47E6DEF8799}" destId="{279C50AE-9945-4E55-9B29-68FD413A3146}" srcOrd="0" destOrd="0" presId="urn:microsoft.com/office/officeart/2005/8/layout/hierarchy1"/>
    <dgm:cxn modelId="{796FEE21-DEA8-4D76-88BF-D3D64AA3C4D9}" type="presOf" srcId="{E4F8BE04-3415-4DA1-A0FB-B2D2CE6044FE}" destId="{20341B25-C040-4418-AD4F-4F11324585F1}" srcOrd="0" destOrd="0" presId="urn:microsoft.com/office/officeart/2005/8/layout/hierarchy1"/>
    <dgm:cxn modelId="{6D607E27-A251-4D86-AE4B-D35F36704B01}" srcId="{8E991B29-CB31-447D-A166-571AB78CA5B2}" destId="{F364DC50-9855-4CEA-A892-0AAAEB367492}" srcOrd="0" destOrd="0" parTransId="{53073132-856B-472E-8100-BD4535D0E5B9}" sibTransId="{7FCBB253-7B05-4A4C-8152-A80BB458BE7A}"/>
    <dgm:cxn modelId="{9E356929-7FA2-401F-9594-02CC0B0F5089}" type="presOf" srcId="{E1A70A3C-3A78-403B-BE65-4380B12B2DD3}" destId="{22EB4C11-B9C1-452C-BBDC-367DD51BF275}" srcOrd="0" destOrd="0" presId="urn:microsoft.com/office/officeart/2005/8/layout/hierarchy1"/>
    <dgm:cxn modelId="{1844A42B-2DC9-48A2-9195-2C5AB755D932}" srcId="{3FC651DE-CD67-45A5-A055-6229287910F0}" destId="{881F14F1-7832-4357-9510-8F3BA2F36360}" srcOrd="0" destOrd="0" parTransId="{522A2FFC-58D0-41B9-9694-9DD9AF9F24AC}" sibTransId="{4D000A6C-7F6C-4039-A9AB-BEB98C798DAD}"/>
    <dgm:cxn modelId="{18B8F82B-20A5-4029-8878-F9D6732DABB1}" srcId="{06BE846B-11D7-4BB1-B730-6CDA7B9D4BD3}" destId="{676973B4-607D-472E-864E-81350F0255C2}" srcOrd="0" destOrd="0" parTransId="{A05F5276-52EF-4019-BE40-EE33CC167EDE}" sibTransId="{288A8D46-CD02-4E56-8479-F9014EB1DEC7}"/>
    <dgm:cxn modelId="{558E9C2C-D4C4-4BEF-9962-60ED1BE99F48}" type="presOf" srcId="{93C5F908-3EE7-465E-B659-61EB924D565A}" destId="{3B48E7C8-DFCB-4F99-87C8-78102358C3BB}" srcOrd="0" destOrd="0" presId="urn:microsoft.com/office/officeart/2005/8/layout/hierarchy1"/>
    <dgm:cxn modelId="{F2379030-7D79-49CB-872E-EA4C566E146E}" srcId="{8BC7BE6E-C470-4E63-BF22-8EFF80EF4E8B}" destId="{FF15BA56-6EB9-40C9-8267-FFE6CDE22230}" srcOrd="1" destOrd="0" parTransId="{F84E7E20-DA3B-40C8-B828-5DB03F3379A7}" sibTransId="{DD10399A-EDF5-4C63-951D-E63476B1F94C}"/>
    <dgm:cxn modelId="{696EAD30-3340-4D93-8056-A53AC5A039A4}" srcId="{CA584615-388D-4712-AA0E-87C68888D990}" destId="{DF5C4599-9069-4084-8F16-EF9AD0951F6C}" srcOrd="0" destOrd="0" parTransId="{66781AF7-2C91-4746-9F92-E8BDB2DD7058}" sibTransId="{5F71B128-8C16-4E52-BE68-8FFF9F6C8DB6}"/>
    <dgm:cxn modelId="{4424F830-1E0A-4A33-B15C-DBB3ACECA693}" type="presOf" srcId="{C4B6839F-4950-4F1C-BF21-69772D8F4E3E}" destId="{B004E2EE-7CFD-48F4-ABF1-D5DBF380625D}" srcOrd="0" destOrd="0" presId="urn:microsoft.com/office/officeart/2005/8/layout/hierarchy1"/>
    <dgm:cxn modelId="{2FADF936-0F86-4600-A681-AE34218EE4FB}" srcId="{E3A7B8BC-CFF7-4F6B-86E1-C584AB010D01}" destId="{1D5500D3-F288-48F9-8804-BA1DC176A405}" srcOrd="0" destOrd="0" parTransId="{74B9093B-3443-4A38-A3D9-F7CAA3F51822}" sibTransId="{7D064412-C778-49B8-AF73-C5A57085EF13}"/>
    <dgm:cxn modelId="{1C010F3B-8E3A-4EC3-98EE-0791B3463D2B}" type="presOf" srcId="{E41481CD-0969-4BEE-92EA-E014571A44B0}" destId="{2BB62064-32D0-4F35-B305-AC48170AF477}" srcOrd="0" destOrd="0" presId="urn:microsoft.com/office/officeart/2005/8/layout/hierarchy1"/>
    <dgm:cxn modelId="{7CF85E3B-D3E8-49DB-B60E-76AD12559367}" srcId="{C4B6839F-4950-4F1C-BF21-69772D8F4E3E}" destId="{9CD20B5A-22CF-4A86-8CE1-F49DFE33A774}" srcOrd="1" destOrd="0" parTransId="{9EDF9943-C351-45BE-954A-4BDAA7567FB4}" sibTransId="{947AAD5B-FA9C-449B-9AA7-ECFE306B0161}"/>
    <dgm:cxn modelId="{1289E93C-DC53-40D0-A746-E9FC8D612854}" type="presOf" srcId="{DAAE24E3-22EB-4E7D-B634-1668836573E8}" destId="{31AF86C4-1AEA-473F-8391-38C3B17EC37C}" srcOrd="0" destOrd="0" presId="urn:microsoft.com/office/officeart/2005/8/layout/hierarchy1"/>
    <dgm:cxn modelId="{042D323D-1985-4F65-A794-56C51594F5D6}" type="presOf" srcId="{FF15BA56-6EB9-40C9-8267-FFE6CDE22230}" destId="{70398AEB-CD82-4EAE-A11D-E6638C855B32}" srcOrd="0" destOrd="0" presId="urn:microsoft.com/office/officeart/2005/8/layout/hierarchy1"/>
    <dgm:cxn modelId="{E2714D3D-A31F-4801-B840-E55A00C81614}" type="presOf" srcId="{8122BD5E-1B35-4EAA-835B-32FBF24FAC0F}" destId="{894083FE-9F65-4A27-985B-F4FE16B5CBBF}" srcOrd="0" destOrd="0" presId="urn:microsoft.com/office/officeart/2005/8/layout/hierarchy1"/>
    <dgm:cxn modelId="{6357773F-4B86-46E0-AFC8-66353369576D}" type="presOf" srcId="{3FC651DE-CD67-45A5-A055-6229287910F0}" destId="{E2E424F1-8228-47E0-BF01-541D15B9A62F}" srcOrd="0" destOrd="0" presId="urn:microsoft.com/office/officeart/2005/8/layout/hierarchy1"/>
    <dgm:cxn modelId="{15701A5E-7829-4E46-AAA2-3A4C6023E258}" type="presOf" srcId="{66781AF7-2C91-4746-9F92-E8BDB2DD7058}" destId="{348B3A23-B8A1-419E-8164-0E09904DEF75}" srcOrd="0" destOrd="0" presId="urn:microsoft.com/office/officeart/2005/8/layout/hierarchy1"/>
    <dgm:cxn modelId="{F4417F5E-E4ED-4B35-89C3-20638CAED157}" type="presOf" srcId="{C7DE07B8-ACEB-4344-B679-FEE00C6645FD}" destId="{282E7C80-1EBB-4DD1-A466-6840BBC29492}" srcOrd="0" destOrd="0" presId="urn:microsoft.com/office/officeart/2005/8/layout/hierarchy1"/>
    <dgm:cxn modelId="{1117B761-154F-4ED2-9366-92424D8EE331}" srcId="{998D5BBE-02E1-4A6B-A4F9-5E98205A0B41}" destId="{2405C371-A331-4C58-93DC-1E8417687954}" srcOrd="2" destOrd="0" parTransId="{14A9F1CE-7B75-47FA-9ED9-AEAB919EC98C}" sibTransId="{311BADCB-9AFC-46F4-860C-15541DD88A2F}"/>
    <dgm:cxn modelId="{D0B42644-1518-40FA-8397-8331077252A1}" srcId="{DCAA86EE-466E-44EF-B6B1-6151741637C9}" destId="{7E511F0D-57EA-4DCD-90D8-3591C0732E4D}" srcOrd="1" destOrd="0" parTransId="{066D01B0-FE8A-4185-955D-6655C8242FB3}" sibTransId="{A122C4AA-12DA-40B3-B18B-5314D3C8C7EC}"/>
    <dgm:cxn modelId="{24B13845-3D6D-4673-BA78-6F20B037EABD}" type="presOf" srcId="{066D01B0-FE8A-4185-955D-6655C8242FB3}" destId="{47C643FD-5E10-4517-B0E1-859DD4385478}" srcOrd="0" destOrd="0" presId="urn:microsoft.com/office/officeart/2005/8/layout/hierarchy1"/>
    <dgm:cxn modelId="{3F094645-1BAE-42D3-AADE-D6B9EE6E7135}" type="presOf" srcId="{64694F1E-5AC8-48BC-B072-2420885DFC7F}" destId="{D6DD5464-E5B6-4D24-8E08-36D1774772DD}" srcOrd="0" destOrd="0" presId="urn:microsoft.com/office/officeart/2005/8/layout/hierarchy1"/>
    <dgm:cxn modelId="{F50D8345-AE44-4811-B43D-0367CAA3D37A}" srcId="{9CD20B5A-22CF-4A86-8CE1-F49DFE33A774}" destId="{D7C21949-658B-4577-BC9F-FB01A76EA366}" srcOrd="0" destOrd="0" parTransId="{05AFCA89-A0E0-4011-B604-7482CB1E1078}" sibTransId="{2884357F-9C00-4770-B809-97119F379BDB}"/>
    <dgm:cxn modelId="{2C99AF68-CF92-4539-B0E7-0E0CD8FBD120}" type="presOf" srcId="{881F14F1-7832-4357-9510-8F3BA2F36360}" destId="{BFFCD3F6-A8B7-4A50-9949-257D96EF9911}" srcOrd="0" destOrd="0" presId="urn:microsoft.com/office/officeart/2005/8/layout/hierarchy1"/>
    <dgm:cxn modelId="{2F8FB649-614B-46FD-8B5B-1C3D9CD5CC78}" type="presOf" srcId="{2405C371-A331-4C58-93DC-1E8417687954}" destId="{8F428717-0D56-4FA1-ACD6-6410BADB6A2C}" srcOrd="0" destOrd="0" presId="urn:microsoft.com/office/officeart/2005/8/layout/hierarchy1"/>
    <dgm:cxn modelId="{6FB2144B-B77E-4BFB-989F-609665D8BF66}" type="presOf" srcId="{14A9F1CE-7B75-47FA-9ED9-AEAB919EC98C}" destId="{2F1E4F04-92CE-4286-8E14-B368610F0DC0}" srcOrd="0" destOrd="0" presId="urn:microsoft.com/office/officeart/2005/8/layout/hierarchy1"/>
    <dgm:cxn modelId="{38476E6B-D665-43D3-BCA5-AACED82CBA2E}" srcId="{DCAA86EE-466E-44EF-B6B1-6151741637C9}" destId="{D5175989-81F3-4122-9649-D7879B8691E2}" srcOrd="2" destOrd="0" parTransId="{F3BDB482-AFDF-4F4C-B7D8-F47E6DEF8799}" sibTransId="{9B05F3E2-7A5F-4800-94AC-0CB237AE7192}"/>
    <dgm:cxn modelId="{6428924B-3974-4E0F-BE49-B9DA420774A9}" type="presOf" srcId="{4A98EAE5-B352-42AB-B79D-B31422D6CE64}" destId="{92D0DCB9-F17F-4E6F-81AA-7F5C98FDA00A}" srcOrd="0" destOrd="0" presId="urn:microsoft.com/office/officeart/2005/8/layout/hierarchy1"/>
    <dgm:cxn modelId="{DFEF9B4B-38B9-47BC-950A-E335C9DF73E3}" type="presOf" srcId="{99E8C6EA-48DA-4417-9F05-F92B1151D867}" destId="{BC39CDF5-77FB-4EBF-90DB-4D4659BE03B4}" srcOrd="0" destOrd="0" presId="urn:microsoft.com/office/officeart/2005/8/layout/hierarchy1"/>
    <dgm:cxn modelId="{951EBD4B-CAEF-4F8A-80E4-B339B80BC5AB}" srcId="{998D5BBE-02E1-4A6B-A4F9-5E98205A0B41}" destId="{ED929FEA-061F-4975-A2B8-FDBA21F8EA45}" srcOrd="1" destOrd="0" parTransId="{00B9D0B6-7BCB-48D2-B5B7-1BDB3C762AB7}" sibTransId="{B5AB4D85-6993-443F-A00A-B57F91F2BECE}"/>
    <dgm:cxn modelId="{A38A866D-C1CE-4E79-9D88-6753D840C05E}" type="presOf" srcId="{3FC34CDC-73DD-41F7-BA0A-04000FEA97C3}" destId="{7B5171F4-8F94-4420-8F20-20338D98A5CD}" srcOrd="0" destOrd="0" presId="urn:microsoft.com/office/officeart/2005/8/layout/hierarchy1"/>
    <dgm:cxn modelId="{7674974D-DAF7-48D4-BDFD-827B0744444D}" type="presOf" srcId="{D5175989-81F3-4122-9649-D7879B8691E2}" destId="{E129041F-ECB0-4529-B6E9-980FC313F37E}" srcOrd="0" destOrd="0" presId="urn:microsoft.com/office/officeart/2005/8/layout/hierarchy1"/>
    <dgm:cxn modelId="{99A2256E-2E6D-44E3-A95A-54C6169F98DC}" type="presOf" srcId="{095C853C-359E-4DFB-A4F5-9724B9DBDFF3}" destId="{29E57A58-D716-4782-A45F-00DE26ACD89B}" srcOrd="0" destOrd="0" presId="urn:microsoft.com/office/officeart/2005/8/layout/hierarchy1"/>
    <dgm:cxn modelId="{EE29A36E-2D7B-4FFA-B4B1-7E97D22D9F76}" type="presOf" srcId="{CCAC33C4-4167-43A9-8B76-74630AD18107}" destId="{B52B1EAB-2848-4867-9AF7-B4D3BA37E8FC}" srcOrd="0" destOrd="0" presId="urn:microsoft.com/office/officeart/2005/8/layout/hierarchy1"/>
    <dgm:cxn modelId="{975DB06F-675C-482E-A09D-EDF67067BB6B}" type="presOf" srcId="{ED929FEA-061F-4975-A2B8-FDBA21F8EA45}" destId="{5A93CD91-06AF-41E2-91C9-2DF9451477AA}" srcOrd="0" destOrd="0" presId="urn:microsoft.com/office/officeart/2005/8/layout/hierarchy1"/>
    <dgm:cxn modelId="{8E53F94F-73A6-4444-9036-CC5B33A0FADA}" srcId="{881F14F1-7832-4357-9510-8F3BA2F36360}" destId="{8A97198F-FFB2-466F-A2D2-49104660A2FC}" srcOrd="0" destOrd="0" parTransId="{99E8C6EA-48DA-4417-9F05-F92B1151D867}" sibTransId="{E1A4B9D4-FE79-47C1-AC95-8A95A08F3329}"/>
    <dgm:cxn modelId="{48D6B351-0896-4579-8E83-99BED7D2E501}" type="presOf" srcId="{676973B4-607D-472E-864E-81350F0255C2}" destId="{C29E06C6-6FD0-4F84-A52B-2BD2A98737FE}" srcOrd="0" destOrd="0" presId="urn:microsoft.com/office/officeart/2005/8/layout/hierarchy1"/>
    <dgm:cxn modelId="{34985052-9F1A-4542-88D0-5D1D58E92687}" type="presOf" srcId="{3A667F93-6DF1-4D69-9BFD-B4B5F66A4E1D}" destId="{1AD1FF2B-457B-46EF-A975-9EBDCC1E79D1}" srcOrd="0" destOrd="0" presId="urn:microsoft.com/office/officeart/2005/8/layout/hierarchy1"/>
    <dgm:cxn modelId="{AD105652-4FDA-4D66-A01E-EA36AAEDD281}" type="presOf" srcId="{62B9AAEE-6A61-447F-BB72-BB67E6FACCAE}" destId="{868522BD-B414-41FE-AAC4-03D50E136FB4}" srcOrd="0" destOrd="0" presId="urn:microsoft.com/office/officeart/2005/8/layout/hierarchy1"/>
    <dgm:cxn modelId="{EDDFBF52-151E-4E49-9E5B-4A578FAD171A}" type="presOf" srcId="{3183C676-0E0D-45DD-A05E-6F5D002A7B06}" destId="{CD35F046-33B8-453A-BE2A-E637B11E7C32}" srcOrd="0" destOrd="0" presId="urn:microsoft.com/office/officeart/2005/8/layout/hierarchy1"/>
    <dgm:cxn modelId="{72226554-E2EB-4782-87BA-2F9394761B5F}" srcId="{D5175989-81F3-4122-9649-D7879B8691E2}" destId="{331E1521-3337-4562-898B-19221CF8A30B}" srcOrd="0" destOrd="0" parTransId="{9910AA64-B4BD-4608-BFBB-2E482A78A04B}" sibTransId="{E0C7592C-F450-4ED1-8392-09C4FE83C6E5}"/>
    <dgm:cxn modelId="{A8FEA958-534B-4FFF-95E0-9732C9376551}" type="presOf" srcId="{DCAA86EE-466E-44EF-B6B1-6151741637C9}" destId="{A01181F3-C2B6-456A-B2FA-4A6FFBE3D3E8}" srcOrd="0" destOrd="0" presId="urn:microsoft.com/office/officeart/2005/8/layout/hierarchy1"/>
    <dgm:cxn modelId="{93D9EC78-DC38-4E7E-B9BC-A3DE7E525007}" type="presOf" srcId="{9910AA64-B4BD-4608-BFBB-2E482A78A04B}" destId="{D9D212D5-C582-4A4D-BD36-8FA8D11C2BC6}" srcOrd="0" destOrd="0" presId="urn:microsoft.com/office/officeart/2005/8/layout/hierarchy1"/>
    <dgm:cxn modelId="{24340B79-5747-432A-A196-DDAD77D4D1BF}" type="presOf" srcId="{CA584615-388D-4712-AA0E-87C68888D990}" destId="{FCF3C9A8-ACD8-4A69-AE47-4451A2F2D256}" srcOrd="0" destOrd="0" presId="urn:microsoft.com/office/officeart/2005/8/layout/hierarchy1"/>
    <dgm:cxn modelId="{27B27A7A-C6E8-442B-A53C-487E7CC68695}" type="presOf" srcId="{691A6E13-5AF9-4167-BB9D-7E4F2DCC4CE8}" destId="{B6EB871C-FB3F-49BE-B918-D3B0F1BE2F93}" srcOrd="0" destOrd="0" presId="urn:microsoft.com/office/officeart/2005/8/layout/hierarchy1"/>
    <dgm:cxn modelId="{48A1A85A-296E-4E3F-B821-A85D03413B39}" srcId="{FF15BA56-6EB9-40C9-8267-FFE6CDE22230}" destId="{095C853C-359E-4DFB-A4F5-9724B9DBDFF3}" srcOrd="0" destOrd="0" parTransId="{4BF65E52-ABA9-4CE3-980A-9D6C69238337}" sibTransId="{8D8EA049-CEF5-45F7-8CD1-2EECFD02F300}"/>
    <dgm:cxn modelId="{7E3E8781-BF28-49C6-8680-F087182BFB69}" type="presOf" srcId="{29DAD2FB-B111-43ED-B7E4-41B7624B6798}" destId="{7741BED4-EF3E-44B9-8EA1-2DAF9C692599}" srcOrd="0" destOrd="0" presId="urn:microsoft.com/office/officeart/2005/8/layout/hierarchy1"/>
    <dgm:cxn modelId="{9A071483-1587-47D9-BE76-354C40D8CDFE}" srcId="{DCAA86EE-466E-44EF-B6B1-6151741637C9}" destId="{C4B6839F-4950-4F1C-BF21-69772D8F4E3E}" srcOrd="0" destOrd="0" parTransId="{9F7AD84A-8051-4103-9A88-FAF023846A40}" sibTransId="{B615D0C3-B7BE-4A15-AF4B-128B215027A3}"/>
    <dgm:cxn modelId="{D7377D84-9D18-4909-9AC6-3E9E05B38E3B}" srcId="{C4B6839F-4950-4F1C-BF21-69772D8F4E3E}" destId="{92AA2CBD-A23E-4B58-AADE-052BADFDF6FD}" srcOrd="2" destOrd="0" parTransId="{93C5F908-3EE7-465E-B659-61EB924D565A}" sibTransId="{E3E18EF0-1C28-4EDF-8F14-B2C1C8D0D7D8}"/>
    <dgm:cxn modelId="{186B9F87-10DC-4A68-80F8-1925C8307102}" type="presOf" srcId="{C8AAEAF9-96E5-4F71-BA15-91945B3C6D7B}" destId="{BB4F4A80-C6BE-4358-8260-BB6DAAF6D2B7}" srcOrd="0" destOrd="0" presId="urn:microsoft.com/office/officeart/2005/8/layout/hierarchy1"/>
    <dgm:cxn modelId="{295EFD89-6C99-4125-AA5F-720B7D7672BC}" type="presOf" srcId="{6EA2D8B9-B1F9-426F-8C29-A16E3C207F29}" destId="{558B4B83-B410-4276-B6D5-E8B9FDA90311}" srcOrd="0" destOrd="0" presId="urn:microsoft.com/office/officeart/2005/8/layout/hierarchy1"/>
    <dgm:cxn modelId="{8FDFC68B-636F-4C80-878C-D6383F90348A}" type="presOf" srcId="{1D5500D3-F288-48F9-8804-BA1DC176A405}" destId="{56C35913-47BB-4357-BD74-CE384CF09550}" srcOrd="0" destOrd="0" presId="urn:microsoft.com/office/officeart/2005/8/layout/hierarchy1"/>
    <dgm:cxn modelId="{851E3090-025E-413A-92B1-E168FBAD86B2}" type="presOf" srcId="{5189CC07-9E57-4FD5-852A-0C7F42D1588E}" destId="{9D158A24-8DA6-4BEF-AA8E-B70648F15F54}" srcOrd="0" destOrd="0" presId="urn:microsoft.com/office/officeart/2005/8/layout/hierarchy1"/>
    <dgm:cxn modelId="{AC1C2E91-622B-43CA-8215-1D7E41579AD4}" type="presOf" srcId="{5C3253BB-C7FC-4D7A-A23B-3B36893A6AE3}" destId="{C5FFAD43-74AA-486D-B544-E4B903B24475}" srcOrd="0" destOrd="0" presId="urn:microsoft.com/office/officeart/2005/8/layout/hierarchy1"/>
    <dgm:cxn modelId="{DEB24592-956E-4883-BCA1-17897C4D610A}" type="presOf" srcId="{D1A8E655-9565-411C-AC11-D0F4403590DF}" destId="{4212C060-118A-40D7-8708-79AFBAFA0CF2}" srcOrd="0" destOrd="0" presId="urn:microsoft.com/office/officeart/2005/8/layout/hierarchy1"/>
    <dgm:cxn modelId="{D0733495-5F38-4F40-9F81-DD214E95D888}" type="presOf" srcId="{5A86DB82-E689-41D5-8D65-78255A1FAA34}" destId="{B4A99BE8-E9CD-4F92-8628-4442EE23B176}" srcOrd="0" destOrd="0" presId="urn:microsoft.com/office/officeart/2005/8/layout/hierarchy1"/>
    <dgm:cxn modelId="{55335C96-98A2-490B-8B80-D83AFE1E5840}" srcId="{8BC7BE6E-C470-4E63-BF22-8EFF80EF4E8B}" destId="{DAAE24E3-22EB-4E7D-B634-1668836573E8}" srcOrd="2" destOrd="0" parTransId="{9130C0A6-6A42-4367-97E3-4FA559A8D44D}" sibTransId="{9CD17795-5809-475D-8586-C97DFDAEDE94}"/>
    <dgm:cxn modelId="{D6A11F99-BA4E-4CEC-8F8B-98D617656FDA}" srcId="{2405C371-A331-4C58-93DC-1E8417687954}" destId="{8E991B29-CB31-447D-A166-571AB78CA5B2}" srcOrd="1" destOrd="0" parTransId="{845E04AE-4907-4241-AABA-B8F269CB854B}" sibTransId="{25D7F626-1800-4BED-9549-717BB24FD32D}"/>
    <dgm:cxn modelId="{4D177C9A-D84A-4E4A-A78D-03C768A06D34}" type="presOf" srcId="{A18FBA88-841C-4555-BC2E-DE870F4EEB24}" destId="{0487D121-FC47-4871-B8C1-CCC8A639C9F5}" srcOrd="0" destOrd="0" presId="urn:microsoft.com/office/officeart/2005/8/layout/hierarchy1"/>
    <dgm:cxn modelId="{6617859A-48A8-49C2-8472-BCA623107E8E}" type="presOf" srcId="{00B9D0B6-7BCB-48D2-B5B7-1BDB3C762AB7}" destId="{41CED8C3-E54B-4909-8E9D-CD3DBEEE03BE}" srcOrd="0" destOrd="0" presId="urn:microsoft.com/office/officeart/2005/8/layout/hierarchy1"/>
    <dgm:cxn modelId="{952DE89B-7BB4-46AA-AA1C-C8E73BA285BD}" srcId="{691A6E13-5AF9-4167-BB9D-7E4F2DCC4CE8}" destId="{F8A96002-C5B5-4342-823A-7616B1771D77}" srcOrd="0" destOrd="0" parTransId="{8122BD5E-1B35-4EAA-835B-32FBF24FAC0F}" sibTransId="{3224CABD-6A39-4BBA-B1B3-8AC2356C5005}"/>
    <dgm:cxn modelId="{BC87119C-6A57-4644-8F99-762CB678EF91}" type="presOf" srcId="{4BF65E52-ABA9-4CE3-980A-9D6C69238337}" destId="{CA1206BC-B849-48F5-9685-92714488C6F7}" srcOrd="0" destOrd="0" presId="urn:microsoft.com/office/officeart/2005/8/layout/hierarchy1"/>
    <dgm:cxn modelId="{35BC3B9E-702C-4597-8E55-A4B0C466A8E3}" srcId="{F364DC50-9855-4CEA-A892-0AAAEB367492}" destId="{D80CE7C3-672D-4EFC-8B01-F59F77AD9B9A}" srcOrd="1" destOrd="0" parTransId="{3B88D224-8348-4A2A-8AA9-7F82CA3C64FE}" sibTransId="{A5553473-26B3-4FD8-8786-4370DDA04C54}"/>
    <dgm:cxn modelId="{3E9FC89E-E9AC-4B6D-80FC-B99222F4C563}" srcId="{095C853C-359E-4DFB-A4F5-9724B9DBDFF3}" destId="{998D5BBE-02E1-4A6B-A4F9-5E98205A0B41}" srcOrd="0" destOrd="0" parTransId="{E4F8BE04-3415-4DA1-A0FB-B2D2CE6044FE}" sibTransId="{7CB10DEB-982A-420C-BFFA-AFA5AA9F5DE8}"/>
    <dgm:cxn modelId="{44D8DAA3-9D51-45D1-96D5-935BA5C96A19}" type="presOf" srcId="{EA507E2E-00D2-4B9C-8610-99B273410428}" destId="{7519EBC8-50D1-41CC-9CCA-4C599DC4BA7A}" srcOrd="0" destOrd="0" presId="urn:microsoft.com/office/officeart/2005/8/layout/hierarchy1"/>
    <dgm:cxn modelId="{F57A0FA5-2030-4114-939A-38AA856614B6}" type="presOf" srcId="{18260F94-8305-4175-97DD-D80B16574661}" destId="{4DB6BD30-4088-46FD-88C8-E819FA79DF95}" srcOrd="0" destOrd="0" presId="urn:microsoft.com/office/officeart/2005/8/layout/hierarchy1"/>
    <dgm:cxn modelId="{C54B04A6-B488-4E68-B69D-17DFF141E363}" type="presOf" srcId="{92AA2CBD-A23E-4B58-AADE-052BADFDF6FD}" destId="{3C0F5F77-BD36-42AA-8178-4A6F20B725BE}" srcOrd="0" destOrd="0" presId="urn:microsoft.com/office/officeart/2005/8/layout/hierarchy1"/>
    <dgm:cxn modelId="{A78874AB-916C-4BFF-B235-D8BF202DCE0C}" type="presOf" srcId="{F364DC50-9855-4CEA-A892-0AAAEB367492}" destId="{E2E77286-03FC-466E-8337-5BC9BA5E0A60}" srcOrd="0" destOrd="0" presId="urn:microsoft.com/office/officeart/2005/8/layout/hierarchy1"/>
    <dgm:cxn modelId="{8820A4AB-00A6-461F-8AF8-5780EFC4AAC7}" type="presOf" srcId="{A05F5276-52EF-4019-BE40-EE33CC167EDE}" destId="{785A8191-AD9D-4CBE-9C57-815080C5BF09}" srcOrd="0" destOrd="0" presId="urn:microsoft.com/office/officeart/2005/8/layout/hierarchy1"/>
    <dgm:cxn modelId="{CF6F11AC-03E4-443A-A1A0-C280C8D95580}" type="presOf" srcId="{6E06BE1B-0AB8-4E18-967B-A6980DEFDC3F}" destId="{39676E26-454D-416F-BD06-57B33C8CB41C}" srcOrd="0" destOrd="0" presId="urn:microsoft.com/office/officeart/2005/8/layout/hierarchy1"/>
    <dgm:cxn modelId="{160A20B0-8824-412C-AA2F-383F687B378D}" type="presOf" srcId="{DF5C4599-9069-4084-8F16-EF9AD0951F6C}" destId="{3922A3CA-A797-47BA-86F6-999DF9D9CE5A}" srcOrd="0" destOrd="0" presId="urn:microsoft.com/office/officeart/2005/8/layout/hierarchy1"/>
    <dgm:cxn modelId="{8CA39DB0-E931-4DD6-A62B-462914381357}" type="presOf" srcId="{05AFCA89-A0E0-4011-B604-7482CB1E1078}" destId="{85D831D1-A325-494C-9B2C-EF422DEDE573}" srcOrd="0" destOrd="0" presId="urn:microsoft.com/office/officeart/2005/8/layout/hierarchy1"/>
    <dgm:cxn modelId="{FE7A65B2-881E-48E2-A6EC-46ED305766BF}" type="presOf" srcId="{D7C21949-658B-4577-BC9F-FB01A76EA366}" destId="{9D219114-94D3-473A-B519-4FE7A5D66305}" srcOrd="0" destOrd="0" presId="urn:microsoft.com/office/officeart/2005/8/layout/hierarchy1"/>
    <dgm:cxn modelId="{931E61B3-951D-4215-9ADC-3B55B75C3F0F}" type="presOf" srcId="{998D5BBE-02E1-4A6B-A4F9-5E98205A0B41}" destId="{DE3A9E1A-5D66-412E-83B7-CEA757650CFB}" srcOrd="0" destOrd="0" presId="urn:microsoft.com/office/officeart/2005/8/layout/hierarchy1"/>
    <dgm:cxn modelId="{0885A1B3-EEAB-4E73-A234-05034B4ABB2D}" type="presOf" srcId="{74B9093B-3443-4A38-A3D9-F7CAA3F51822}" destId="{CD00D7D4-FCAC-4DEF-B826-09662C43F2B9}" srcOrd="0" destOrd="0" presId="urn:microsoft.com/office/officeart/2005/8/layout/hierarchy1"/>
    <dgm:cxn modelId="{64E6FFB5-B489-4969-A0CB-8C54A57979AD}" type="presOf" srcId="{9EDF9943-C351-45BE-954A-4BDAA7567FB4}" destId="{074633C8-894C-4E08-8D15-22ACB18BA597}" srcOrd="0" destOrd="0" presId="urn:microsoft.com/office/officeart/2005/8/layout/hierarchy1"/>
    <dgm:cxn modelId="{8FE56DB6-7B24-4BE9-BB82-4DD6916522D0}" type="presOf" srcId="{F9A9F6D4-6975-49D3-9378-EC8F6522A24F}" destId="{DDCF4CE8-B7C5-4467-BD92-92DEF329A54A}" srcOrd="0" destOrd="0" presId="urn:microsoft.com/office/officeart/2005/8/layout/hierarchy1"/>
    <dgm:cxn modelId="{00CB6CC4-AE48-4F9E-9485-0300D9E875D2}" type="presOf" srcId="{5549C609-8BDB-46B8-9A3E-F8484FEC1845}" destId="{527121F1-BAA1-4262-8867-53CA1FFDEE72}" srcOrd="0" destOrd="0" presId="urn:microsoft.com/office/officeart/2005/8/layout/hierarchy1"/>
    <dgm:cxn modelId="{88B72CC6-E961-4967-AD66-BFF8A80C048F}" type="presOf" srcId="{331E1521-3337-4562-898B-19221CF8A30B}" destId="{7A0973C8-ED58-436C-A290-5A48532F3C20}" srcOrd="0" destOrd="0" presId="urn:microsoft.com/office/officeart/2005/8/layout/hierarchy1"/>
    <dgm:cxn modelId="{72825EC6-6E79-4A78-A314-C02A13A17DE1}" type="presOf" srcId="{9F7AD84A-8051-4103-9A88-FAF023846A40}" destId="{7A53B7D8-A8B7-413B-8127-FC2A575F6344}" srcOrd="0" destOrd="0" presId="urn:microsoft.com/office/officeart/2005/8/layout/hierarchy1"/>
    <dgm:cxn modelId="{BECB0FCA-3983-4473-A328-64794423B23B}" type="presOf" srcId="{98EB5F84-63FC-4FDB-BB73-DA7B81DB96E6}" destId="{269A2FBC-7162-44EB-B5BC-31146E3D44BE}" srcOrd="0" destOrd="0" presId="urn:microsoft.com/office/officeart/2005/8/layout/hierarchy1"/>
    <dgm:cxn modelId="{CBC6F6CF-5BBD-412A-BFF7-30D327F3A157}" srcId="{2405C371-A331-4C58-93DC-1E8417687954}" destId="{E3A7B8BC-CFF7-4F6B-86E1-C584AB010D01}" srcOrd="0" destOrd="0" parTransId="{E1A70A3C-3A78-403B-BE65-4380B12B2DD3}" sibTransId="{BFBC7859-D175-449C-A745-7DF6C761E9DA}"/>
    <dgm:cxn modelId="{E38280D1-FE9D-4620-8914-D15191D8605E}" srcId="{6E06BE1B-0AB8-4E18-967B-A6980DEFDC3F}" destId="{691A6E13-5AF9-4167-BB9D-7E4F2DCC4CE8}" srcOrd="1" destOrd="0" parTransId="{08BFE101-1165-4344-B04C-4D5E177754C7}" sibTransId="{15E7C387-4CCA-4692-B3E8-B18EFDBE9855}"/>
    <dgm:cxn modelId="{471A92D5-516E-4C79-99A7-7F98B63DC971}" type="presOf" srcId="{8BC7BE6E-C470-4E63-BF22-8EFF80EF4E8B}" destId="{2A67E1D9-CD23-4EB2-B33B-A018ECF5AA9C}" srcOrd="0" destOrd="0" presId="urn:microsoft.com/office/officeart/2005/8/layout/hierarchy1"/>
    <dgm:cxn modelId="{097388D6-2BBB-4C16-9CD1-81E6C71EBE15}" srcId="{ED929FEA-061F-4975-A2B8-FDBA21F8EA45}" destId="{6E06BE1B-0AB8-4E18-967B-A6980DEFDC3F}" srcOrd="0" destOrd="0" parTransId="{5A86DB82-E689-41D5-8D65-78255A1FAA34}" sibTransId="{7AA269E9-2597-45EF-AF89-EEBB3B47B510}"/>
    <dgm:cxn modelId="{D4151FD7-F83B-4DB6-B254-5AD870E8DECA}" type="presOf" srcId="{8A97198F-FFB2-466F-A2D2-49104660A2FC}" destId="{3D47035F-51F9-42B3-9E5D-B7253FB7A7B0}" srcOrd="0" destOrd="0" presId="urn:microsoft.com/office/officeart/2005/8/layout/hierarchy1"/>
    <dgm:cxn modelId="{C16CA2DB-879F-457A-9398-9387DB1171C9}" type="presOf" srcId="{53073132-856B-472E-8100-BD4535D0E5B9}" destId="{94F788A5-A9A5-431F-9240-8FB2A0ADBE57}" srcOrd="0" destOrd="0" presId="urn:microsoft.com/office/officeart/2005/8/layout/hierarchy1"/>
    <dgm:cxn modelId="{D5267FDD-9D95-4469-94B2-238999149532}" srcId="{DCAA86EE-466E-44EF-B6B1-6151741637C9}" destId="{CA584615-388D-4712-AA0E-87C68888D990}" srcOrd="3" destOrd="0" parTransId="{5C3253BB-C7FC-4D7A-A23B-3B36893A6AE3}" sibTransId="{B2A43D07-CE84-4427-963B-FBAA4565232C}"/>
    <dgm:cxn modelId="{847987E1-AC96-4431-9C7A-F5761231AB9A}" type="presOf" srcId="{3B88D224-8348-4A2A-8AA9-7F82CA3C64FE}" destId="{74788971-6AE8-40A9-BAB5-D4F2C441E5DE}" srcOrd="0" destOrd="0" presId="urn:microsoft.com/office/officeart/2005/8/layout/hierarchy1"/>
    <dgm:cxn modelId="{869E58E5-0A34-4F93-A625-E09AD7F09BA7}" type="presOf" srcId="{E061FF8B-A224-4E21-8410-9DE493198C3C}" destId="{E6B341EA-8332-4965-BA30-698B806BB3FC}" srcOrd="0" destOrd="0" presId="urn:microsoft.com/office/officeart/2005/8/layout/hierarchy1"/>
    <dgm:cxn modelId="{826564E6-6ACB-446E-83F1-CF9C65160B32}" srcId="{98EB5F84-63FC-4FDB-BB73-DA7B81DB96E6}" destId="{CCAC33C4-4167-43A9-8B76-74630AD18107}" srcOrd="0" destOrd="0" parTransId="{C8AAEAF9-96E5-4F71-BA15-91945B3C6D7B}" sibTransId="{1546E3A0-BB3C-46DF-81DF-B06B223522E3}"/>
    <dgm:cxn modelId="{D2F69CE7-47C9-4A39-BAC9-7871660649FC}" type="presOf" srcId="{845E04AE-4907-4241-AABA-B8F269CB854B}" destId="{CD616725-96D8-4981-887B-C89B9C194391}" srcOrd="0" destOrd="0" presId="urn:microsoft.com/office/officeart/2005/8/layout/hierarchy1"/>
    <dgm:cxn modelId="{F3E3C4E8-2C6B-4DBA-A7E7-8E68A29E03CC}" type="presOf" srcId="{D80CE7C3-672D-4EFC-8B01-F59F77AD9B9A}" destId="{6DBD8FF8-8167-4EDC-AF0D-01720A5316D7}" srcOrd="0" destOrd="0" presId="urn:microsoft.com/office/officeart/2005/8/layout/hierarchy1"/>
    <dgm:cxn modelId="{BD4CE5EC-0A78-48C0-82B8-09CBFB8D2AD3}" type="presOf" srcId="{8E991B29-CB31-447D-A166-571AB78CA5B2}" destId="{C0FED512-D150-4E01-9141-24C8A311A059}" srcOrd="0" destOrd="0" presId="urn:microsoft.com/office/officeart/2005/8/layout/hierarchy1"/>
    <dgm:cxn modelId="{4954B6EE-F50F-4948-BCC0-77B2F55C2EF9}" type="presOf" srcId="{F8A96002-C5B5-4342-823A-7616B1771D77}" destId="{C157EB72-C30A-4CC7-A52A-B00E45B44150}" srcOrd="0" destOrd="0" presId="urn:microsoft.com/office/officeart/2005/8/layout/hierarchy1"/>
    <dgm:cxn modelId="{DE9EDAEE-8ABC-4149-845A-E337C4C292E6}" srcId="{DF5C4599-9069-4084-8F16-EF9AD0951F6C}" destId="{64694F1E-5AC8-48BC-B072-2420885DFC7F}" srcOrd="0" destOrd="0" parTransId="{18260F94-8305-4175-97DD-D80B16574661}" sibTransId="{BC90BFED-1BFC-4C5B-9C70-6FE207D696A6}"/>
    <dgm:cxn modelId="{9A3C13EF-21DF-40C3-A548-2B4D095C09C9}" type="presOf" srcId="{06BE846B-11D7-4BB1-B730-6CDA7B9D4BD3}" destId="{7A1D496D-4DAD-4590-AA23-B22D0D9F21D1}" srcOrd="0" destOrd="0" presId="urn:microsoft.com/office/officeart/2005/8/layout/hierarchy1"/>
    <dgm:cxn modelId="{F039FFF0-8C60-40E7-B73A-6CD1D977B28E}" srcId="{92AA2CBD-A23E-4B58-AADE-052BADFDF6FD}" destId="{29DAD2FB-B111-43ED-B7E4-41B7624B6798}" srcOrd="0" destOrd="0" parTransId="{62B9AAEE-6A61-447F-BB72-BB67E6FACCAE}" sibTransId="{88DF0C84-9E15-4D93-9F13-365D96819280}"/>
    <dgm:cxn modelId="{BAB3DCF1-24B5-42A0-BD6D-72FD4472F80A}" type="presOf" srcId="{E3A7B8BC-CFF7-4F6B-86E1-C584AB010D01}" destId="{15069EBE-325D-4332-AD94-FBB0D16B8520}" srcOrd="0" destOrd="0" presId="urn:microsoft.com/office/officeart/2005/8/layout/hierarchy1"/>
    <dgm:cxn modelId="{C824FCF3-F2B4-444A-93E2-62EDCC2BCD2B}" srcId="{7C49F054-74B7-4CE8-B4EE-F45A76946E2A}" destId="{3FC34CDC-73DD-41F7-BA0A-04000FEA97C3}" srcOrd="0" destOrd="0" parTransId="{D1A8E655-9565-411C-AC11-D0F4403590DF}" sibTransId="{1383351A-8485-4B6C-8EAC-842A92D947CA}"/>
    <dgm:cxn modelId="{A42B0AF5-2F8B-44F0-98A2-F1A0DF5131DA}" type="presOf" srcId="{7C49F054-74B7-4CE8-B4EE-F45A76946E2A}" destId="{54F1BC3E-70C1-4125-ABF3-8C822B066808}" srcOrd="0" destOrd="0" presId="urn:microsoft.com/office/officeart/2005/8/layout/hierarchy1"/>
    <dgm:cxn modelId="{106AC9FB-9121-486F-8B00-14F73303FC99}" srcId="{3183C676-0E0D-45DD-A05E-6F5D002A7B06}" destId="{A37F8A88-327F-45B7-BB39-3B8C5A6F73E1}" srcOrd="0" destOrd="0" parTransId="{A18FBA88-841C-4555-BC2E-DE870F4EEB24}" sibTransId="{577BCE9E-186A-4711-AEDA-810E5EE116A1}"/>
    <dgm:cxn modelId="{BF4A2DFC-D814-430C-BDE8-DFB30E7E10C9}" type="presOf" srcId="{319D3335-527C-40D4-84D4-8F17095C7FBE}" destId="{C71E5A0C-393F-404F-BA98-051D54EB8A50}" srcOrd="0" destOrd="0" presId="urn:microsoft.com/office/officeart/2005/8/layout/hierarchy1"/>
    <dgm:cxn modelId="{CB8631FD-4F9C-43A7-9F08-E3EAB34AC10E}" srcId="{8BC7BE6E-C470-4E63-BF22-8EFF80EF4E8B}" destId="{5549C609-8BDB-46B8-9A3E-F8484FEC1845}" srcOrd="0" destOrd="0" parTransId="{CAD5F6E4-036A-4154-A812-6E6C173FE324}" sibTransId="{38CAD353-43A2-48BF-8FE7-87E2EEF3B90B}"/>
    <dgm:cxn modelId="{1AB34FFD-B579-4AA2-815B-886DC514379B}" type="presOf" srcId="{9CD20B5A-22CF-4A86-8CE1-F49DFE33A774}" destId="{71F9BA5C-807D-49DA-8DD5-242124A7632D}" srcOrd="0" destOrd="0" presId="urn:microsoft.com/office/officeart/2005/8/layout/hierarchy1"/>
    <dgm:cxn modelId="{6DD8F3FD-7CB4-4990-B5A2-3B84DCE72D16}" type="presParOf" srcId="{2A67E1D9-CD23-4EB2-B33B-A018ECF5AA9C}" destId="{A2A0A3B3-C44B-41E2-AD65-5DCB8ED0F472}" srcOrd="0" destOrd="0" presId="urn:microsoft.com/office/officeart/2005/8/layout/hierarchy1"/>
    <dgm:cxn modelId="{0FBD07CE-0175-4E96-B758-DE183B828D0C}" type="presParOf" srcId="{A2A0A3B3-C44B-41E2-AD65-5DCB8ED0F472}" destId="{E7369486-7526-4F28-B3B8-0198B73C2878}" srcOrd="0" destOrd="0" presId="urn:microsoft.com/office/officeart/2005/8/layout/hierarchy1"/>
    <dgm:cxn modelId="{03376F73-B567-4ED7-9903-A29706857CCF}" type="presParOf" srcId="{E7369486-7526-4F28-B3B8-0198B73C2878}" destId="{EAA9C2D3-9397-40EA-B1CD-9CF00FF2E109}" srcOrd="0" destOrd="0" presId="urn:microsoft.com/office/officeart/2005/8/layout/hierarchy1"/>
    <dgm:cxn modelId="{7DEE492E-13AC-4C11-8699-BB5C129C0E68}" type="presParOf" srcId="{E7369486-7526-4F28-B3B8-0198B73C2878}" destId="{527121F1-BAA1-4262-8867-53CA1FFDEE72}" srcOrd="1" destOrd="0" presId="urn:microsoft.com/office/officeart/2005/8/layout/hierarchy1"/>
    <dgm:cxn modelId="{419465AB-CD36-49DB-AB12-BADBBA339FF6}" type="presParOf" srcId="{A2A0A3B3-C44B-41E2-AD65-5DCB8ED0F472}" destId="{FAF8FD6E-16BC-45DF-AD8D-79516C02BE1F}" srcOrd="1" destOrd="0" presId="urn:microsoft.com/office/officeart/2005/8/layout/hierarchy1"/>
    <dgm:cxn modelId="{A1C9C64E-7E18-4EF7-943E-CD5E73C4CB98}" type="presParOf" srcId="{2A67E1D9-CD23-4EB2-B33B-A018ECF5AA9C}" destId="{BEE5362B-98ED-4C6A-AC4F-C64F02492190}" srcOrd="1" destOrd="0" presId="urn:microsoft.com/office/officeart/2005/8/layout/hierarchy1"/>
    <dgm:cxn modelId="{6EBC0F7B-F896-415D-9F41-C455B290B75C}" type="presParOf" srcId="{BEE5362B-98ED-4C6A-AC4F-C64F02492190}" destId="{3FEAE33D-DA39-4FD8-884F-DCFEE4D4C03A}" srcOrd="0" destOrd="0" presId="urn:microsoft.com/office/officeart/2005/8/layout/hierarchy1"/>
    <dgm:cxn modelId="{E7AB4DEE-5582-47AD-AC28-08414C8B144D}" type="presParOf" srcId="{3FEAE33D-DA39-4FD8-884F-DCFEE4D4C03A}" destId="{261F6DD4-414F-4D5C-B5CB-2484B52738E7}" srcOrd="0" destOrd="0" presId="urn:microsoft.com/office/officeart/2005/8/layout/hierarchy1"/>
    <dgm:cxn modelId="{1521675B-56F7-4ECE-8F11-DFA850FA787B}" type="presParOf" srcId="{3FEAE33D-DA39-4FD8-884F-DCFEE4D4C03A}" destId="{70398AEB-CD82-4EAE-A11D-E6638C855B32}" srcOrd="1" destOrd="0" presId="urn:microsoft.com/office/officeart/2005/8/layout/hierarchy1"/>
    <dgm:cxn modelId="{BA4F1595-9AE0-426B-907F-A125BB24ECB9}" type="presParOf" srcId="{BEE5362B-98ED-4C6A-AC4F-C64F02492190}" destId="{19D9BCC7-EE94-4734-AEB4-B2580EAD0931}" srcOrd="1" destOrd="0" presId="urn:microsoft.com/office/officeart/2005/8/layout/hierarchy1"/>
    <dgm:cxn modelId="{ABC10CF3-E80E-4E63-9D67-09F16638A414}" type="presParOf" srcId="{19D9BCC7-EE94-4734-AEB4-B2580EAD0931}" destId="{CA1206BC-B849-48F5-9685-92714488C6F7}" srcOrd="0" destOrd="0" presId="urn:microsoft.com/office/officeart/2005/8/layout/hierarchy1"/>
    <dgm:cxn modelId="{0B0696B0-74A0-4F38-8B36-ADCB78BA5BAD}" type="presParOf" srcId="{19D9BCC7-EE94-4734-AEB4-B2580EAD0931}" destId="{EA60B031-5DB5-472C-A7D6-68AB6FEA533E}" srcOrd="1" destOrd="0" presId="urn:microsoft.com/office/officeart/2005/8/layout/hierarchy1"/>
    <dgm:cxn modelId="{78C4B8EC-E0B9-404C-91CF-8C2DED12B12E}" type="presParOf" srcId="{EA60B031-5DB5-472C-A7D6-68AB6FEA533E}" destId="{EE963604-EF34-4AEA-A6FA-6B363C69D4A3}" srcOrd="0" destOrd="0" presId="urn:microsoft.com/office/officeart/2005/8/layout/hierarchy1"/>
    <dgm:cxn modelId="{30A9BA9A-4F37-4CB7-83C0-8510F396D7F5}" type="presParOf" srcId="{EE963604-EF34-4AEA-A6FA-6B363C69D4A3}" destId="{CB16D9E7-E91D-4557-B085-964BA3A40D6A}" srcOrd="0" destOrd="0" presId="urn:microsoft.com/office/officeart/2005/8/layout/hierarchy1"/>
    <dgm:cxn modelId="{0547B368-BD0F-4B72-AB28-D72237D2FCBB}" type="presParOf" srcId="{EE963604-EF34-4AEA-A6FA-6B363C69D4A3}" destId="{29E57A58-D716-4782-A45F-00DE26ACD89B}" srcOrd="1" destOrd="0" presId="urn:microsoft.com/office/officeart/2005/8/layout/hierarchy1"/>
    <dgm:cxn modelId="{32E36667-E25D-41FE-B30A-6451757E0A45}" type="presParOf" srcId="{EA60B031-5DB5-472C-A7D6-68AB6FEA533E}" destId="{B15878A3-BD21-4AFE-A6CC-42F498CF7031}" srcOrd="1" destOrd="0" presId="urn:microsoft.com/office/officeart/2005/8/layout/hierarchy1"/>
    <dgm:cxn modelId="{7CFEC5F1-AAC8-41E3-A02F-F6B7F0686034}" type="presParOf" srcId="{B15878A3-BD21-4AFE-A6CC-42F498CF7031}" destId="{20341B25-C040-4418-AD4F-4F11324585F1}" srcOrd="0" destOrd="0" presId="urn:microsoft.com/office/officeart/2005/8/layout/hierarchy1"/>
    <dgm:cxn modelId="{5BCE335C-8392-4093-9AFB-E51FC08ACFA9}" type="presParOf" srcId="{B15878A3-BD21-4AFE-A6CC-42F498CF7031}" destId="{D0FF6709-92B7-45B7-8581-C877CA4D0221}" srcOrd="1" destOrd="0" presId="urn:microsoft.com/office/officeart/2005/8/layout/hierarchy1"/>
    <dgm:cxn modelId="{4B4AE9AA-997D-45F0-BA59-2AE296435963}" type="presParOf" srcId="{D0FF6709-92B7-45B7-8581-C877CA4D0221}" destId="{331D69C0-DA99-48FC-883D-FC32AAED2E77}" srcOrd="0" destOrd="0" presId="urn:microsoft.com/office/officeart/2005/8/layout/hierarchy1"/>
    <dgm:cxn modelId="{5F0710AF-DB30-41AE-8371-58E6478B4FC5}" type="presParOf" srcId="{331D69C0-DA99-48FC-883D-FC32AAED2E77}" destId="{2BDE086A-C0B2-4CCA-A1EE-95F8F91A523E}" srcOrd="0" destOrd="0" presId="urn:microsoft.com/office/officeart/2005/8/layout/hierarchy1"/>
    <dgm:cxn modelId="{F6583F6F-92DC-4503-896E-C7277F11A80A}" type="presParOf" srcId="{331D69C0-DA99-48FC-883D-FC32AAED2E77}" destId="{DE3A9E1A-5D66-412E-83B7-CEA757650CFB}" srcOrd="1" destOrd="0" presId="urn:microsoft.com/office/officeart/2005/8/layout/hierarchy1"/>
    <dgm:cxn modelId="{D2C8D61B-6F05-4579-B004-338FF4C80368}" type="presParOf" srcId="{D0FF6709-92B7-45B7-8581-C877CA4D0221}" destId="{6C45AF92-9A79-4BFB-B40F-10A7055D13C9}" srcOrd="1" destOrd="0" presId="urn:microsoft.com/office/officeart/2005/8/layout/hierarchy1"/>
    <dgm:cxn modelId="{85ABD8E9-A3D5-4B7A-A32B-DE4C7C089655}" type="presParOf" srcId="{6C45AF92-9A79-4BFB-B40F-10A7055D13C9}" destId="{2BB62064-32D0-4F35-B305-AC48170AF477}" srcOrd="0" destOrd="0" presId="urn:microsoft.com/office/officeart/2005/8/layout/hierarchy1"/>
    <dgm:cxn modelId="{4925E17C-4CEA-45F5-831A-BF913A3253F7}" type="presParOf" srcId="{6C45AF92-9A79-4BFB-B40F-10A7055D13C9}" destId="{BA345B9D-A4CC-4B7C-A991-7CDCBDE71628}" srcOrd="1" destOrd="0" presId="urn:microsoft.com/office/officeart/2005/8/layout/hierarchy1"/>
    <dgm:cxn modelId="{0B63753B-C18E-44DC-A2CF-FC6FC72E9806}" type="presParOf" srcId="{BA345B9D-A4CC-4B7C-A991-7CDCBDE71628}" destId="{9F4A4A4E-4599-405C-A2AB-0223F3AFBE11}" srcOrd="0" destOrd="0" presId="urn:microsoft.com/office/officeart/2005/8/layout/hierarchy1"/>
    <dgm:cxn modelId="{7562EDCD-8FE9-45D0-915C-64BF651E7BBB}" type="presParOf" srcId="{9F4A4A4E-4599-405C-A2AB-0223F3AFBE11}" destId="{70578F4B-F9F9-4B73-AC32-60CADAAA34C7}" srcOrd="0" destOrd="0" presId="urn:microsoft.com/office/officeart/2005/8/layout/hierarchy1"/>
    <dgm:cxn modelId="{5333F19E-053F-4CB7-B32C-CE82E37677A8}" type="presParOf" srcId="{9F4A4A4E-4599-405C-A2AB-0223F3AFBE11}" destId="{A01181F3-C2B6-456A-B2FA-4A6FFBE3D3E8}" srcOrd="1" destOrd="0" presId="urn:microsoft.com/office/officeart/2005/8/layout/hierarchy1"/>
    <dgm:cxn modelId="{7CC04CC8-73FD-4AAB-9EE6-5138694AAE2C}" type="presParOf" srcId="{BA345B9D-A4CC-4B7C-A991-7CDCBDE71628}" destId="{B5E4B210-E84A-4591-880D-003513DBB83B}" srcOrd="1" destOrd="0" presId="urn:microsoft.com/office/officeart/2005/8/layout/hierarchy1"/>
    <dgm:cxn modelId="{E26E95E3-E648-4E43-BBDC-6B3EF1BDE1E0}" type="presParOf" srcId="{B5E4B210-E84A-4591-880D-003513DBB83B}" destId="{7A53B7D8-A8B7-413B-8127-FC2A575F6344}" srcOrd="0" destOrd="0" presId="urn:microsoft.com/office/officeart/2005/8/layout/hierarchy1"/>
    <dgm:cxn modelId="{E1FA24BD-AF4F-4441-8088-F97989810DE1}" type="presParOf" srcId="{B5E4B210-E84A-4591-880D-003513DBB83B}" destId="{F53C14DD-4870-4532-B7E2-9E23E468ECD5}" srcOrd="1" destOrd="0" presId="urn:microsoft.com/office/officeart/2005/8/layout/hierarchy1"/>
    <dgm:cxn modelId="{DAD41699-42DA-434D-B99D-F215C9CF3341}" type="presParOf" srcId="{F53C14DD-4870-4532-B7E2-9E23E468ECD5}" destId="{9878EFED-97C4-4CC0-A1F6-76E3C1D34808}" srcOrd="0" destOrd="0" presId="urn:microsoft.com/office/officeart/2005/8/layout/hierarchy1"/>
    <dgm:cxn modelId="{10470A20-F63E-4CA5-B3A9-CED9E1847815}" type="presParOf" srcId="{9878EFED-97C4-4CC0-A1F6-76E3C1D34808}" destId="{2F265C53-9119-4C8A-8194-9C03B9C54717}" srcOrd="0" destOrd="0" presId="urn:microsoft.com/office/officeart/2005/8/layout/hierarchy1"/>
    <dgm:cxn modelId="{7086700B-ABEB-4138-B33E-D7EA470732D3}" type="presParOf" srcId="{9878EFED-97C4-4CC0-A1F6-76E3C1D34808}" destId="{B004E2EE-7CFD-48F4-ABF1-D5DBF380625D}" srcOrd="1" destOrd="0" presId="urn:microsoft.com/office/officeart/2005/8/layout/hierarchy1"/>
    <dgm:cxn modelId="{0878B24C-26DB-4960-875A-B4FBBC097A75}" type="presParOf" srcId="{F53C14DD-4870-4532-B7E2-9E23E468ECD5}" destId="{89062ED4-6F9D-48FC-B0D4-3EC3F27B8A09}" srcOrd="1" destOrd="0" presId="urn:microsoft.com/office/officeart/2005/8/layout/hierarchy1"/>
    <dgm:cxn modelId="{528ADD4A-C390-48AF-A42E-10E74C7A3122}" type="presParOf" srcId="{89062ED4-6F9D-48FC-B0D4-3EC3F27B8A09}" destId="{282E7C80-1EBB-4DD1-A466-6840BBC29492}" srcOrd="0" destOrd="0" presId="urn:microsoft.com/office/officeart/2005/8/layout/hierarchy1"/>
    <dgm:cxn modelId="{D097AE23-33DE-42DA-AC30-CA508290EAF0}" type="presParOf" srcId="{89062ED4-6F9D-48FC-B0D4-3EC3F27B8A09}" destId="{3BF775C4-0954-4DA6-BC12-C44E62D36A03}" srcOrd="1" destOrd="0" presId="urn:microsoft.com/office/officeart/2005/8/layout/hierarchy1"/>
    <dgm:cxn modelId="{F0CF5210-99F9-497F-A788-D49CE33A8461}" type="presParOf" srcId="{3BF775C4-0954-4DA6-BC12-C44E62D36A03}" destId="{FCDE78C7-714D-41FB-9754-B241A50EFB99}" srcOrd="0" destOrd="0" presId="urn:microsoft.com/office/officeart/2005/8/layout/hierarchy1"/>
    <dgm:cxn modelId="{009BF4BD-B1CF-470C-9FDD-84796120C17F}" type="presParOf" srcId="{FCDE78C7-714D-41FB-9754-B241A50EFB99}" destId="{B0B0C2AD-321B-4740-9F44-F3E644AA0EFB}" srcOrd="0" destOrd="0" presId="urn:microsoft.com/office/officeart/2005/8/layout/hierarchy1"/>
    <dgm:cxn modelId="{3BF07F21-D8CF-44A4-83D1-0653E79E7492}" type="presParOf" srcId="{FCDE78C7-714D-41FB-9754-B241A50EFB99}" destId="{7A1D496D-4DAD-4590-AA23-B22D0D9F21D1}" srcOrd="1" destOrd="0" presId="urn:microsoft.com/office/officeart/2005/8/layout/hierarchy1"/>
    <dgm:cxn modelId="{D8EC084C-409F-4531-A2E3-647F8273BEC8}" type="presParOf" srcId="{3BF775C4-0954-4DA6-BC12-C44E62D36A03}" destId="{E19C54BF-15AB-4978-A6F1-85BCCBC61D79}" srcOrd="1" destOrd="0" presId="urn:microsoft.com/office/officeart/2005/8/layout/hierarchy1"/>
    <dgm:cxn modelId="{8DDB18F6-9463-4EB3-8B50-605D8E99BD9A}" type="presParOf" srcId="{E19C54BF-15AB-4978-A6F1-85BCCBC61D79}" destId="{785A8191-AD9D-4CBE-9C57-815080C5BF09}" srcOrd="0" destOrd="0" presId="urn:microsoft.com/office/officeart/2005/8/layout/hierarchy1"/>
    <dgm:cxn modelId="{698112B5-92E2-4E40-9374-570BFFD43B6B}" type="presParOf" srcId="{E19C54BF-15AB-4978-A6F1-85BCCBC61D79}" destId="{3642E456-6DE7-46F3-B668-B420EB4F0043}" srcOrd="1" destOrd="0" presId="urn:microsoft.com/office/officeart/2005/8/layout/hierarchy1"/>
    <dgm:cxn modelId="{F85159D2-A83E-495A-921C-EB8024DF1D08}" type="presParOf" srcId="{3642E456-6DE7-46F3-B668-B420EB4F0043}" destId="{6336799C-0666-4152-B48E-79FFC4D78AF7}" srcOrd="0" destOrd="0" presId="urn:microsoft.com/office/officeart/2005/8/layout/hierarchy1"/>
    <dgm:cxn modelId="{F1E50B01-A22D-47A1-AD0F-9ADB8F605C9C}" type="presParOf" srcId="{6336799C-0666-4152-B48E-79FFC4D78AF7}" destId="{45B2400B-C22B-4A2B-A1FE-DDE3EEBFA781}" srcOrd="0" destOrd="0" presId="urn:microsoft.com/office/officeart/2005/8/layout/hierarchy1"/>
    <dgm:cxn modelId="{8A789B83-9284-4478-9D79-55A0726B9EA9}" type="presParOf" srcId="{6336799C-0666-4152-B48E-79FFC4D78AF7}" destId="{C29E06C6-6FD0-4F84-A52B-2BD2A98737FE}" srcOrd="1" destOrd="0" presId="urn:microsoft.com/office/officeart/2005/8/layout/hierarchy1"/>
    <dgm:cxn modelId="{3E799508-73EB-4AD0-A1DC-5D370F49187E}" type="presParOf" srcId="{3642E456-6DE7-46F3-B668-B420EB4F0043}" destId="{05319292-F418-4F91-9AC6-DD772C9F5D9F}" srcOrd="1" destOrd="0" presId="urn:microsoft.com/office/officeart/2005/8/layout/hierarchy1"/>
    <dgm:cxn modelId="{CDB65309-034F-495F-A866-887E112B9859}" type="presParOf" srcId="{89062ED4-6F9D-48FC-B0D4-3EC3F27B8A09}" destId="{074633C8-894C-4E08-8D15-22ACB18BA597}" srcOrd="2" destOrd="0" presId="urn:microsoft.com/office/officeart/2005/8/layout/hierarchy1"/>
    <dgm:cxn modelId="{18C3BE42-D4C9-41EC-85BA-1034860D98A1}" type="presParOf" srcId="{89062ED4-6F9D-48FC-B0D4-3EC3F27B8A09}" destId="{9E18909F-B573-4C4A-BFCD-58D0057011CC}" srcOrd="3" destOrd="0" presId="urn:microsoft.com/office/officeart/2005/8/layout/hierarchy1"/>
    <dgm:cxn modelId="{E50D95C1-C3FC-4F26-8316-EE7FF745037E}" type="presParOf" srcId="{9E18909F-B573-4C4A-BFCD-58D0057011CC}" destId="{814EA20D-81DE-4A8F-A3FA-5029CFDC2CFF}" srcOrd="0" destOrd="0" presId="urn:microsoft.com/office/officeart/2005/8/layout/hierarchy1"/>
    <dgm:cxn modelId="{36523202-72B6-4321-9B1C-71C2A1B5BBF2}" type="presParOf" srcId="{814EA20D-81DE-4A8F-A3FA-5029CFDC2CFF}" destId="{591046AE-1E3D-4272-8F93-CD021AC93A9C}" srcOrd="0" destOrd="0" presId="urn:microsoft.com/office/officeart/2005/8/layout/hierarchy1"/>
    <dgm:cxn modelId="{3EBC9592-B5E8-4798-A939-44D8E5A2D08B}" type="presParOf" srcId="{814EA20D-81DE-4A8F-A3FA-5029CFDC2CFF}" destId="{71F9BA5C-807D-49DA-8DD5-242124A7632D}" srcOrd="1" destOrd="0" presId="urn:microsoft.com/office/officeart/2005/8/layout/hierarchy1"/>
    <dgm:cxn modelId="{0DDC6FCF-BB9D-446C-A666-ACEFE5DF11D6}" type="presParOf" srcId="{9E18909F-B573-4C4A-BFCD-58D0057011CC}" destId="{08B4C163-8D6D-458B-94CD-5B13CD2D59DB}" srcOrd="1" destOrd="0" presId="urn:microsoft.com/office/officeart/2005/8/layout/hierarchy1"/>
    <dgm:cxn modelId="{F2B66FF9-BD01-4412-8766-66B8DBE2C65D}" type="presParOf" srcId="{08B4C163-8D6D-458B-94CD-5B13CD2D59DB}" destId="{85D831D1-A325-494C-9B2C-EF422DEDE573}" srcOrd="0" destOrd="0" presId="urn:microsoft.com/office/officeart/2005/8/layout/hierarchy1"/>
    <dgm:cxn modelId="{32EC1103-78F4-4604-82F3-53ECECBB5B59}" type="presParOf" srcId="{08B4C163-8D6D-458B-94CD-5B13CD2D59DB}" destId="{DA0A0EEF-9460-45A3-A6F0-40C1D628685A}" srcOrd="1" destOrd="0" presId="urn:microsoft.com/office/officeart/2005/8/layout/hierarchy1"/>
    <dgm:cxn modelId="{BEFCDF80-5020-49E8-9E60-47730ED579CC}" type="presParOf" srcId="{DA0A0EEF-9460-45A3-A6F0-40C1D628685A}" destId="{FEE8E266-85F4-4AE6-BE62-74B9AA98B892}" srcOrd="0" destOrd="0" presId="urn:microsoft.com/office/officeart/2005/8/layout/hierarchy1"/>
    <dgm:cxn modelId="{0F996CC1-ACBA-4A19-A784-193D7F4F8373}" type="presParOf" srcId="{FEE8E266-85F4-4AE6-BE62-74B9AA98B892}" destId="{5BD67F07-0137-4C3B-A02D-5B741DA9DFB1}" srcOrd="0" destOrd="0" presId="urn:microsoft.com/office/officeart/2005/8/layout/hierarchy1"/>
    <dgm:cxn modelId="{C3C358D5-F4D6-4B17-916F-8B0AFE4782AB}" type="presParOf" srcId="{FEE8E266-85F4-4AE6-BE62-74B9AA98B892}" destId="{9D219114-94D3-473A-B519-4FE7A5D66305}" srcOrd="1" destOrd="0" presId="urn:microsoft.com/office/officeart/2005/8/layout/hierarchy1"/>
    <dgm:cxn modelId="{B881201A-EBA9-4996-B04D-E064FD30BB78}" type="presParOf" srcId="{DA0A0EEF-9460-45A3-A6F0-40C1D628685A}" destId="{5D2822ED-71CD-449B-9E91-85785C4F2E68}" srcOrd="1" destOrd="0" presId="urn:microsoft.com/office/officeart/2005/8/layout/hierarchy1"/>
    <dgm:cxn modelId="{CDFFB60D-4BE1-4BB4-B83B-1512AA53E00F}" type="presParOf" srcId="{89062ED4-6F9D-48FC-B0D4-3EC3F27B8A09}" destId="{3B48E7C8-DFCB-4F99-87C8-78102358C3BB}" srcOrd="4" destOrd="0" presId="urn:microsoft.com/office/officeart/2005/8/layout/hierarchy1"/>
    <dgm:cxn modelId="{6DBEC7BC-1B8E-44FA-AA5C-3A01B7D0FFED}" type="presParOf" srcId="{89062ED4-6F9D-48FC-B0D4-3EC3F27B8A09}" destId="{210B566D-1CBE-4991-9F68-087F69405A5B}" srcOrd="5" destOrd="0" presId="urn:microsoft.com/office/officeart/2005/8/layout/hierarchy1"/>
    <dgm:cxn modelId="{121F0F1A-8F22-467C-B97A-7C987C6D02B1}" type="presParOf" srcId="{210B566D-1CBE-4991-9F68-087F69405A5B}" destId="{FEF3B5C4-345D-4AF9-9E4E-681B926ECDFD}" srcOrd="0" destOrd="0" presId="urn:microsoft.com/office/officeart/2005/8/layout/hierarchy1"/>
    <dgm:cxn modelId="{54ED76D4-FD53-4DB1-B014-2CEC18D0000A}" type="presParOf" srcId="{FEF3B5C4-345D-4AF9-9E4E-681B926ECDFD}" destId="{96A75327-292F-4921-9278-1C0B98E252B0}" srcOrd="0" destOrd="0" presId="urn:microsoft.com/office/officeart/2005/8/layout/hierarchy1"/>
    <dgm:cxn modelId="{978B8D3B-B39D-4E29-BF66-65E2416A64C3}" type="presParOf" srcId="{FEF3B5C4-345D-4AF9-9E4E-681B926ECDFD}" destId="{3C0F5F77-BD36-42AA-8178-4A6F20B725BE}" srcOrd="1" destOrd="0" presId="urn:microsoft.com/office/officeart/2005/8/layout/hierarchy1"/>
    <dgm:cxn modelId="{6350A54A-3CB9-4BDF-82CE-10DB19C61770}" type="presParOf" srcId="{210B566D-1CBE-4991-9F68-087F69405A5B}" destId="{0A1DEB92-9B77-4173-8D52-64FD3154E7F0}" srcOrd="1" destOrd="0" presId="urn:microsoft.com/office/officeart/2005/8/layout/hierarchy1"/>
    <dgm:cxn modelId="{E497295A-2549-4AE2-8B03-8590CFD07E46}" type="presParOf" srcId="{0A1DEB92-9B77-4173-8D52-64FD3154E7F0}" destId="{868522BD-B414-41FE-AAC4-03D50E136FB4}" srcOrd="0" destOrd="0" presId="urn:microsoft.com/office/officeart/2005/8/layout/hierarchy1"/>
    <dgm:cxn modelId="{BCE91E26-E4DA-4E3C-BC83-FC5DFE453AF6}" type="presParOf" srcId="{0A1DEB92-9B77-4173-8D52-64FD3154E7F0}" destId="{D03B317D-B9FC-4D96-9BA1-429B6F9CC833}" srcOrd="1" destOrd="0" presId="urn:microsoft.com/office/officeart/2005/8/layout/hierarchy1"/>
    <dgm:cxn modelId="{1EDB3457-CE50-427D-A825-594CC3E3B0B1}" type="presParOf" srcId="{D03B317D-B9FC-4D96-9BA1-429B6F9CC833}" destId="{578F534E-D7E1-4FEC-88ED-63EFF5BE6CE0}" srcOrd="0" destOrd="0" presId="urn:microsoft.com/office/officeart/2005/8/layout/hierarchy1"/>
    <dgm:cxn modelId="{4F91815A-3137-419A-A3A3-97468B6E5D63}" type="presParOf" srcId="{578F534E-D7E1-4FEC-88ED-63EFF5BE6CE0}" destId="{D8638459-113E-4D27-BE37-F3EB13DE70C7}" srcOrd="0" destOrd="0" presId="urn:microsoft.com/office/officeart/2005/8/layout/hierarchy1"/>
    <dgm:cxn modelId="{685685BD-3EF2-4C18-9892-B13BF3C3377E}" type="presParOf" srcId="{578F534E-D7E1-4FEC-88ED-63EFF5BE6CE0}" destId="{7741BED4-EF3E-44B9-8EA1-2DAF9C692599}" srcOrd="1" destOrd="0" presId="urn:microsoft.com/office/officeart/2005/8/layout/hierarchy1"/>
    <dgm:cxn modelId="{48575961-FB28-4228-8FE8-03B1DFCC20E5}" type="presParOf" srcId="{D03B317D-B9FC-4D96-9BA1-429B6F9CC833}" destId="{0F448F67-D88B-4683-B2B5-F3B25DD9FF77}" srcOrd="1" destOrd="0" presId="urn:microsoft.com/office/officeart/2005/8/layout/hierarchy1"/>
    <dgm:cxn modelId="{3525633D-9268-481F-B0FD-F367E58C2CE3}" type="presParOf" srcId="{B5E4B210-E84A-4591-880D-003513DBB83B}" destId="{47C643FD-5E10-4517-B0E1-859DD4385478}" srcOrd="2" destOrd="0" presId="urn:microsoft.com/office/officeart/2005/8/layout/hierarchy1"/>
    <dgm:cxn modelId="{59F76764-4FAC-46A4-89BA-A19EF254DD82}" type="presParOf" srcId="{B5E4B210-E84A-4591-880D-003513DBB83B}" destId="{CA062501-D5C5-436B-BF34-5F1C90904697}" srcOrd="3" destOrd="0" presId="urn:microsoft.com/office/officeart/2005/8/layout/hierarchy1"/>
    <dgm:cxn modelId="{4A5A1967-D31B-4ECF-A091-EE52691C2B6F}" type="presParOf" srcId="{CA062501-D5C5-436B-BF34-5F1C90904697}" destId="{507677B2-1AAC-40C9-94AE-D84F10DC6F99}" srcOrd="0" destOrd="0" presId="urn:microsoft.com/office/officeart/2005/8/layout/hierarchy1"/>
    <dgm:cxn modelId="{EFE7322B-795A-49FA-870F-1A2F4B9C8A9E}" type="presParOf" srcId="{507677B2-1AAC-40C9-94AE-D84F10DC6F99}" destId="{AA65234D-659A-4382-A6F6-8654C4141C40}" srcOrd="0" destOrd="0" presId="urn:microsoft.com/office/officeart/2005/8/layout/hierarchy1"/>
    <dgm:cxn modelId="{12DE81BB-1C91-4E66-B378-60D218CDEEB4}" type="presParOf" srcId="{507677B2-1AAC-40C9-94AE-D84F10DC6F99}" destId="{802635E6-0546-48C3-BA07-BCF7B0A169FC}" srcOrd="1" destOrd="0" presId="urn:microsoft.com/office/officeart/2005/8/layout/hierarchy1"/>
    <dgm:cxn modelId="{F74FB348-DE0F-4D11-8E58-EAB664DC747A}" type="presParOf" srcId="{CA062501-D5C5-436B-BF34-5F1C90904697}" destId="{BDE44A8B-202A-470B-AB3A-5EC40F2E9DB5}" srcOrd="1" destOrd="0" presId="urn:microsoft.com/office/officeart/2005/8/layout/hierarchy1"/>
    <dgm:cxn modelId="{796E5E39-3669-4C7D-8050-DDDBC8E2B8BA}" type="presParOf" srcId="{B5E4B210-E84A-4591-880D-003513DBB83B}" destId="{279C50AE-9945-4E55-9B29-68FD413A3146}" srcOrd="4" destOrd="0" presId="urn:microsoft.com/office/officeart/2005/8/layout/hierarchy1"/>
    <dgm:cxn modelId="{2502A166-0AA3-4A90-8BB2-97133D6356B6}" type="presParOf" srcId="{B5E4B210-E84A-4591-880D-003513DBB83B}" destId="{B4D48668-EDF0-43D8-AFAF-6540E7679474}" srcOrd="5" destOrd="0" presId="urn:microsoft.com/office/officeart/2005/8/layout/hierarchy1"/>
    <dgm:cxn modelId="{F194920F-53B1-4E41-A0F4-DC140B42D32A}" type="presParOf" srcId="{B4D48668-EDF0-43D8-AFAF-6540E7679474}" destId="{4F8F4114-9DAD-409C-AE15-9264AA1F3F0A}" srcOrd="0" destOrd="0" presId="urn:microsoft.com/office/officeart/2005/8/layout/hierarchy1"/>
    <dgm:cxn modelId="{DEDC3F59-8C6A-47BC-9A1D-8B3E58A23DD3}" type="presParOf" srcId="{4F8F4114-9DAD-409C-AE15-9264AA1F3F0A}" destId="{DEEF8B0B-6575-457C-976C-8AFFF2E18585}" srcOrd="0" destOrd="0" presId="urn:microsoft.com/office/officeart/2005/8/layout/hierarchy1"/>
    <dgm:cxn modelId="{4D25FBDA-D3F3-4CCB-98B7-30993D96E891}" type="presParOf" srcId="{4F8F4114-9DAD-409C-AE15-9264AA1F3F0A}" destId="{E129041F-ECB0-4529-B6E9-980FC313F37E}" srcOrd="1" destOrd="0" presId="urn:microsoft.com/office/officeart/2005/8/layout/hierarchy1"/>
    <dgm:cxn modelId="{7B9F5573-3AB4-4ACE-A0A3-D1A451619136}" type="presParOf" srcId="{B4D48668-EDF0-43D8-AFAF-6540E7679474}" destId="{15769846-F601-4F7C-93A3-610815ADE651}" srcOrd="1" destOrd="0" presId="urn:microsoft.com/office/officeart/2005/8/layout/hierarchy1"/>
    <dgm:cxn modelId="{F95354BF-C9CC-4B1F-9FE8-62D924D049D7}" type="presParOf" srcId="{15769846-F601-4F7C-93A3-610815ADE651}" destId="{D9D212D5-C582-4A4D-BD36-8FA8D11C2BC6}" srcOrd="0" destOrd="0" presId="urn:microsoft.com/office/officeart/2005/8/layout/hierarchy1"/>
    <dgm:cxn modelId="{57E7ED4F-3D48-445B-A222-5BA737204F14}" type="presParOf" srcId="{15769846-F601-4F7C-93A3-610815ADE651}" destId="{74E261D8-3A8F-4071-B7EA-155C1AC65517}" srcOrd="1" destOrd="0" presId="urn:microsoft.com/office/officeart/2005/8/layout/hierarchy1"/>
    <dgm:cxn modelId="{7370A121-CFEA-4766-8FE4-F90B32CE3DE4}" type="presParOf" srcId="{74E261D8-3A8F-4071-B7EA-155C1AC65517}" destId="{772A72D4-55D1-4A95-9175-B31A0F887CB6}" srcOrd="0" destOrd="0" presId="urn:microsoft.com/office/officeart/2005/8/layout/hierarchy1"/>
    <dgm:cxn modelId="{CAD538F7-009E-4D46-A28C-F3ACCDB465E5}" type="presParOf" srcId="{772A72D4-55D1-4A95-9175-B31A0F887CB6}" destId="{300172FB-CCED-48A7-B5DB-702E584E9192}" srcOrd="0" destOrd="0" presId="urn:microsoft.com/office/officeart/2005/8/layout/hierarchy1"/>
    <dgm:cxn modelId="{42E0417D-2DCF-4F63-B2F7-0636381D1850}" type="presParOf" srcId="{772A72D4-55D1-4A95-9175-B31A0F887CB6}" destId="{7A0973C8-ED58-436C-A290-5A48532F3C20}" srcOrd="1" destOrd="0" presId="urn:microsoft.com/office/officeart/2005/8/layout/hierarchy1"/>
    <dgm:cxn modelId="{F4B1CF72-B882-45E2-AD6C-7C8037FA29DA}" type="presParOf" srcId="{74E261D8-3A8F-4071-B7EA-155C1AC65517}" destId="{C21E8C20-0BAA-427D-AA20-268F526D3039}" srcOrd="1" destOrd="0" presId="urn:microsoft.com/office/officeart/2005/8/layout/hierarchy1"/>
    <dgm:cxn modelId="{57D51E40-9E7A-4A20-A90B-F5B76801F983}" type="presParOf" srcId="{C21E8C20-0BAA-427D-AA20-268F526D3039}" destId="{92D0DCB9-F17F-4E6F-81AA-7F5C98FDA00A}" srcOrd="0" destOrd="0" presId="urn:microsoft.com/office/officeart/2005/8/layout/hierarchy1"/>
    <dgm:cxn modelId="{A84BC11A-2F3F-4081-B110-1718D668101E}" type="presParOf" srcId="{C21E8C20-0BAA-427D-AA20-268F526D3039}" destId="{EB0DE714-A6FB-42CD-95C8-3A133D311022}" srcOrd="1" destOrd="0" presId="urn:microsoft.com/office/officeart/2005/8/layout/hierarchy1"/>
    <dgm:cxn modelId="{909422B4-4B95-4641-A649-11AE96837154}" type="presParOf" srcId="{EB0DE714-A6FB-42CD-95C8-3A133D311022}" destId="{7FE6D989-FB4D-45C8-99B9-0E421ED3E235}" srcOrd="0" destOrd="0" presId="urn:microsoft.com/office/officeart/2005/8/layout/hierarchy1"/>
    <dgm:cxn modelId="{CDB126F6-9CF9-4534-8E94-CAC4DC28837A}" type="presParOf" srcId="{7FE6D989-FB4D-45C8-99B9-0E421ED3E235}" destId="{AD74F0CF-79D9-4A03-BD14-0F31C6835A1F}" srcOrd="0" destOrd="0" presId="urn:microsoft.com/office/officeart/2005/8/layout/hierarchy1"/>
    <dgm:cxn modelId="{60B814B7-37FF-48A9-91A3-5DD32FB89A3C}" type="presParOf" srcId="{7FE6D989-FB4D-45C8-99B9-0E421ED3E235}" destId="{DDCF4CE8-B7C5-4467-BD92-92DEF329A54A}" srcOrd="1" destOrd="0" presId="urn:microsoft.com/office/officeart/2005/8/layout/hierarchy1"/>
    <dgm:cxn modelId="{6B5DEFC0-0682-487C-93A2-2C1C14CD42DF}" type="presParOf" srcId="{EB0DE714-A6FB-42CD-95C8-3A133D311022}" destId="{015F38DC-5E35-44CB-8804-F5BCC64A9338}" srcOrd="1" destOrd="0" presId="urn:microsoft.com/office/officeart/2005/8/layout/hierarchy1"/>
    <dgm:cxn modelId="{B63AD822-F6BE-48B0-ACB2-36F0E5D4A631}" type="presParOf" srcId="{B5E4B210-E84A-4591-880D-003513DBB83B}" destId="{C5FFAD43-74AA-486D-B544-E4B903B24475}" srcOrd="6" destOrd="0" presId="urn:microsoft.com/office/officeart/2005/8/layout/hierarchy1"/>
    <dgm:cxn modelId="{AFDB6567-D888-48F9-88AC-19514C17ACEA}" type="presParOf" srcId="{B5E4B210-E84A-4591-880D-003513DBB83B}" destId="{2BC9B335-9A75-4367-B5E0-F10507FD5D90}" srcOrd="7" destOrd="0" presId="urn:microsoft.com/office/officeart/2005/8/layout/hierarchy1"/>
    <dgm:cxn modelId="{D3EB38A6-F941-42F1-8442-5862ADAECC45}" type="presParOf" srcId="{2BC9B335-9A75-4367-B5E0-F10507FD5D90}" destId="{1B1AB1A4-18DD-4B4D-BFC2-2ECFE53673B5}" srcOrd="0" destOrd="0" presId="urn:microsoft.com/office/officeart/2005/8/layout/hierarchy1"/>
    <dgm:cxn modelId="{93EEFA0C-8D45-431C-AF6B-988118911A4F}" type="presParOf" srcId="{1B1AB1A4-18DD-4B4D-BFC2-2ECFE53673B5}" destId="{3CFE69B6-B26F-4EE1-A51D-33B4F0824A18}" srcOrd="0" destOrd="0" presId="urn:microsoft.com/office/officeart/2005/8/layout/hierarchy1"/>
    <dgm:cxn modelId="{ADDFBB0C-5848-4436-BFE3-37BFE4666FBA}" type="presParOf" srcId="{1B1AB1A4-18DD-4B4D-BFC2-2ECFE53673B5}" destId="{FCF3C9A8-ACD8-4A69-AE47-4451A2F2D256}" srcOrd="1" destOrd="0" presId="urn:microsoft.com/office/officeart/2005/8/layout/hierarchy1"/>
    <dgm:cxn modelId="{F5227DC5-E22B-40FC-B83E-FB8F10C28D2F}" type="presParOf" srcId="{2BC9B335-9A75-4367-B5E0-F10507FD5D90}" destId="{E41005C2-BA8C-4284-862D-C62822DB1126}" srcOrd="1" destOrd="0" presId="urn:microsoft.com/office/officeart/2005/8/layout/hierarchy1"/>
    <dgm:cxn modelId="{708BCAF8-9D83-41C4-8437-3D3756A05383}" type="presParOf" srcId="{E41005C2-BA8C-4284-862D-C62822DB1126}" destId="{348B3A23-B8A1-419E-8164-0E09904DEF75}" srcOrd="0" destOrd="0" presId="urn:microsoft.com/office/officeart/2005/8/layout/hierarchy1"/>
    <dgm:cxn modelId="{69A8F9D9-C728-4CB2-B681-2625E87AE6AA}" type="presParOf" srcId="{E41005C2-BA8C-4284-862D-C62822DB1126}" destId="{E566D735-104F-4A67-82AB-9A3B90491497}" srcOrd="1" destOrd="0" presId="urn:microsoft.com/office/officeart/2005/8/layout/hierarchy1"/>
    <dgm:cxn modelId="{BE3A8797-4399-41DD-8EA2-61D940BF7811}" type="presParOf" srcId="{E566D735-104F-4A67-82AB-9A3B90491497}" destId="{BF509800-B6F9-44CC-97F4-963B798C7767}" srcOrd="0" destOrd="0" presId="urn:microsoft.com/office/officeart/2005/8/layout/hierarchy1"/>
    <dgm:cxn modelId="{ACFEEE39-6ED1-40FF-8432-735FE5F8BE74}" type="presParOf" srcId="{BF509800-B6F9-44CC-97F4-963B798C7767}" destId="{C90DABC2-61AA-44C1-9A69-94F8EBF47F4C}" srcOrd="0" destOrd="0" presId="urn:microsoft.com/office/officeart/2005/8/layout/hierarchy1"/>
    <dgm:cxn modelId="{B1DAE12D-616F-44CC-8A60-392049C6BFBA}" type="presParOf" srcId="{BF509800-B6F9-44CC-97F4-963B798C7767}" destId="{3922A3CA-A797-47BA-86F6-999DF9D9CE5A}" srcOrd="1" destOrd="0" presId="urn:microsoft.com/office/officeart/2005/8/layout/hierarchy1"/>
    <dgm:cxn modelId="{6B69FA2C-8B9E-4BE4-9789-613BF84FF28D}" type="presParOf" srcId="{E566D735-104F-4A67-82AB-9A3B90491497}" destId="{B7897A0D-57BC-4782-A850-E895B6E05784}" srcOrd="1" destOrd="0" presId="urn:microsoft.com/office/officeart/2005/8/layout/hierarchy1"/>
    <dgm:cxn modelId="{37EA4669-3FB3-43CC-894F-6AFB2DDDD5D2}" type="presParOf" srcId="{B7897A0D-57BC-4782-A850-E895B6E05784}" destId="{4DB6BD30-4088-46FD-88C8-E819FA79DF95}" srcOrd="0" destOrd="0" presId="urn:microsoft.com/office/officeart/2005/8/layout/hierarchy1"/>
    <dgm:cxn modelId="{FE887752-A7CE-4160-9D4A-2D5BF3DAB755}" type="presParOf" srcId="{B7897A0D-57BC-4782-A850-E895B6E05784}" destId="{BFB7F10F-3583-49E3-8923-3384FBF1BEA2}" srcOrd="1" destOrd="0" presId="urn:microsoft.com/office/officeart/2005/8/layout/hierarchy1"/>
    <dgm:cxn modelId="{07CB1CCC-F548-4D89-BFC2-B0038CC7FD23}" type="presParOf" srcId="{BFB7F10F-3583-49E3-8923-3384FBF1BEA2}" destId="{DF46364A-59DE-4553-B5E9-E75C81A05A4F}" srcOrd="0" destOrd="0" presId="urn:microsoft.com/office/officeart/2005/8/layout/hierarchy1"/>
    <dgm:cxn modelId="{E923E832-FD25-4A7E-A06E-A7F2E305459F}" type="presParOf" srcId="{DF46364A-59DE-4553-B5E9-E75C81A05A4F}" destId="{F51BC1D8-A70B-4921-A1E1-D46DAD4F3FE7}" srcOrd="0" destOrd="0" presId="urn:microsoft.com/office/officeart/2005/8/layout/hierarchy1"/>
    <dgm:cxn modelId="{294C099C-6764-4009-BD87-3F4F6CB67301}" type="presParOf" srcId="{DF46364A-59DE-4553-B5E9-E75C81A05A4F}" destId="{D6DD5464-E5B6-4D24-8E08-36D1774772DD}" srcOrd="1" destOrd="0" presId="urn:microsoft.com/office/officeart/2005/8/layout/hierarchy1"/>
    <dgm:cxn modelId="{06CE5463-91B7-4719-A0BF-765FF69EFBC7}" type="presParOf" srcId="{BFB7F10F-3583-49E3-8923-3384FBF1BEA2}" destId="{B02CC5E3-A340-4E05-BF46-DE7E66D7BF0E}" srcOrd="1" destOrd="0" presId="urn:microsoft.com/office/officeart/2005/8/layout/hierarchy1"/>
    <dgm:cxn modelId="{3B9269FD-F19A-4638-B219-B98CC6CB3340}" type="presParOf" srcId="{B5E4B210-E84A-4591-880D-003513DBB83B}" destId="{7519EBC8-50D1-41CC-9CCA-4C599DC4BA7A}" srcOrd="8" destOrd="0" presId="urn:microsoft.com/office/officeart/2005/8/layout/hierarchy1"/>
    <dgm:cxn modelId="{B731D357-D4E3-44B2-821A-CB735418ECB4}" type="presParOf" srcId="{B5E4B210-E84A-4591-880D-003513DBB83B}" destId="{E3BA8D1E-679F-4187-87CE-A4471AE27BA4}" srcOrd="9" destOrd="0" presId="urn:microsoft.com/office/officeart/2005/8/layout/hierarchy1"/>
    <dgm:cxn modelId="{C08C48D3-0A78-4714-8785-FCDF057E0A46}" type="presParOf" srcId="{E3BA8D1E-679F-4187-87CE-A4471AE27BA4}" destId="{0999B9AC-8641-4398-BC0D-4119FE2C8C7D}" srcOrd="0" destOrd="0" presId="urn:microsoft.com/office/officeart/2005/8/layout/hierarchy1"/>
    <dgm:cxn modelId="{58001587-286B-47D4-8889-4D31800CA984}" type="presParOf" srcId="{0999B9AC-8641-4398-BC0D-4119FE2C8C7D}" destId="{A4CEB57C-4295-4E8B-8FE1-711878FB61D0}" srcOrd="0" destOrd="0" presId="urn:microsoft.com/office/officeart/2005/8/layout/hierarchy1"/>
    <dgm:cxn modelId="{158BACB7-ADA8-47A5-9B39-12AD6DF53F41}" type="presParOf" srcId="{0999B9AC-8641-4398-BC0D-4119FE2C8C7D}" destId="{269A2FBC-7162-44EB-B5BC-31146E3D44BE}" srcOrd="1" destOrd="0" presId="urn:microsoft.com/office/officeart/2005/8/layout/hierarchy1"/>
    <dgm:cxn modelId="{699ED495-8A93-43F5-ADA3-61B91A177A8D}" type="presParOf" srcId="{E3BA8D1E-679F-4187-87CE-A4471AE27BA4}" destId="{773678DA-CF75-486E-81EA-7BF7338A12F9}" srcOrd="1" destOrd="0" presId="urn:microsoft.com/office/officeart/2005/8/layout/hierarchy1"/>
    <dgm:cxn modelId="{E1A83503-22BF-4BCE-9E74-1C249D432901}" type="presParOf" srcId="{773678DA-CF75-486E-81EA-7BF7338A12F9}" destId="{BB4F4A80-C6BE-4358-8260-BB6DAAF6D2B7}" srcOrd="0" destOrd="0" presId="urn:microsoft.com/office/officeart/2005/8/layout/hierarchy1"/>
    <dgm:cxn modelId="{4079B417-8DE6-4C41-A421-C8328519C714}" type="presParOf" srcId="{773678DA-CF75-486E-81EA-7BF7338A12F9}" destId="{2ED7562D-14C9-4F8C-A8AB-F8853187FCCB}" srcOrd="1" destOrd="0" presId="urn:microsoft.com/office/officeart/2005/8/layout/hierarchy1"/>
    <dgm:cxn modelId="{3223280D-0BAE-4F2A-B806-1B323AE7CDA9}" type="presParOf" srcId="{2ED7562D-14C9-4F8C-A8AB-F8853187FCCB}" destId="{9A303DC0-AF2C-4B40-898B-3F0C430E4B4D}" srcOrd="0" destOrd="0" presId="urn:microsoft.com/office/officeart/2005/8/layout/hierarchy1"/>
    <dgm:cxn modelId="{D0821546-9B11-4CAC-A82B-BB51F63F76D6}" type="presParOf" srcId="{9A303DC0-AF2C-4B40-898B-3F0C430E4B4D}" destId="{5BB51125-5B29-4A26-BE10-AE1C58A03D54}" srcOrd="0" destOrd="0" presId="urn:microsoft.com/office/officeart/2005/8/layout/hierarchy1"/>
    <dgm:cxn modelId="{35ADCFA0-FACA-476F-B1FB-D6C20B68FEE8}" type="presParOf" srcId="{9A303DC0-AF2C-4B40-898B-3F0C430E4B4D}" destId="{B52B1EAB-2848-4867-9AF7-B4D3BA37E8FC}" srcOrd="1" destOrd="0" presId="urn:microsoft.com/office/officeart/2005/8/layout/hierarchy1"/>
    <dgm:cxn modelId="{3F8E16CE-5CEC-4A12-B62A-D6FE02AFAA7E}" type="presParOf" srcId="{2ED7562D-14C9-4F8C-A8AB-F8853187FCCB}" destId="{EB86AFC9-B72B-4AA4-B4B5-480D15E47355}" srcOrd="1" destOrd="0" presId="urn:microsoft.com/office/officeart/2005/8/layout/hierarchy1"/>
    <dgm:cxn modelId="{BBF543E8-7D8E-4634-9632-B0E44BB202A7}" type="presParOf" srcId="{6C45AF92-9A79-4BFB-B40F-10A7055D13C9}" destId="{41CED8C3-E54B-4909-8E9D-CD3DBEEE03BE}" srcOrd="2" destOrd="0" presId="urn:microsoft.com/office/officeart/2005/8/layout/hierarchy1"/>
    <dgm:cxn modelId="{05436BC8-D581-4702-8897-673036EF2BF0}" type="presParOf" srcId="{6C45AF92-9A79-4BFB-B40F-10A7055D13C9}" destId="{AFD62D06-F003-4F7B-A12E-DABD902C60C7}" srcOrd="3" destOrd="0" presId="urn:microsoft.com/office/officeart/2005/8/layout/hierarchy1"/>
    <dgm:cxn modelId="{6B2D6ED8-D3CF-46AB-88B8-7286A3740C6A}" type="presParOf" srcId="{AFD62D06-F003-4F7B-A12E-DABD902C60C7}" destId="{81D3B534-D5F7-42C6-94C8-42B044B1DB1A}" srcOrd="0" destOrd="0" presId="urn:microsoft.com/office/officeart/2005/8/layout/hierarchy1"/>
    <dgm:cxn modelId="{BA1BA7BB-EE6E-45E7-B916-75F1F5002E67}" type="presParOf" srcId="{81D3B534-D5F7-42C6-94C8-42B044B1DB1A}" destId="{39280EE0-DD50-4C7C-A4D6-24BBADBC74A4}" srcOrd="0" destOrd="0" presId="urn:microsoft.com/office/officeart/2005/8/layout/hierarchy1"/>
    <dgm:cxn modelId="{CC9B78EA-8976-40B6-89FB-8A66365C02A1}" type="presParOf" srcId="{81D3B534-D5F7-42C6-94C8-42B044B1DB1A}" destId="{5A93CD91-06AF-41E2-91C9-2DF9451477AA}" srcOrd="1" destOrd="0" presId="urn:microsoft.com/office/officeart/2005/8/layout/hierarchy1"/>
    <dgm:cxn modelId="{7C5B393A-3B78-4FE1-8C17-A81151E6934B}" type="presParOf" srcId="{AFD62D06-F003-4F7B-A12E-DABD902C60C7}" destId="{816FDD4B-C564-477B-B7B5-163442541813}" srcOrd="1" destOrd="0" presId="urn:microsoft.com/office/officeart/2005/8/layout/hierarchy1"/>
    <dgm:cxn modelId="{951F5A68-BFA0-44E9-BB4A-2B93DA14E62A}" type="presParOf" srcId="{816FDD4B-C564-477B-B7B5-163442541813}" destId="{B4A99BE8-E9CD-4F92-8628-4442EE23B176}" srcOrd="0" destOrd="0" presId="urn:microsoft.com/office/officeart/2005/8/layout/hierarchy1"/>
    <dgm:cxn modelId="{6B9EBC81-C074-405B-9EB2-0B4CFD53961E}" type="presParOf" srcId="{816FDD4B-C564-477B-B7B5-163442541813}" destId="{36BE7651-38AE-459F-9F3C-89C6A92DB92C}" srcOrd="1" destOrd="0" presId="urn:microsoft.com/office/officeart/2005/8/layout/hierarchy1"/>
    <dgm:cxn modelId="{DFD4E50C-0CFD-4459-B3AF-A8090E8ED9ED}" type="presParOf" srcId="{36BE7651-38AE-459F-9F3C-89C6A92DB92C}" destId="{9BE9EC34-65EF-4EA0-87D2-848C5404679F}" srcOrd="0" destOrd="0" presId="urn:microsoft.com/office/officeart/2005/8/layout/hierarchy1"/>
    <dgm:cxn modelId="{18D60CCE-2A61-45DD-B13F-4F3EC8A6E791}" type="presParOf" srcId="{9BE9EC34-65EF-4EA0-87D2-848C5404679F}" destId="{C31ED162-0E92-44E5-89AF-BA41B1A4CD26}" srcOrd="0" destOrd="0" presId="urn:microsoft.com/office/officeart/2005/8/layout/hierarchy1"/>
    <dgm:cxn modelId="{D4CD0C2F-F3CE-4ECB-A7AF-2222AD61C16F}" type="presParOf" srcId="{9BE9EC34-65EF-4EA0-87D2-848C5404679F}" destId="{39676E26-454D-416F-BD06-57B33C8CB41C}" srcOrd="1" destOrd="0" presId="urn:microsoft.com/office/officeart/2005/8/layout/hierarchy1"/>
    <dgm:cxn modelId="{11158124-1B8E-45EB-9230-B0FE40F7452C}" type="presParOf" srcId="{36BE7651-38AE-459F-9F3C-89C6A92DB92C}" destId="{A13C337C-A277-4CB0-AE06-0DDF1F385240}" srcOrd="1" destOrd="0" presId="urn:microsoft.com/office/officeart/2005/8/layout/hierarchy1"/>
    <dgm:cxn modelId="{052F4F68-A3E2-4A06-8B83-003BF4F09467}" type="presParOf" srcId="{A13C337C-A277-4CB0-AE06-0DDF1F385240}" destId="{E6B341EA-8332-4965-BA30-698B806BB3FC}" srcOrd="0" destOrd="0" presId="urn:microsoft.com/office/officeart/2005/8/layout/hierarchy1"/>
    <dgm:cxn modelId="{A63D03A0-952C-45DE-9CAA-2576A2A41456}" type="presParOf" srcId="{A13C337C-A277-4CB0-AE06-0DDF1F385240}" destId="{B2723E96-77AF-4CC8-AD6D-67DA45BE1A9E}" srcOrd="1" destOrd="0" presId="urn:microsoft.com/office/officeart/2005/8/layout/hierarchy1"/>
    <dgm:cxn modelId="{8CBFCB33-078A-4055-B42F-02B59F1C2896}" type="presParOf" srcId="{B2723E96-77AF-4CC8-AD6D-67DA45BE1A9E}" destId="{EE82D71C-8599-4937-A046-8CC3D4CB3180}" srcOrd="0" destOrd="0" presId="urn:microsoft.com/office/officeart/2005/8/layout/hierarchy1"/>
    <dgm:cxn modelId="{04EA2496-D979-4F7B-A150-679DE9228D71}" type="presParOf" srcId="{EE82D71C-8599-4937-A046-8CC3D4CB3180}" destId="{D003E530-2BD9-4DE4-8674-DA662A4483E4}" srcOrd="0" destOrd="0" presId="urn:microsoft.com/office/officeart/2005/8/layout/hierarchy1"/>
    <dgm:cxn modelId="{C3E2C17D-D2BB-4B0E-8241-F6BBD494216C}" type="presParOf" srcId="{EE82D71C-8599-4937-A046-8CC3D4CB3180}" destId="{CD35F046-33B8-453A-BE2A-E637B11E7C32}" srcOrd="1" destOrd="0" presId="urn:microsoft.com/office/officeart/2005/8/layout/hierarchy1"/>
    <dgm:cxn modelId="{574AD15D-6B9F-442B-AA67-9539A47E07E3}" type="presParOf" srcId="{B2723E96-77AF-4CC8-AD6D-67DA45BE1A9E}" destId="{99F7DE20-53A0-43EE-A9E7-449814050D9D}" srcOrd="1" destOrd="0" presId="urn:microsoft.com/office/officeart/2005/8/layout/hierarchy1"/>
    <dgm:cxn modelId="{42967F9C-E8AC-49C7-A39F-07D7E5E7B1CA}" type="presParOf" srcId="{99F7DE20-53A0-43EE-A9E7-449814050D9D}" destId="{0487D121-FC47-4871-B8C1-CCC8A639C9F5}" srcOrd="0" destOrd="0" presId="urn:microsoft.com/office/officeart/2005/8/layout/hierarchy1"/>
    <dgm:cxn modelId="{8A30D297-E316-43E8-9E5D-0A3ED81952C3}" type="presParOf" srcId="{99F7DE20-53A0-43EE-A9E7-449814050D9D}" destId="{05E956A2-CA69-414F-81FB-A59AEFB99E37}" srcOrd="1" destOrd="0" presId="urn:microsoft.com/office/officeart/2005/8/layout/hierarchy1"/>
    <dgm:cxn modelId="{AE663DFF-E981-478C-A660-7A16758AD194}" type="presParOf" srcId="{05E956A2-CA69-414F-81FB-A59AEFB99E37}" destId="{77A9B8F0-219B-4F34-AAD6-59783BE5B45C}" srcOrd="0" destOrd="0" presId="urn:microsoft.com/office/officeart/2005/8/layout/hierarchy1"/>
    <dgm:cxn modelId="{CD8C6BE9-88CE-41C9-A2EE-D48431D74EEC}" type="presParOf" srcId="{77A9B8F0-219B-4F34-AAD6-59783BE5B45C}" destId="{94A3F81B-8924-4E2B-97F7-47A8AC7E9CA5}" srcOrd="0" destOrd="0" presId="urn:microsoft.com/office/officeart/2005/8/layout/hierarchy1"/>
    <dgm:cxn modelId="{C5932862-CECF-4E33-9DF5-355D99EA47E9}" type="presParOf" srcId="{77A9B8F0-219B-4F34-AAD6-59783BE5B45C}" destId="{9DCC02B3-3248-4962-B05E-D0A1A5CFA3C8}" srcOrd="1" destOrd="0" presId="urn:microsoft.com/office/officeart/2005/8/layout/hierarchy1"/>
    <dgm:cxn modelId="{563D6379-C180-48CF-8D7C-03B59A3F3265}" type="presParOf" srcId="{05E956A2-CA69-414F-81FB-A59AEFB99E37}" destId="{47078510-8B88-4ACC-B8DC-8525712D39FB}" srcOrd="1" destOrd="0" presId="urn:microsoft.com/office/officeart/2005/8/layout/hierarchy1"/>
    <dgm:cxn modelId="{40275B25-3379-482E-8F71-EC57F9C4690A}" type="presParOf" srcId="{A13C337C-A277-4CB0-AE06-0DDF1F385240}" destId="{2572DBC6-09EB-4F7E-92E2-3DAB7E698168}" srcOrd="2" destOrd="0" presId="urn:microsoft.com/office/officeart/2005/8/layout/hierarchy1"/>
    <dgm:cxn modelId="{E6D42E31-93D1-47FF-9AF1-8735DF9D8428}" type="presParOf" srcId="{A13C337C-A277-4CB0-AE06-0DDF1F385240}" destId="{2BE8C28E-F439-4913-9608-7EC77C8A2073}" srcOrd="3" destOrd="0" presId="urn:microsoft.com/office/officeart/2005/8/layout/hierarchy1"/>
    <dgm:cxn modelId="{A83B03E6-E85B-4927-8144-0F21B2FFC1CD}" type="presParOf" srcId="{2BE8C28E-F439-4913-9608-7EC77C8A2073}" destId="{EEBBDF03-447B-4525-90EC-670E6161A180}" srcOrd="0" destOrd="0" presId="urn:microsoft.com/office/officeart/2005/8/layout/hierarchy1"/>
    <dgm:cxn modelId="{CF78431C-7C25-41E4-8BF1-F6F41B1B11CF}" type="presParOf" srcId="{EEBBDF03-447B-4525-90EC-670E6161A180}" destId="{30F5D0CB-E627-4D5D-9327-E2EB68B2079B}" srcOrd="0" destOrd="0" presId="urn:microsoft.com/office/officeart/2005/8/layout/hierarchy1"/>
    <dgm:cxn modelId="{4AC95DFB-3368-40AA-B80A-357484D8E1A1}" type="presParOf" srcId="{EEBBDF03-447B-4525-90EC-670E6161A180}" destId="{B6EB871C-FB3F-49BE-B918-D3B0F1BE2F93}" srcOrd="1" destOrd="0" presId="urn:microsoft.com/office/officeart/2005/8/layout/hierarchy1"/>
    <dgm:cxn modelId="{97336112-0610-43E9-9425-F7BFA9CD4AA2}" type="presParOf" srcId="{2BE8C28E-F439-4913-9608-7EC77C8A2073}" destId="{9348B3AD-5B4C-4F98-91A5-353FD6364C68}" srcOrd="1" destOrd="0" presId="urn:microsoft.com/office/officeart/2005/8/layout/hierarchy1"/>
    <dgm:cxn modelId="{5F3C3D45-865E-463D-A29B-5D448CAD2A07}" type="presParOf" srcId="{9348B3AD-5B4C-4F98-91A5-353FD6364C68}" destId="{894083FE-9F65-4A27-985B-F4FE16B5CBBF}" srcOrd="0" destOrd="0" presId="urn:microsoft.com/office/officeart/2005/8/layout/hierarchy1"/>
    <dgm:cxn modelId="{CA69C3DA-D86C-4B44-A809-2F5C99AE2634}" type="presParOf" srcId="{9348B3AD-5B4C-4F98-91A5-353FD6364C68}" destId="{057201DE-DBC9-4E91-A929-CAB4E0973CBA}" srcOrd="1" destOrd="0" presId="urn:microsoft.com/office/officeart/2005/8/layout/hierarchy1"/>
    <dgm:cxn modelId="{DAD7F6AF-4036-41E6-A119-528CEEB309AB}" type="presParOf" srcId="{057201DE-DBC9-4E91-A929-CAB4E0973CBA}" destId="{620B870C-D926-4FA8-9A78-618F5E8BF624}" srcOrd="0" destOrd="0" presId="urn:microsoft.com/office/officeart/2005/8/layout/hierarchy1"/>
    <dgm:cxn modelId="{DFA853D4-D300-418C-A8CB-CB48F952707F}" type="presParOf" srcId="{620B870C-D926-4FA8-9A78-618F5E8BF624}" destId="{718040C4-4717-4F5F-8080-3700AD1CA510}" srcOrd="0" destOrd="0" presId="urn:microsoft.com/office/officeart/2005/8/layout/hierarchy1"/>
    <dgm:cxn modelId="{A15670FD-3670-4D2A-9486-6335F6999D5B}" type="presParOf" srcId="{620B870C-D926-4FA8-9A78-618F5E8BF624}" destId="{C157EB72-C30A-4CC7-A52A-B00E45B44150}" srcOrd="1" destOrd="0" presId="urn:microsoft.com/office/officeart/2005/8/layout/hierarchy1"/>
    <dgm:cxn modelId="{9AD5BCF1-40A7-451B-BF43-0CFAEC0E2268}" type="presParOf" srcId="{057201DE-DBC9-4E91-A929-CAB4E0973CBA}" destId="{6956B46C-DA56-4A48-BB69-AB83F46F933E}" srcOrd="1" destOrd="0" presId="urn:microsoft.com/office/officeart/2005/8/layout/hierarchy1"/>
    <dgm:cxn modelId="{A2EB0B2B-EDBC-48E5-B5DE-840D2C8A1E87}" type="presParOf" srcId="{816FDD4B-C564-477B-B7B5-163442541813}" destId="{9D158A24-8DA6-4BEF-AA8E-B70648F15F54}" srcOrd="2" destOrd="0" presId="urn:microsoft.com/office/officeart/2005/8/layout/hierarchy1"/>
    <dgm:cxn modelId="{447CB850-6455-46C4-A752-32B39A2A2824}" type="presParOf" srcId="{816FDD4B-C564-477B-B7B5-163442541813}" destId="{AB536076-C7F3-40EC-B892-7DDEB131B916}" srcOrd="3" destOrd="0" presId="urn:microsoft.com/office/officeart/2005/8/layout/hierarchy1"/>
    <dgm:cxn modelId="{96599AAF-CA3F-4F48-89A9-670CB233776E}" type="presParOf" srcId="{AB536076-C7F3-40EC-B892-7DDEB131B916}" destId="{453ADB8D-E4AA-4C63-A76E-6C8B710AE29B}" srcOrd="0" destOrd="0" presId="urn:microsoft.com/office/officeart/2005/8/layout/hierarchy1"/>
    <dgm:cxn modelId="{EB13EF76-880B-47CC-9D47-D2863350EC7D}" type="presParOf" srcId="{453ADB8D-E4AA-4C63-A76E-6C8B710AE29B}" destId="{8FC77588-B37B-4BDA-8AC3-3340C416BC50}" srcOrd="0" destOrd="0" presId="urn:microsoft.com/office/officeart/2005/8/layout/hierarchy1"/>
    <dgm:cxn modelId="{433BFA41-6FF8-46FC-8D5A-F550F473167F}" type="presParOf" srcId="{453ADB8D-E4AA-4C63-A76E-6C8B710AE29B}" destId="{E2E424F1-8228-47E0-BF01-541D15B9A62F}" srcOrd="1" destOrd="0" presId="urn:microsoft.com/office/officeart/2005/8/layout/hierarchy1"/>
    <dgm:cxn modelId="{71601A2B-5830-4675-B7BF-2AF9223B53E8}" type="presParOf" srcId="{AB536076-C7F3-40EC-B892-7DDEB131B916}" destId="{52F14F82-656D-4D54-9245-D45464D1FD91}" srcOrd="1" destOrd="0" presId="urn:microsoft.com/office/officeart/2005/8/layout/hierarchy1"/>
    <dgm:cxn modelId="{1E60BB07-4A9E-49A9-BA3C-BD4B8049EE5F}" type="presParOf" srcId="{52F14F82-656D-4D54-9245-D45464D1FD91}" destId="{400CF358-5C21-4768-B2C2-FA6AD71B18ED}" srcOrd="0" destOrd="0" presId="urn:microsoft.com/office/officeart/2005/8/layout/hierarchy1"/>
    <dgm:cxn modelId="{E6F6E4E3-12DA-4462-A4EF-E9478526FFA9}" type="presParOf" srcId="{52F14F82-656D-4D54-9245-D45464D1FD91}" destId="{E3E9A697-AD08-436F-8075-CD447329CE70}" srcOrd="1" destOrd="0" presId="urn:microsoft.com/office/officeart/2005/8/layout/hierarchy1"/>
    <dgm:cxn modelId="{A7F44354-E4E8-446E-9894-B484AD8B251E}" type="presParOf" srcId="{E3E9A697-AD08-436F-8075-CD447329CE70}" destId="{98C49C77-F7E8-4D65-AC57-3019FA337CAF}" srcOrd="0" destOrd="0" presId="urn:microsoft.com/office/officeart/2005/8/layout/hierarchy1"/>
    <dgm:cxn modelId="{3DB0D417-D824-4AD9-84FB-5A75D1470B6F}" type="presParOf" srcId="{98C49C77-F7E8-4D65-AC57-3019FA337CAF}" destId="{7B6F4DC0-DA24-4F35-8076-E15F3EE77015}" srcOrd="0" destOrd="0" presId="urn:microsoft.com/office/officeart/2005/8/layout/hierarchy1"/>
    <dgm:cxn modelId="{234A86C6-C267-4B87-A856-FB34742C38F1}" type="presParOf" srcId="{98C49C77-F7E8-4D65-AC57-3019FA337CAF}" destId="{BFFCD3F6-A8B7-4A50-9949-257D96EF9911}" srcOrd="1" destOrd="0" presId="urn:microsoft.com/office/officeart/2005/8/layout/hierarchy1"/>
    <dgm:cxn modelId="{944D1BF1-249B-416C-B4F5-1459E7848438}" type="presParOf" srcId="{E3E9A697-AD08-436F-8075-CD447329CE70}" destId="{EA342395-7BC5-448F-9B8F-DB3603D2845F}" srcOrd="1" destOrd="0" presId="urn:microsoft.com/office/officeart/2005/8/layout/hierarchy1"/>
    <dgm:cxn modelId="{A2413730-C9F3-4747-87FC-41ADD1926480}" type="presParOf" srcId="{EA342395-7BC5-448F-9B8F-DB3603D2845F}" destId="{BC39CDF5-77FB-4EBF-90DB-4D4659BE03B4}" srcOrd="0" destOrd="0" presId="urn:microsoft.com/office/officeart/2005/8/layout/hierarchy1"/>
    <dgm:cxn modelId="{C4D673E6-C044-450D-85CA-A37C0193334A}" type="presParOf" srcId="{EA342395-7BC5-448F-9B8F-DB3603D2845F}" destId="{A3010254-1D23-41E5-A735-CE3D13DB8467}" srcOrd="1" destOrd="0" presId="urn:microsoft.com/office/officeart/2005/8/layout/hierarchy1"/>
    <dgm:cxn modelId="{7CCCF4F4-93BD-4E9C-85C6-5DF9F3905EDB}" type="presParOf" srcId="{A3010254-1D23-41E5-A735-CE3D13DB8467}" destId="{2EE31EBB-1E75-484C-986D-A9071AF4D946}" srcOrd="0" destOrd="0" presId="urn:microsoft.com/office/officeart/2005/8/layout/hierarchy1"/>
    <dgm:cxn modelId="{FEADB749-05ED-4F51-8E15-22A2B4036C21}" type="presParOf" srcId="{2EE31EBB-1E75-484C-986D-A9071AF4D946}" destId="{E0B18B25-5BFD-4C2C-80CF-24FCABAA61B4}" srcOrd="0" destOrd="0" presId="urn:microsoft.com/office/officeart/2005/8/layout/hierarchy1"/>
    <dgm:cxn modelId="{E5A3A59D-B173-4E53-80BF-8CC4C781E0A0}" type="presParOf" srcId="{2EE31EBB-1E75-484C-986D-A9071AF4D946}" destId="{3D47035F-51F9-42B3-9E5D-B7253FB7A7B0}" srcOrd="1" destOrd="0" presId="urn:microsoft.com/office/officeart/2005/8/layout/hierarchy1"/>
    <dgm:cxn modelId="{53161AF8-043A-4037-A3F5-26F0B3B4AF39}" type="presParOf" srcId="{A3010254-1D23-41E5-A735-CE3D13DB8467}" destId="{498B1C91-FA1E-4DBB-8BF0-4F580AF7AEC8}" srcOrd="1" destOrd="0" presId="urn:microsoft.com/office/officeart/2005/8/layout/hierarchy1"/>
    <dgm:cxn modelId="{9F6FB980-2EF2-4C13-81E0-BF3D5D8210C2}" type="presParOf" srcId="{6C45AF92-9A79-4BFB-B40F-10A7055D13C9}" destId="{2F1E4F04-92CE-4286-8E14-B368610F0DC0}" srcOrd="4" destOrd="0" presId="urn:microsoft.com/office/officeart/2005/8/layout/hierarchy1"/>
    <dgm:cxn modelId="{BA56114B-827E-43B7-9A2B-F48A2BFA55FB}" type="presParOf" srcId="{6C45AF92-9A79-4BFB-B40F-10A7055D13C9}" destId="{36637AC4-1B65-40E6-89A9-6F503E3BE385}" srcOrd="5" destOrd="0" presId="urn:microsoft.com/office/officeart/2005/8/layout/hierarchy1"/>
    <dgm:cxn modelId="{4EA7D621-DD22-4FB0-B3AE-8674D7F149B4}" type="presParOf" srcId="{36637AC4-1B65-40E6-89A9-6F503E3BE385}" destId="{CD67AEEA-62C7-4E7B-B2E9-96FD1E1042B7}" srcOrd="0" destOrd="0" presId="urn:microsoft.com/office/officeart/2005/8/layout/hierarchy1"/>
    <dgm:cxn modelId="{F8F2DE38-EF81-4333-9D15-A75F535A41E0}" type="presParOf" srcId="{CD67AEEA-62C7-4E7B-B2E9-96FD1E1042B7}" destId="{9D5C3EBF-E323-4C4D-8EAD-3765C86B3A2C}" srcOrd="0" destOrd="0" presId="urn:microsoft.com/office/officeart/2005/8/layout/hierarchy1"/>
    <dgm:cxn modelId="{39597E66-ED6F-49B0-9285-7D132161F98F}" type="presParOf" srcId="{CD67AEEA-62C7-4E7B-B2E9-96FD1E1042B7}" destId="{8F428717-0D56-4FA1-ACD6-6410BADB6A2C}" srcOrd="1" destOrd="0" presId="urn:microsoft.com/office/officeart/2005/8/layout/hierarchy1"/>
    <dgm:cxn modelId="{3B9CD91D-FD06-42C9-A191-F7C881F1B3D6}" type="presParOf" srcId="{36637AC4-1B65-40E6-89A9-6F503E3BE385}" destId="{F641BDB6-9FC8-4F3D-966A-40AA932C3A96}" srcOrd="1" destOrd="0" presId="urn:microsoft.com/office/officeart/2005/8/layout/hierarchy1"/>
    <dgm:cxn modelId="{33B485E8-2C72-421E-B54B-BA9A8BC4AF90}" type="presParOf" srcId="{F641BDB6-9FC8-4F3D-966A-40AA932C3A96}" destId="{22EB4C11-B9C1-452C-BBDC-367DD51BF275}" srcOrd="0" destOrd="0" presId="urn:microsoft.com/office/officeart/2005/8/layout/hierarchy1"/>
    <dgm:cxn modelId="{0F607EC1-6352-40E1-A6BA-E878EAE5A1FE}" type="presParOf" srcId="{F641BDB6-9FC8-4F3D-966A-40AA932C3A96}" destId="{59D3CB0B-5502-4FD2-9F5D-7915FDD6BBF0}" srcOrd="1" destOrd="0" presId="urn:microsoft.com/office/officeart/2005/8/layout/hierarchy1"/>
    <dgm:cxn modelId="{7774AFEA-CAFF-421E-A1EF-D681DC9C24E1}" type="presParOf" srcId="{59D3CB0B-5502-4FD2-9F5D-7915FDD6BBF0}" destId="{47D30FC5-973D-4115-900E-33B8AF564682}" srcOrd="0" destOrd="0" presId="urn:microsoft.com/office/officeart/2005/8/layout/hierarchy1"/>
    <dgm:cxn modelId="{423F4D57-5531-4DEF-9BF3-DA999523EADA}" type="presParOf" srcId="{47D30FC5-973D-4115-900E-33B8AF564682}" destId="{03D2C8BC-6E45-4749-8BD9-114D1C6308BA}" srcOrd="0" destOrd="0" presId="urn:microsoft.com/office/officeart/2005/8/layout/hierarchy1"/>
    <dgm:cxn modelId="{8BC1E10C-9AFB-43A2-9837-D4729F146108}" type="presParOf" srcId="{47D30FC5-973D-4115-900E-33B8AF564682}" destId="{15069EBE-325D-4332-AD94-FBB0D16B8520}" srcOrd="1" destOrd="0" presId="urn:microsoft.com/office/officeart/2005/8/layout/hierarchy1"/>
    <dgm:cxn modelId="{C7EA8C0D-A0D2-4786-B4DF-BA6784DCC680}" type="presParOf" srcId="{59D3CB0B-5502-4FD2-9F5D-7915FDD6BBF0}" destId="{B8E76CFF-5132-49A4-BD63-854F0372B730}" srcOrd="1" destOrd="0" presId="urn:microsoft.com/office/officeart/2005/8/layout/hierarchy1"/>
    <dgm:cxn modelId="{82A98047-B9F9-417E-AED2-15DC0E334218}" type="presParOf" srcId="{B8E76CFF-5132-49A4-BD63-854F0372B730}" destId="{CD00D7D4-FCAC-4DEF-B826-09662C43F2B9}" srcOrd="0" destOrd="0" presId="urn:microsoft.com/office/officeart/2005/8/layout/hierarchy1"/>
    <dgm:cxn modelId="{5B69D013-5819-43E1-AEA5-721764FD51E3}" type="presParOf" srcId="{B8E76CFF-5132-49A4-BD63-854F0372B730}" destId="{C872412C-A47A-4C49-ABEA-E920880FB556}" srcOrd="1" destOrd="0" presId="urn:microsoft.com/office/officeart/2005/8/layout/hierarchy1"/>
    <dgm:cxn modelId="{D89FF407-03A0-4025-858C-EC91285B86EA}" type="presParOf" srcId="{C872412C-A47A-4C49-ABEA-E920880FB556}" destId="{96AC796E-5B24-4B9A-9456-B4AA5B03505D}" srcOrd="0" destOrd="0" presId="urn:microsoft.com/office/officeart/2005/8/layout/hierarchy1"/>
    <dgm:cxn modelId="{73D173D5-075D-4E65-9BFF-51B54472AAF4}" type="presParOf" srcId="{96AC796E-5B24-4B9A-9456-B4AA5B03505D}" destId="{5EEEAB50-B7DC-460D-9CD6-401C4880F29E}" srcOrd="0" destOrd="0" presId="urn:microsoft.com/office/officeart/2005/8/layout/hierarchy1"/>
    <dgm:cxn modelId="{352CEA66-D3EE-4DC9-86DF-63ED37EA3E4A}" type="presParOf" srcId="{96AC796E-5B24-4B9A-9456-B4AA5B03505D}" destId="{56C35913-47BB-4357-BD74-CE384CF09550}" srcOrd="1" destOrd="0" presId="urn:microsoft.com/office/officeart/2005/8/layout/hierarchy1"/>
    <dgm:cxn modelId="{9BD43035-B0E9-4C45-B36D-F7E91E6F6DA5}" type="presParOf" srcId="{C872412C-A47A-4C49-ABEA-E920880FB556}" destId="{1A91B343-AFF6-452A-ABC2-9F39A341594C}" srcOrd="1" destOrd="0" presId="urn:microsoft.com/office/officeart/2005/8/layout/hierarchy1"/>
    <dgm:cxn modelId="{02335FCE-0DDB-43FE-810A-C2020FAFF06D}" type="presParOf" srcId="{F641BDB6-9FC8-4F3D-966A-40AA932C3A96}" destId="{CD616725-96D8-4981-887B-C89B9C194391}" srcOrd="2" destOrd="0" presId="urn:microsoft.com/office/officeart/2005/8/layout/hierarchy1"/>
    <dgm:cxn modelId="{65C35E1E-1F49-46A4-AF8E-87050C56D7AB}" type="presParOf" srcId="{F641BDB6-9FC8-4F3D-966A-40AA932C3A96}" destId="{276E790A-9739-474B-9122-AC8F345E79B0}" srcOrd="3" destOrd="0" presId="urn:microsoft.com/office/officeart/2005/8/layout/hierarchy1"/>
    <dgm:cxn modelId="{D1302A6C-71FA-425F-843D-C78A959DEB11}" type="presParOf" srcId="{276E790A-9739-474B-9122-AC8F345E79B0}" destId="{1B1CA164-A681-4C40-B643-91E01D909032}" srcOrd="0" destOrd="0" presId="urn:microsoft.com/office/officeart/2005/8/layout/hierarchy1"/>
    <dgm:cxn modelId="{89EB5EDB-E111-4866-A248-1C8E2A59809B}" type="presParOf" srcId="{1B1CA164-A681-4C40-B643-91E01D909032}" destId="{D191E72A-AFF7-4D76-93E4-91B2F57F4009}" srcOrd="0" destOrd="0" presId="urn:microsoft.com/office/officeart/2005/8/layout/hierarchy1"/>
    <dgm:cxn modelId="{AC2F6973-5331-4F82-8DD3-B3D354305477}" type="presParOf" srcId="{1B1CA164-A681-4C40-B643-91E01D909032}" destId="{C0FED512-D150-4E01-9141-24C8A311A059}" srcOrd="1" destOrd="0" presId="urn:microsoft.com/office/officeart/2005/8/layout/hierarchy1"/>
    <dgm:cxn modelId="{355D837C-20FE-4884-B059-3CE49292D6AE}" type="presParOf" srcId="{276E790A-9739-474B-9122-AC8F345E79B0}" destId="{45FC1407-08E1-4D17-838A-813E59A39A28}" srcOrd="1" destOrd="0" presId="urn:microsoft.com/office/officeart/2005/8/layout/hierarchy1"/>
    <dgm:cxn modelId="{FC9A2A1A-1E4B-4F3F-96DE-61F487AF80E0}" type="presParOf" srcId="{45FC1407-08E1-4D17-838A-813E59A39A28}" destId="{94F788A5-A9A5-431F-9240-8FB2A0ADBE57}" srcOrd="0" destOrd="0" presId="urn:microsoft.com/office/officeart/2005/8/layout/hierarchy1"/>
    <dgm:cxn modelId="{D096A6A0-35E2-4AE8-87DA-7D69A4D3EAD2}" type="presParOf" srcId="{45FC1407-08E1-4D17-838A-813E59A39A28}" destId="{0E859D7D-9683-4C27-9EE0-2536D4505BA8}" srcOrd="1" destOrd="0" presId="urn:microsoft.com/office/officeart/2005/8/layout/hierarchy1"/>
    <dgm:cxn modelId="{8BC95497-6991-429C-A853-888D7F52ECFE}" type="presParOf" srcId="{0E859D7D-9683-4C27-9EE0-2536D4505BA8}" destId="{C55D4481-86CB-4FA2-BE08-5FB3233CDBC4}" srcOrd="0" destOrd="0" presId="urn:microsoft.com/office/officeart/2005/8/layout/hierarchy1"/>
    <dgm:cxn modelId="{A6D7E05D-47CE-4609-8F5D-DB494D7C25E8}" type="presParOf" srcId="{C55D4481-86CB-4FA2-BE08-5FB3233CDBC4}" destId="{C248FE29-0776-48AF-9563-21904BDC89BA}" srcOrd="0" destOrd="0" presId="urn:microsoft.com/office/officeart/2005/8/layout/hierarchy1"/>
    <dgm:cxn modelId="{EB019353-5381-4827-88CC-F4E944AF82CD}" type="presParOf" srcId="{C55D4481-86CB-4FA2-BE08-5FB3233CDBC4}" destId="{E2E77286-03FC-466E-8337-5BC9BA5E0A60}" srcOrd="1" destOrd="0" presId="urn:microsoft.com/office/officeart/2005/8/layout/hierarchy1"/>
    <dgm:cxn modelId="{5EEB254D-0C6B-463D-B2E8-878D4DCB6371}" type="presParOf" srcId="{0E859D7D-9683-4C27-9EE0-2536D4505BA8}" destId="{536311C4-06FA-45FC-97D0-A92850D9A392}" srcOrd="1" destOrd="0" presId="urn:microsoft.com/office/officeart/2005/8/layout/hierarchy1"/>
    <dgm:cxn modelId="{71895EEB-79EF-4169-AB06-E6C6DE6201F5}" type="presParOf" srcId="{536311C4-06FA-45FC-97D0-A92850D9A392}" destId="{1AD1FF2B-457B-46EF-A975-9EBDCC1E79D1}" srcOrd="0" destOrd="0" presId="urn:microsoft.com/office/officeart/2005/8/layout/hierarchy1"/>
    <dgm:cxn modelId="{E7D2DAA1-12F5-4460-93B9-88F4F88F79FE}" type="presParOf" srcId="{536311C4-06FA-45FC-97D0-A92850D9A392}" destId="{4040254E-7D26-4815-B99A-1383FBDD0386}" srcOrd="1" destOrd="0" presId="urn:microsoft.com/office/officeart/2005/8/layout/hierarchy1"/>
    <dgm:cxn modelId="{2820B878-DB9D-48B4-BE46-8281AD5C9B83}" type="presParOf" srcId="{4040254E-7D26-4815-B99A-1383FBDD0386}" destId="{C167A493-0B65-455D-A4BA-96836D2EAD0B}" srcOrd="0" destOrd="0" presId="urn:microsoft.com/office/officeart/2005/8/layout/hierarchy1"/>
    <dgm:cxn modelId="{CF3EA179-E095-4BE8-B8BD-375AEDF46665}" type="presParOf" srcId="{C167A493-0B65-455D-A4BA-96836D2EAD0B}" destId="{30B32E63-9156-4597-84C5-8D05FC41B002}" srcOrd="0" destOrd="0" presId="urn:microsoft.com/office/officeart/2005/8/layout/hierarchy1"/>
    <dgm:cxn modelId="{EBB74DF8-5AED-44A5-9286-A621236DF709}" type="presParOf" srcId="{C167A493-0B65-455D-A4BA-96836D2EAD0B}" destId="{558B4B83-B410-4276-B6D5-E8B9FDA90311}" srcOrd="1" destOrd="0" presId="urn:microsoft.com/office/officeart/2005/8/layout/hierarchy1"/>
    <dgm:cxn modelId="{26C4822D-4863-43D0-8FD6-F729CB96D704}" type="presParOf" srcId="{4040254E-7D26-4815-B99A-1383FBDD0386}" destId="{87D05F89-EF32-49C4-AA8D-CA5403E5D272}" srcOrd="1" destOrd="0" presId="urn:microsoft.com/office/officeart/2005/8/layout/hierarchy1"/>
    <dgm:cxn modelId="{2A61DF95-7E50-461A-94AB-96FE463D56CF}" type="presParOf" srcId="{536311C4-06FA-45FC-97D0-A92850D9A392}" destId="{74788971-6AE8-40A9-BAB5-D4F2C441E5DE}" srcOrd="2" destOrd="0" presId="urn:microsoft.com/office/officeart/2005/8/layout/hierarchy1"/>
    <dgm:cxn modelId="{C6320FFA-E9DD-4012-B166-838C702BAEFA}" type="presParOf" srcId="{536311C4-06FA-45FC-97D0-A92850D9A392}" destId="{38522667-39A5-4C77-A0CB-DA57A4255402}" srcOrd="3" destOrd="0" presId="urn:microsoft.com/office/officeart/2005/8/layout/hierarchy1"/>
    <dgm:cxn modelId="{F2F29A9F-930C-4690-AE39-CF4BAB77931D}" type="presParOf" srcId="{38522667-39A5-4C77-A0CB-DA57A4255402}" destId="{7B6F25DB-1D82-44CC-861E-B4FB496A73CA}" srcOrd="0" destOrd="0" presId="urn:microsoft.com/office/officeart/2005/8/layout/hierarchy1"/>
    <dgm:cxn modelId="{36ACC956-3630-4F5F-9485-B1065855721E}" type="presParOf" srcId="{7B6F25DB-1D82-44CC-861E-B4FB496A73CA}" destId="{9D227D8C-9FA9-459B-B165-8B89A435BA4C}" srcOrd="0" destOrd="0" presId="urn:microsoft.com/office/officeart/2005/8/layout/hierarchy1"/>
    <dgm:cxn modelId="{F6EA998F-D63C-4BFE-802E-07958F343A5B}" type="presParOf" srcId="{7B6F25DB-1D82-44CC-861E-B4FB496A73CA}" destId="{6DBD8FF8-8167-4EDC-AF0D-01720A5316D7}" srcOrd="1" destOrd="0" presId="urn:microsoft.com/office/officeart/2005/8/layout/hierarchy1"/>
    <dgm:cxn modelId="{098DA4FA-9A98-4E56-A7F5-7144BA2F83C4}" type="presParOf" srcId="{38522667-39A5-4C77-A0CB-DA57A4255402}" destId="{2E01E526-4D29-4CD1-8282-E36ED0FCBC20}" srcOrd="1" destOrd="0" presId="urn:microsoft.com/office/officeart/2005/8/layout/hierarchy1"/>
    <dgm:cxn modelId="{21B372E2-3946-4493-A874-9B88379426C0}" type="presParOf" srcId="{45FC1407-08E1-4D17-838A-813E59A39A28}" destId="{C71E5A0C-393F-404F-BA98-051D54EB8A50}" srcOrd="2" destOrd="0" presId="urn:microsoft.com/office/officeart/2005/8/layout/hierarchy1"/>
    <dgm:cxn modelId="{6F488BB9-D887-49CE-BCC1-E4E0D889D93F}" type="presParOf" srcId="{45FC1407-08E1-4D17-838A-813E59A39A28}" destId="{4061DC61-80F4-43EB-BA68-743B849CE06A}" srcOrd="3" destOrd="0" presId="urn:microsoft.com/office/officeart/2005/8/layout/hierarchy1"/>
    <dgm:cxn modelId="{5E939B76-371D-450D-85E0-FC17F6E380DC}" type="presParOf" srcId="{4061DC61-80F4-43EB-BA68-743B849CE06A}" destId="{A1EDDFA7-EF6B-4354-8A9D-AF89C74A260B}" srcOrd="0" destOrd="0" presId="urn:microsoft.com/office/officeart/2005/8/layout/hierarchy1"/>
    <dgm:cxn modelId="{AE2867D7-F736-42B1-9B2E-DA62A35E4B7E}" type="presParOf" srcId="{A1EDDFA7-EF6B-4354-8A9D-AF89C74A260B}" destId="{A5E0D21D-91DA-4EFA-BAC8-B59AE08E53B7}" srcOrd="0" destOrd="0" presId="urn:microsoft.com/office/officeart/2005/8/layout/hierarchy1"/>
    <dgm:cxn modelId="{2362E167-3809-4B1E-AD64-073561AA7FFC}" type="presParOf" srcId="{A1EDDFA7-EF6B-4354-8A9D-AF89C74A260B}" destId="{54F1BC3E-70C1-4125-ABF3-8C822B066808}" srcOrd="1" destOrd="0" presId="urn:microsoft.com/office/officeart/2005/8/layout/hierarchy1"/>
    <dgm:cxn modelId="{3A046701-461C-4E51-9E8F-264E3A9726EE}" type="presParOf" srcId="{4061DC61-80F4-43EB-BA68-743B849CE06A}" destId="{2053106C-7945-46C5-AF63-3DEFE97CF5FF}" srcOrd="1" destOrd="0" presId="urn:microsoft.com/office/officeart/2005/8/layout/hierarchy1"/>
    <dgm:cxn modelId="{0060ACB6-2085-4409-8671-89EC63B54670}" type="presParOf" srcId="{2053106C-7945-46C5-AF63-3DEFE97CF5FF}" destId="{4212C060-118A-40D7-8708-79AFBAFA0CF2}" srcOrd="0" destOrd="0" presId="urn:microsoft.com/office/officeart/2005/8/layout/hierarchy1"/>
    <dgm:cxn modelId="{96D6B776-0BA5-4E14-A9AB-ACFCC2E88E09}" type="presParOf" srcId="{2053106C-7945-46C5-AF63-3DEFE97CF5FF}" destId="{F85DC994-AF56-4D11-888A-273C9A70E74F}" srcOrd="1" destOrd="0" presId="urn:microsoft.com/office/officeart/2005/8/layout/hierarchy1"/>
    <dgm:cxn modelId="{16C036E1-B527-44AB-B492-F936B86FEF1C}" type="presParOf" srcId="{F85DC994-AF56-4D11-888A-273C9A70E74F}" destId="{A51D0E8E-3024-48C5-9F32-73BAB03322E2}" srcOrd="0" destOrd="0" presId="urn:microsoft.com/office/officeart/2005/8/layout/hierarchy1"/>
    <dgm:cxn modelId="{B5355470-CBBF-453C-B94B-9220B106D740}" type="presParOf" srcId="{A51D0E8E-3024-48C5-9F32-73BAB03322E2}" destId="{F4CB7221-61AF-4CAE-A99A-BA6850A4B7BF}" srcOrd="0" destOrd="0" presId="urn:microsoft.com/office/officeart/2005/8/layout/hierarchy1"/>
    <dgm:cxn modelId="{4EABF191-67F5-4942-B01F-735279CF7FEC}" type="presParOf" srcId="{A51D0E8E-3024-48C5-9F32-73BAB03322E2}" destId="{7B5171F4-8F94-4420-8F20-20338D98A5CD}" srcOrd="1" destOrd="0" presId="urn:microsoft.com/office/officeart/2005/8/layout/hierarchy1"/>
    <dgm:cxn modelId="{1601D5AC-4CAE-4E6A-B822-BF2D6096E364}" type="presParOf" srcId="{F85DC994-AF56-4D11-888A-273C9A70E74F}" destId="{6D1CD8F2-48F2-405B-B4D0-A3665AF132CB}" srcOrd="1" destOrd="0" presId="urn:microsoft.com/office/officeart/2005/8/layout/hierarchy1"/>
    <dgm:cxn modelId="{09601A62-B13B-48B8-A172-F2BF48DA6F7F}" type="presParOf" srcId="{2A67E1D9-CD23-4EB2-B33B-A018ECF5AA9C}" destId="{3880E3EC-FAA1-4439-825F-E1DD2A326631}" srcOrd="2" destOrd="0" presId="urn:microsoft.com/office/officeart/2005/8/layout/hierarchy1"/>
    <dgm:cxn modelId="{8EA5383F-4A5D-4C45-BD77-8800937640F6}" type="presParOf" srcId="{3880E3EC-FAA1-4439-825F-E1DD2A326631}" destId="{CA8DC9AA-E82B-486A-8B02-E17375691CEE}" srcOrd="0" destOrd="0" presId="urn:microsoft.com/office/officeart/2005/8/layout/hierarchy1"/>
    <dgm:cxn modelId="{DBC918CB-B3A0-43B6-B98C-6D29D516B0DF}" type="presParOf" srcId="{CA8DC9AA-E82B-486A-8B02-E17375691CEE}" destId="{106C4B67-CCE5-4333-96F8-97F3ACA2FABA}" srcOrd="0" destOrd="0" presId="urn:microsoft.com/office/officeart/2005/8/layout/hierarchy1"/>
    <dgm:cxn modelId="{6DE45A5F-E1F2-4CEB-AE68-EF933B952E7D}" type="presParOf" srcId="{CA8DC9AA-E82B-486A-8B02-E17375691CEE}" destId="{31AF86C4-1AEA-473F-8391-38C3B17EC37C}" srcOrd="1" destOrd="0" presId="urn:microsoft.com/office/officeart/2005/8/layout/hierarchy1"/>
    <dgm:cxn modelId="{DE9FA7E7-7D85-463C-A266-B45DAADF9627}" type="presParOf" srcId="{3880E3EC-FAA1-4439-825F-E1DD2A326631}" destId="{CF054383-1D2B-4990-830D-57B60B41A076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C7BE6E-C470-4E63-BF22-8EFF80EF4E8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8D5BBE-02E1-4A6B-A4F9-5E98205A0B41}">
      <dgm:prSet phldrT="[Текст]"/>
      <dgm:spPr/>
      <dgm:t>
        <a:bodyPr/>
        <a:lstStyle/>
        <a:p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Усовершенствованная и эффективная система </a:t>
          </a:r>
          <a:r>
            <a:rPr lang="ru-RU" i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МиО</a:t>
          </a:r>
          <a:r>
            <a: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 </a:t>
          </a:r>
          <a:endParaRPr lang="ru-RU" i="1" dirty="0">
            <a:solidFill>
              <a:schemeClr val="tx1"/>
            </a:solidFill>
          </a:endParaRPr>
        </a:p>
      </dgm:t>
    </dgm:pt>
    <dgm:pt modelId="{E4F8BE04-3415-4DA1-A0FB-B2D2CE6044FE}" type="parTrans" cxnId="{3E9FC89E-E9AC-4B6D-80FC-B99222F4C563}">
      <dgm:prSet/>
      <dgm:spPr/>
      <dgm:t>
        <a:bodyPr/>
        <a:lstStyle/>
        <a:p>
          <a:endParaRPr lang="ru-RU"/>
        </a:p>
      </dgm:t>
    </dgm:pt>
    <dgm:pt modelId="{7CB10DEB-982A-420C-BFFA-AFA5AA9F5DE8}" type="sibTrans" cxnId="{3E9FC89E-E9AC-4B6D-80FC-B99222F4C563}">
      <dgm:prSet/>
      <dgm:spPr/>
      <dgm:t>
        <a:bodyPr/>
        <a:lstStyle/>
        <a:p>
          <a:endParaRPr lang="ru-RU"/>
        </a:p>
      </dgm:t>
    </dgm:pt>
    <dgm:pt modelId="{ED929FEA-061F-4975-A2B8-FDBA21F8EA45}">
      <dgm:prSet phldrT="[Текст]"/>
      <dgm:spPr/>
      <dgm:t>
        <a:bodyPr/>
        <a:lstStyle/>
        <a:p>
          <a:r>
            <a:rPr lang="ru-RU" dirty="0"/>
            <a:t>2.Налажено система сборе данных </a:t>
          </a:r>
        </a:p>
      </dgm:t>
    </dgm:pt>
    <dgm:pt modelId="{00B9D0B6-7BCB-48D2-B5B7-1BDB3C762AB7}" type="parTrans" cxnId="{951EBD4B-CAEF-4F8A-80E4-B339B80BC5AB}">
      <dgm:prSet/>
      <dgm:spPr/>
      <dgm:t>
        <a:bodyPr/>
        <a:lstStyle/>
        <a:p>
          <a:endParaRPr lang="ru-RU"/>
        </a:p>
      </dgm:t>
    </dgm:pt>
    <dgm:pt modelId="{B5AB4D85-6993-443F-A00A-B57F91F2BECE}" type="sibTrans" cxnId="{951EBD4B-CAEF-4F8A-80E4-B339B80BC5AB}">
      <dgm:prSet/>
      <dgm:spPr/>
      <dgm:t>
        <a:bodyPr/>
        <a:lstStyle/>
        <a:p>
          <a:endParaRPr lang="ru-RU"/>
        </a:p>
      </dgm:t>
    </dgm:pt>
    <dgm:pt modelId="{6E06BE1B-0AB8-4E18-967B-A6980DEFDC3F}">
      <dgm:prSet phldrT="[Текст]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/>
            <a:t>2.1.Минимизированы расхождения данных при сборе информации о реализации индикаторов ПСР 2021-2025 </a:t>
          </a:r>
        </a:p>
      </dgm:t>
    </dgm:pt>
    <dgm:pt modelId="{5A86DB82-E689-41D5-8D65-78255A1FAA34}" type="parTrans" cxnId="{097388D6-2BBB-4C16-9CD1-81E6C71EBE15}">
      <dgm:prSet/>
      <dgm:spPr/>
      <dgm:t>
        <a:bodyPr/>
        <a:lstStyle/>
        <a:p>
          <a:endParaRPr lang="ru-RU"/>
        </a:p>
      </dgm:t>
    </dgm:pt>
    <dgm:pt modelId="{7AA269E9-2597-45EF-AF89-EEBB3B47B510}" type="sibTrans" cxnId="{097388D6-2BBB-4C16-9CD1-81E6C71EBE15}">
      <dgm:prSet/>
      <dgm:spPr/>
      <dgm:t>
        <a:bodyPr/>
        <a:lstStyle/>
        <a:p>
          <a:endParaRPr lang="ru-RU"/>
        </a:p>
      </dgm:t>
    </dgm:pt>
    <dgm:pt modelId="{095C853C-359E-4DFB-A4F5-9724B9DBDFF3}">
      <dgm:prSet/>
      <dgm:spPr/>
      <dgm:t>
        <a:bodyPr/>
        <a:lstStyle/>
        <a:p>
          <a:r>
            <a:rPr lang="ru-RU" dirty="0"/>
            <a:t>Степень достижения целей НСР 2030 определены </a:t>
          </a:r>
        </a:p>
      </dgm:t>
    </dgm:pt>
    <dgm:pt modelId="{4BF65E52-ABA9-4CE3-980A-9D6C69238337}" type="parTrans" cxnId="{48A1A85A-296E-4E3F-B821-A85D03413B39}">
      <dgm:prSet/>
      <dgm:spPr/>
      <dgm:t>
        <a:bodyPr/>
        <a:lstStyle/>
        <a:p>
          <a:endParaRPr lang="ru-RU"/>
        </a:p>
      </dgm:t>
    </dgm:pt>
    <dgm:pt modelId="{8D8EA049-CEF5-45F7-8CD1-2EECFD02F300}" type="sibTrans" cxnId="{48A1A85A-296E-4E3F-B821-A85D03413B39}">
      <dgm:prSet/>
      <dgm:spPr/>
      <dgm:t>
        <a:bodyPr/>
        <a:lstStyle/>
        <a:p>
          <a:endParaRPr lang="ru-RU"/>
        </a:p>
      </dgm:t>
    </dgm:pt>
    <dgm:pt modelId="{5549C609-8BDB-46B8-9A3E-F8484FEC1845}">
      <dgm:prSet/>
      <dgm:spPr/>
      <dgm:t>
        <a:bodyPr/>
        <a:lstStyle/>
        <a:p>
          <a:r>
            <a:rPr lang="ru-RU" dirty="0"/>
            <a:t>Эффективная реализация ПСР и ДСП</a:t>
          </a:r>
        </a:p>
        <a:p>
          <a:endParaRPr lang="ru-RU" dirty="0"/>
        </a:p>
      </dgm:t>
    </dgm:pt>
    <dgm:pt modelId="{CAD5F6E4-036A-4154-A812-6E6C173FE324}" type="parTrans" cxnId="{CB8631FD-4F9C-43A7-9F08-E3EAB34AC10E}">
      <dgm:prSet/>
      <dgm:spPr/>
      <dgm:t>
        <a:bodyPr/>
        <a:lstStyle/>
        <a:p>
          <a:endParaRPr lang="ru-RU"/>
        </a:p>
      </dgm:t>
    </dgm:pt>
    <dgm:pt modelId="{38CAD353-43A2-48BF-8FE7-87E2EEF3B90B}" type="sibTrans" cxnId="{CB8631FD-4F9C-43A7-9F08-E3EAB34AC10E}">
      <dgm:prSet/>
      <dgm:spPr/>
      <dgm:t>
        <a:bodyPr/>
        <a:lstStyle/>
        <a:p>
          <a:endParaRPr lang="ru-RU"/>
        </a:p>
      </dgm:t>
    </dgm:pt>
    <dgm:pt modelId="{3183C676-0E0D-45DD-A05E-6F5D002A7B06}">
      <dgm:prSet/>
      <dgm:spPr/>
      <dgm:t>
        <a:bodyPr/>
        <a:lstStyle/>
        <a:p>
          <a:r>
            <a:rPr lang="ru-RU" dirty="0"/>
            <a:t>2.1.1.Сформирован единый подход и система сбора данных индикаторов ПСР 2021-2025 </a:t>
          </a:r>
        </a:p>
      </dgm:t>
    </dgm:pt>
    <dgm:pt modelId="{E061FF8B-A224-4E21-8410-9DE493198C3C}" type="parTrans" cxnId="{373C4005-FA2D-4DDD-85BA-83972929E5AA}">
      <dgm:prSet/>
      <dgm:spPr/>
      <dgm:t>
        <a:bodyPr/>
        <a:lstStyle/>
        <a:p>
          <a:endParaRPr lang="ru-RU"/>
        </a:p>
      </dgm:t>
    </dgm:pt>
    <dgm:pt modelId="{D24257FE-6726-4894-BA0E-A11812DCF641}" type="sibTrans" cxnId="{373C4005-FA2D-4DDD-85BA-83972929E5AA}">
      <dgm:prSet/>
      <dgm:spPr/>
      <dgm:t>
        <a:bodyPr/>
        <a:lstStyle/>
        <a:p>
          <a:endParaRPr lang="ru-RU"/>
        </a:p>
      </dgm:t>
    </dgm:pt>
    <dgm:pt modelId="{691A6E13-5AF9-4167-BB9D-7E4F2DCC4CE8}">
      <dgm:prSet/>
      <dgm:spPr/>
      <dgm:t>
        <a:bodyPr/>
        <a:lstStyle/>
        <a:p>
          <a:r>
            <a:rPr lang="ru-RU" dirty="0"/>
            <a:t>2.1.2.Внедрена система цифровизации при сборе данных снижающих риск расхождений</a:t>
          </a:r>
        </a:p>
      </dgm:t>
    </dgm:pt>
    <dgm:pt modelId="{08BFE101-1165-4344-B04C-4D5E177754C7}" type="parTrans" cxnId="{E38280D1-FE9D-4620-8914-D15191D8605E}">
      <dgm:prSet/>
      <dgm:spPr/>
      <dgm:t>
        <a:bodyPr/>
        <a:lstStyle/>
        <a:p>
          <a:endParaRPr lang="ru-RU"/>
        </a:p>
      </dgm:t>
    </dgm:pt>
    <dgm:pt modelId="{15E7C387-4CCA-4692-B3E8-B18EFDBE9855}" type="sibTrans" cxnId="{E38280D1-FE9D-4620-8914-D15191D8605E}">
      <dgm:prSet/>
      <dgm:spPr/>
      <dgm:t>
        <a:bodyPr/>
        <a:lstStyle/>
        <a:p>
          <a:endParaRPr lang="ru-RU"/>
        </a:p>
      </dgm:t>
    </dgm:pt>
    <dgm:pt modelId="{D5175989-81F3-4122-9649-D7879B8691E2}">
      <dgm:prSet/>
      <dgm:spPr/>
      <dgm:t>
        <a:bodyPr/>
        <a:lstStyle/>
        <a:p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1.3.Снижение уровня текучести кадров</a:t>
          </a:r>
        </a:p>
      </dgm:t>
    </dgm:pt>
    <dgm:pt modelId="{F3BDB482-AFDF-4F4C-B7D8-F47E6DEF8799}" type="parTrans" cxnId="{38476E6B-D665-43D3-BCA5-AACED82CBA2E}">
      <dgm:prSet/>
      <dgm:spPr/>
      <dgm:t>
        <a:bodyPr/>
        <a:lstStyle/>
        <a:p>
          <a:endParaRPr lang="ru-RU"/>
        </a:p>
      </dgm:t>
    </dgm:pt>
    <dgm:pt modelId="{9B05F3E2-7A5F-4800-94AC-0CB237AE7192}" type="sibTrans" cxnId="{38476E6B-D665-43D3-BCA5-AACED82CBA2E}">
      <dgm:prSet/>
      <dgm:spPr/>
      <dgm:t>
        <a:bodyPr/>
        <a:lstStyle/>
        <a:p>
          <a:endParaRPr lang="ru-RU"/>
        </a:p>
      </dgm:t>
    </dgm:pt>
    <dgm:pt modelId="{CA584615-388D-4712-AA0E-87C68888D990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1.4.Налажена система архивации и хранения (в печатных и электронных версиях данных по отчетам </a:t>
          </a:r>
          <a:r>
            <a:rPr lang="ru-RU" dirty="0" err="1"/>
            <a:t>МиО</a:t>
          </a:r>
          <a:r>
            <a:rPr lang="ru-RU" dirty="0"/>
            <a:t> внутри министерств и ведомств </a:t>
          </a:r>
        </a:p>
      </dgm:t>
    </dgm:pt>
    <dgm:pt modelId="{5C3253BB-C7FC-4D7A-A23B-3B36893A6AE3}" type="parTrans" cxnId="{D5267FDD-9D95-4469-94B2-238999149532}">
      <dgm:prSet/>
      <dgm:spPr/>
      <dgm:t>
        <a:bodyPr/>
        <a:lstStyle/>
        <a:p>
          <a:endParaRPr lang="ru-RU"/>
        </a:p>
      </dgm:t>
    </dgm:pt>
    <dgm:pt modelId="{B2A43D07-CE84-4427-963B-FBAA4565232C}" type="sibTrans" cxnId="{D5267FDD-9D95-4469-94B2-238999149532}">
      <dgm:prSet/>
      <dgm:spPr/>
      <dgm:t>
        <a:bodyPr/>
        <a:lstStyle/>
        <a:p>
          <a:endParaRPr lang="ru-RU"/>
        </a:p>
      </dgm:t>
    </dgm:pt>
    <dgm:pt modelId="{331E1521-3337-4562-898B-19221CF8A30B}">
      <dgm:prSet/>
      <dgm:spPr/>
      <dgm:t>
        <a:bodyPr/>
        <a:lstStyle/>
        <a:p>
          <a:r>
            <a:rPr lang="ru-RU" dirty="0"/>
            <a:t>1.3.1..Четкое и справедливое распределение нагрузки между сотрудниками/департаментами </a:t>
          </a:r>
        </a:p>
      </dgm:t>
    </dgm:pt>
    <dgm:pt modelId="{9910AA64-B4BD-4608-BFBB-2E482A78A04B}" type="parTrans" cxnId="{72226554-E2EB-4782-87BA-2F9394761B5F}">
      <dgm:prSet/>
      <dgm:spPr/>
      <dgm:t>
        <a:bodyPr/>
        <a:lstStyle/>
        <a:p>
          <a:endParaRPr lang="ru-RU"/>
        </a:p>
      </dgm:t>
    </dgm:pt>
    <dgm:pt modelId="{E0C7592C-F450-4ED1-8392-09C4FE83C6E5}" type="sibTrans" cxnId="{72226554-E2EB-4782-87BA-2F9394761B5F}">
      <dgm:prSet/>
      <dgm:spPr/>
      <dgm:t>
        <a:bodyPr/>
        <a:lstStyle/>
        <a:p>
          <a:endParaRPr lang="ru-RU"/>
        </a:p>
      </dgm:t>
    </dgm:pt>
    <dgm:pt modelId="{DCAA86EE-466E-44EF-B6B1-6151741637C9}">
      <dgm:prSet/>
      <dgm:spPr/>
      <dgm:t>
        <a:bodyPr/>
        <a:lstStyle/>
        <a:p>
          <a:pPr marL="0"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dirty="0">
              <a:solidFill>
                <a:schemeClr val="tx1"/>
              </a:solidFill>
            </a:rPr>
            <a:t>1.Устойчивый уровень институциональной памяти в министерствах и ведомствах, МИОГВ</a:t>
          </a:r>
        </a:p>
      </dgm:t>
    </dgm:pt>
    <dgm:pt modelId="{A777B08F-0597-471F-9F3C-0BCA9503736B}" type="sibTrans" cxnId="{8240A014-36CE-4E2E-9D92-688CC91A4800}">
      <dgm:prSet/>
      <dgm:spPr/>
      <dgm:t>
        <a:bodyPr/>
        <a:lstStyle/>
        <a:p>
          <a:endParaRPr lang="ru-RU"/>
        </a:p>
      </dgm:t>
    </dgm:pt>
    <dgm:pt modelId="{E41481CD-0969-4BEE-92EA-E014571A44B0}" type="parTrans" cxnId="{8240A014-36CE-4E2E-9D92-688CC91A4800}">
      <dgm:prSet/>
      <dgm:spPr/>
      <dgm:t>
        <a:bodyPr/>
        <a:lstStyle/>
        <a:p>
          <a:endParaRPr lang="ru-RU"/>
        </a:p>
      </dgm:t>
    </dgm:pt>
    <dgm:pt modelId="{2405C371-A331-4C58-93DC-1E8417687954}">
      <dgm:prSet/>
      <dgm:spPr/>
      <dgm:t>
        <a:bodyPr/>
        <a:lstStyle/>
        <a:p>
          <a:r>
            <a:rPr lang="ru-RU" dirty="0"/>
            <a:t>3. Нормативно-правовая основа для </a:t>
          </a:r>
          <a:r>
            <a:rPr lang="ru-RU" dirty="0" err="1"/>
            <a:t>МиО</a:t>
          </a:r>
          <a:r>
            <a:rPr lang="ru-RU" dirty="0"/>
            <a:t> ДСП усовершенствована </a:t>
          </a:r>
        </a:p>
      </dgm:t>
    </dgm:pt>
    <dgm:pt modelId="{14A9F1CE-7B75-47FA-9ED9-AEAB919EC98C}" type="parTrans" cxnId="{1117B761-154F-4ED2-9366-92424D8EE331}">
      <dgm:prSet/>
      <dgm:spPr/>
      <dgm:t>
        <a:bodyPr/>
        <a:lstStyle/>
        <a:p>
          <a:endParaRPr lang="ru-RU"/>
        </a:p>
      </dgm:t>
    </dgm:pt>
    <dgm:pt modelId="{311BADCB-9AFC-46F4-860C-15541DD88A2F}" type="sibTrans" cxnId="{1117B761-154F-4ED2-9366-92424D8EE331}">
      <dgm:prSet/>
      <dgm:spPr/>
      <dgm:t>
        <a:bodyPr/>
        <a:lstStyle/>
        <a:p>
          <a:endParaRPr lang="ru-RU"/>
        </a:p>
      </dgm:t>
    </dgm:pt>
    <dgm:pt modelId="{E3A7B8BC-CFF7-4F6B-86E1-C584AB010D01}">
      <dgm:prSet/>
      <dgm:spPr/>
      <dgm:t>
        <a:bodyPr/>
        <a:lstStyle/>
        <a:p>
          <a:r>
            <a:rPr lang="ru-RU" dirty="0"/>
            <a:t>3.1.Обновлены и утверждены подзаконные акты по </a:t>
          </a:r>
          <a:r>
            <a:rPr lang="ru-RU" dirty="0" err="1"/>
            <a:t>МиО</a:t>
          </a:r>
          <a:endParaRPr lang="ru-RU" dirty="0"/>
        </a:p>
      </dgm:t>
    </dgm:pt>
    <dgm:pt modelId="{E1A70A3C-3A78-403B-BE65-4380B12B2DD3}" type="parTrans" cxnId="{CBC6F6CF-5BBD-412A-BFF7-30D327F3A157}">
      <dgm:prSet/>
      <dgm:spPr/>
      <dgm:t>
        <a:bodyPr/>
        <a:lstStyle/>
        <a:p>
          <a:endParaRPr lang="ru-RU"/>
        </a:p>
      </dgm:t>
    </dgm:pt>
    <dgm:pt modelId="{BFBC7859-D175-449C-A745-7DF6C761E9DA}" type="sibTrans" cxnId="{CBC6F6CF-5BBD-412A-BFF7-30D327F3A157}">
      <dgm:prSet/>
      <dgm:spPr/>
      <dgm:t>
        <a:bodyPr/>
        <a:lstStyle/>
        <a:p>
          <a:endParaRPr lang="ru-RU"/>
        </a:p>
      </dgm:t>
    </dgm:pt>
    <dgm:pt modelId="{DF5C4599-9069-4084-8F16-EF9AD0951F6C}">
      <dgm:prSet/>
      <dgm:spPr/>
      <dgm:t>
        <a:bodyPr/>
        <a:lstStyle/>
        <a:p>
          <a:r>
            <a:rPr lang="ru-RU" dirty="0"/>
            <a:t>1.4.1.Продвигать в министерствах и ведомствах – включить в должностные инструкции специалистов по </a:t>
          </a:r>
          <a:r>
            <a:rPr lang="ru-RU" dirty="0" err="1"/>
            <a:t>МиО</a:t>
          </a:r>
          <a:r>
            <a:rPr lang="ru-RU" dirty="0"/>
            <a:t> систему приема передачи данных и отчетов при уходе с работы </a:t>
          </a:r>
        </a:p>
      </dgm:t>
    </dgm:pt>
    <dgm:pt modelId="{66781AF7-2C91-4746-9F92-E8BDB2DD7058}" type="parTrans" cxnId="{696EAD30-3340-4D93-8056-A53AC5A039A4}">
      <dgm:prSet/>
      <dgm:spPr/>
      <dgm:t>
        <a:bodyPr/>
        <a:lstStyle/>
        <a:p>
          <a:endParaRPr lang="ru-RU"/>
        </a:p>
      </dgm:t>
    </dgm:pt>
    <dgm:pt modelId="{5F71B128-8C16-4E52-BE68-8FFF9F6C8DB6}" type="sibTrans" cxnId="{696EAD30-3340-4D93-8056-A53AC5A039A4}">
      <dgm:prSet/>
      <dgm:spPr/>
      <dgm:t>
        <a:bodyPr/>
        <a:lstStyle/>
        <a:p>
          <a:endParaRPr lang="ru-RU"/>
        </a:p>
      </dgm:t>
    </dgm:pt>
    <dgm:pt modelId="{8E991B29-CB31-447D-A166-571AB78CA5B2}">
      <dgm:prSet/>
      <dgm:spPr/>
      <dgm:t>
        <a:bodyPr/>
        <a:lstStyle/>
        <a:p>
          <a:r>
            <a:rPr lang="ru-RU" dirty="0"/>
            <a:t>3.2.Внедрено в существующие нормативно-правовые акты по </a:t>
          </a:r>
          <a:r>
            <a:rPr lang="ru-RU" dirty="0" err="1"/>
            <a:t>МиО</a:t>
          </a:r>
          <a:r>
            <a:rPr lang="ru-RU" dirty="0"/>
            <a:t> применение подхода теории изменений</a:t>
          </a:r>
        </a:p>
      </dgm:t>
    </dgm:pt>
    <dgm:pt modelId="{845E04AE-4907-4241-AABA-B8F269CB854B}" type="parTrans" cxnId="{D6A11F99-BA4E-4CEC-8F8B-98D617656FDA}">
      <dgm:prSet/>
      <dgm:spPr/>
      <dgm:t>
        <a:bodyPr/>
        <a:lstStyle/>
        <a:p>
          <a:endParaRPr lang="ru-RU"/>
        </a:p>
      </dgm:t>
    </dgm:pt>
    <dgm:pt modelId="{25D7F626-1800-4BED-9549-717BB24FD32D}" type="sibTrans" cxnId="{D6A11F99-BA4E-4CEC-8F8B-98D617656FDA}">
      <dgm:prSet/>
      <dgm:spPr/>
      <dgm:t>
        <a:bodyPr/>
        <a:lstStyle/>
        <a:p>
          <a:endParaRPr lang="ru-RU"/>
        </a:p>
      </dgm:t>
    </dgm:pt>
    <dgm:pt modelId="{C4B6839F-4950-4F1C-BF21-69772D8F4E3E}">
      <dgm:prSet/>
      <dgm:spPr/>
      <dgm:t>
        <a:bodyPr/>
        <a:lstStyle/>
        <a:p>
          <a:r>
            <a:rPr lang="ru-RU" dirty="0"/>
            <a:t>1.1. Сформирована система подготовки кадров по </a:t>
          </a:r>
          <a:r>
            <a:rPr lang="ru-RU" dirty="0" err="1"/>
            <a:t>МиО</a:t>
          </a:r>
          <a:r>
            <a:rPr lang="ru-RU" dirty="0"/>
            <a:t> в сотрудничестве с ВУЗами, ГО, НИИ с министерствами и ведомствами/МИОГВ </a:t>
          </a:r>
        </a:p>
      </dgm:t>
    </dgm:pt>
    <dgm:pt modelId="{9F7AD84A-8051-4103-9A88-FAF023846A40}" type="parTrans" cxnId="{9A071483-1587-47D9-BE76-354C40D8CDFE}">
      <dgm:prSet/>
      <dgm:spPr/>
      <dgm:t>
        <a:bodyPr/>
        <a:lstStyle/>
        <a:p>
          <a:endParaRPr lang="ru-RU"/>
        </a:p>
      </dgm:t>
    </dgm:pt>
    <dgm:pt modelId="{B615D0C3-B7BE-4A15-AF4B-128B215027A3}" type="sibTrans" cxnId="{9A071483-1587-47D9-BE76-354C40D8CDFE}">
      <dgm:prSet/>
      <dgm:spPr/>
      <dgm:t>
        <a:bodyPr/>
        <a:lstStyle/>
        <a:p>
          <a:endParaRPr lang="ru-RU"/>
        </a:p>
      </dgm:t>
    </dgm:pt>
    <dgm:pt modelId="{3FC651DE-CD67-45A5-A055-6229287910F0}">
      <dgm:prSet/>
      <dgm:spPr/>
      <dgm:t>
        <a:bodyPr/>
        <a:lstStyle/>
        <a:p>
          <a:r>
            <a:rPr lang="ru-RU" dirty="0"/>
            <a:t>2.2.Обеспечена своевременность предоставления информации и отчетов</a:t>
          </a:r>
        </a:p>
      </dgm:t>
    </dgm:pt>
    <dgm:pt modelId="{5189CC07-9E57-4FD5-852A-0C7F42D1588E}" type="parTrans" cxnId="{8BF3C216-AD07-4DF4-9DE7-C38FB0F313F9}">
      <dgm:prSet/>
      <dgm:spPr/>
      <dgm:t>
        <a:bodyPr/>
        <a:lstStyle/>
        <a:p>
          <a:endParaRPr lang="ru-RU"/>
        </a:p>
      </dgm:t>
    </dgm:pt>
    <dgm:pt modelId="{C7722152-02D0-4A52-96A0-8BB316DDC2CB}" type="sibTrans" cxnId="{8BF3C216-AD07-4DF4-9DE7-C38FB0F313F9}">
      <dgm:prSet/>
      <dgm:spPr/>
      <dgm:t>
        <a:bodyPr/>
        <a:lstStyle/>
        <a:p>
          <a:endParaRPr lang="ru-RU"/>
        </a:p>
      </dgm:t>
    </dgm:pt>
    <dgm:pt modelId="{F364DC50-9855-4CEA-A892-0AAAEB367492}">
      <dgm:prSet/>
      <dgm:spPr/>
      <dgm:t>
        <a:bodyPr/>
        <a:lstStyle/>
        <a:p>
          <a:r>
            <a:rPr lang="ru-RU" dirty="0"/>
            <a:t>3.2.1.Сформирована методологическая база для обучения подходу теории изменений и </a:t>
          </a:r>
          <a:r>
            <a:rPr lang="ru-RU" dirty="0" err="1"/>
            <a:t>МиО</a:t>
          </a:r>
          <a:r>
            <a:rPr lang="ru-RU" dirty="0"/>
            <a:t> ДСП</a:t>
          </a:r>
        </a:p>
      </dgm:t>
    </dgm:pt>
    <dgm:pt modelId="{53073132-856B-472E-8100-BD4535D0E5B9}" type="parTrans" cxnId="{6D607E27-A251-4D86-AE4B-D35F36704B01}">
      <dgm:prSet/>
      <dgm:spPr/>
      <dgm:t>
        <a:bodyPr/>
        <a:lstStyle/>
        <a:p>
          <a:endParaRPr lang="ru-RU"/>
        </a:p>
      </dgm:t>
    </dgm:pt>
    <dgm:pt modelId="{7FCBB253-7B05-4A4C-8152-A80BB458BE7A}" type="sibTrans" cxnId="{6D607E27-A251-4D86-AE4B-D35F36704B01}">
      <dgm:prSet/>
      <dgm:spPr/>
      <dgm:t>
        <a:bodyPr/>
        <a:lstStyle/>
        <a:p>
          <a:endParaRPr lang="ru-RU"/>
        </a:p>
      </dgm:t>
    </dgm:pt>
    <dgm:pt modelId="{7C49F054-74B7-4CE8-B4EE-F45A76946E2A}">
      <dgm:prSet/>
      <dgm:spPr/>
      <dgm:t>
        <a:bodyPr/>
        <a:lstStyle/>
        <a:p>
          <a:r>
            <a:rPr lang="ru-RU" dirty="0"/>
            <a:t>3.2.2.Повышен уровень информированности о теории изменений/</a:t>
          </a:r>
          <a:r>
            <a:rPr lang="ru-RU" dirty="0" err="1"/>
            <a:t>МиО</a:t>
          </a:r>
          <a:r>
            <a:rPr lang="ru-RU" dirty="0"/>
            <a:t> у сотрудников МЮ </a:t>
          </a:r>
        </a:p>
      </dgm:t>
    </dgm:pt>
    <dgm:pt modelId="{319D3335-527C-40D4-84D4-8F17095C7FBE}" type="parTrans" cxnId="{104D3004-3501-4486-8B50-9C74B0D1A573}">
      <dgm:prSet/>
      <dgm:spPr/>
      <dgm:t>
        <a:bodyPr/>
        <a:lstStyle/>
        <a:p>
          <a:endParaRPr lang="ru-RU"/>
        </a:p>
      </dgm:t>
    </dgm:pt>
    <dgm:pt modelId="{3F9BBFAA-41D7-4F70-86F8-F318522617A2}" type="sibTrans" cxnId="{104D3004-3501-4486-8B50-9C74B0D1A573}">
      <dgm:prSet/>
      <dgm:spPr/>
      <dgm:t>
        <a:bodyPr/>
        <a:lstStyle/>
        <a:p>
          <a:endParaRPr lang="ru-RU"/>
        </a:p>
      </dgm:t>
    </dgm:pt>
    <dgm:pt modelId="{06BE846B-11D7-4BB1-B730-6CDA7B9D4BD3}">
      <dgm:prSet/>
      <dgm:spPr/>
      <dgm:t>
        <a:bodyPr/>
        <a:lstStyle/>
        <a:p>
          <a:r>
            <a:rPr lang="ru-RU" dirty="0"/>
            <a:t>1.1.1.Внедрение предмета теории изменений </a:t>
          </a:r>
          <a:r>
            <a:rPr lang="ru-RU" dirty="0" err="1"/>
            <a:t>МиО</a:t>
          </a:r>
          <a:r>
            <a:rPr lang="ru-RU" dirty="0"/>
            <a:t> в систему  повышения квалификации преподавателей экономических факультетов и отраслевых НИИ</a:t>
          </a:r>
        </a:p>
      </dgm:t>
    </dgm:pt>
    <dgm:pt modelId="{C7DE07B8-ACEB-4344-B679-FEE00C6645FD}" type="parTrans" cxnId="{EC0BC313-18B7-4A02-909D-994DAB25DCF1}">
      <dgm:prSet/>
      <dgm:spPr/>
      <dgm:t>
        <a:bodyPr/>
        <a:lstStyle/>
        <a:p>
          <a:endParaRPr lang="ru-RU"/>
        </a:p>
      </dgm:t>
    </dgm:pt>
    <dgm:pt modelId="{47404689-09E3-4EBF-8E95-5832C358993B}" type="sibTrans" cxnId="{EC0BC313-18B7-4A02-909D-994DAB25DCF1}">
      <dgm:prSet/>
      <dgm:spPr/>
      <dgm:t>
        <a:bodyPr/>
        <a:lstStyle/>
        <a:p>
          <a:endParaRPr lang="ru-RU"/>
        </a:p>
      </dgm:t>
    </dgm:pt>
    <dgm:pt modelId="{9CD20B5A-22CF-4A86-8CE1-F49DFE33A774}">
      <dgm:prSet/>
      <dgm:spPr/>
      <dgm:t>
        <a:bodyPr/>
        <a:lstStyle/>
        <a:p>
          <a:r>
            <a:rPr lang="ru-RU" dirty="0"/>
            <a:t>1.1.2.Ученые вовлечены в процесс разработки ДСП и обеспечена обратная связь с научным сообществом</a:t>
          </a:r>
        </a:p>
      </dgm:t>
    </dgm:pt>
    <dgm:pt modelId="{9EDF9943-C351-45BE-954A-4BDAA7567FB4}" type="parTrans" cxnId="{7CF85E3B-D3E8-49DB-B60E-76AD12559367}">
      <dgm:prSet/>
      <dgm:spPr/>
      <dgm:t>
        <a:bodyPr/>
        <a:lstStyle/>
        <a:p>
          <a:endParaRPr lang="ru-RU"/>
        </a:p>
      </dgm:t>
    </dgm:pt>
    <dgm:pt modelId="{947AAD5B-FA9C-449B-9AA7-ECFE306B0161}" type="sibTrans" cxnId="{7CF85E3B-D3E8-49DB-B60E-76AD12559367}">
      <dgm:prSet/>
      <dgm:spPr/>
      <dgm:t>
        <a:bodyPr/>
        <a:lstStyle/>
        <a:p>
          <a:endParaRPr lang="ru-RU"/>
        </a:p>
      </dgm:t>
    </dgm:pt>
    <dgm:pt modelId="{676973B4-607D-472E-864E-81350F0255C2}">
      <dgm:prSet/>
      <dgm:spPr/>
      <dgm:t>
        <a:bodyPr/>
        <a:lstStyle/>
        <a:p>
          <a:r>
            <a:rPr lang="ru-RU" dirty="0"/>
            <a:t>1.1.1.1. Формирование институциональной базы по теории изменений, </a:t>
          </a:r>
          <a:r>
            <a:rPr lang="ru-RU" dirty="0" err="1"/>
            <a:t>МиО</a:t>
          </a:r>
          <a:r>
            <a:rPr lang="ru-RU" dirty="0"/>
            <a:t> и УПЦ </a:t>
          </a:r>
        </a:p>
      </dgm:t>
    </dgm:pt>
    <dgm:pt modelId="{A05F5276-52EF-4019-BE40-EE33CC167EDE}" type="parTrans" cxnId="{18B8F82B-20A5-4029-8878-F9D6732DABB1}">
      <dgm:prSet/>
      <dgm:spPr/>
      <dgm:t>
        <a:bodyPr/>
        <a:lstStyle/>
        <a:p>
          <a:endParaRPr lang="ru-RU"/>
        </a:p>
      </dgm:t>
    </dgm:pt>
    <dgm:pt modelId="{288A8D46-CD02-4E56-8479-F9014EB1DEC7}" type="sibTrans" cxnId="{18B8F82B-20A5-4029-8878-F9D6732DABB1}">
      <dgm:prSet/>
      <dgm:spPr/>
      <dgm:t>
        <a:bodyPr/>
        <a:lstStyle/>
        <a:p>
          <a:endParaRPr lang="ru-RU"/>
        </a:p>
      </dgm:t>
    </dgm:pt>
    <dgm:pt modelId="{D7C21949-658B-4577-BC9F-FB01A76EA366}">
      <dgm:prSet/>
      <dgm:spPr/>
      <dgm:t>
        <a:bodyPr/>
        <a:lstStyle/>
        <a:p>
          <a:r>
            <a:rPr lang="ru-RU" dirty="0"/>
            <a:t>1.1.2.1.. Создание механизма мотивации и повышения заинтересованности ученых в процессе разработки ДСП/</a:t>
          </a:r>
          <a:r>
            <a:rPr lang="ru-RU" dirty="0" err="1"/>
            <a:t>МиО</a:t>
          </a:r>
          <a:endParaRPr lang="ru-RU" dirty="0"/>
        </a:p>
      </dgm:t>
    </dgm:pt>
    <dgm:pt modelId="{05AFCA89-A0E0-4011-B604-7482CB1E1078}" type="parTrans" cxnId="{F50D8345-AE44-4811-B43D-0367CAA3D37A}">
      <dgm:prSet/>
      <dgm:spPr/>
      <dgm:t>
        <a:bodyPr/>
        <a:lstStyle/>
        <a:p>
          <a:endParaRPr lang="ru-RU"/>
        </a:p>
      </dgm:t>
    </dgm:pt>
    <dgm:pt modelId="{2884357F-9C00-4770-B809-97119F379BDB}" type="sibTrans" cxnId="{F50D8345-AE44-4811-B43D-0367CAA3D37A}">
      <dgm:prSet/>
      <dgm:spPr/>
      <dgm:t>
        <a:bodyPr/>
        <a:lstStyle/>
        <a:p>
          <a:endParaRPr lang="ru-RU"/>
        </a:p>
      </dgm:t>
    </dgm:pt>
    <dgm:pt modelId="{92AA2CBD-A23E-4B58-AADE-052BADFDF6FD}">
      <dgm:prSet/>
      <dgm:spPr/>
      <dgm:t>
        <a:bodyPr/>
        <a:lstStyle/>
        <a:p>
          <a:r>
            <a:rPr lang="ru-RU" dirty="0"/>
            <a:t>1.1.3.Обеспечение участия и взаимодействия с гражданским обществом при разработке ДСП</a:t>
          </a:r>
        </a:p>
      </dgm:t>
    </dgm:pt>
    <dgm:pt modelId="{93C5F908-3EE7-465E-B659-61EB924D565A}" type="parTrans" cxnId="{D7377D84-9D18-4909-9AC6-3E9E05B38E3B}">
      <dgm:prSet/>
      <dgm:spPr/>
      <dgm:t>
        <a:bodyPr/>
        <a:lstStyle/>
        <a:p>
          <a:endParaRPr lang="ru-RU"/>
        </a:p>
      </dgm:t>
    </dgm:pt>
    <dgm:pt modelId="{E3E18EF0-1C28-4EDF-8F14-B2C1C8D0D7D8}" type="sibTrans" cxnId="{D7377D84-9D18-4909-9AC6-3E9E05B38E3B}">
      <dgm:prSet/>
      <dgm:spPr/>
      <dgm:t>
        <a:bodyPr/>
        <a:lstStyle/>
        <a:p>
          <a:endParaRPr lang="ru-RU"/>
        </a:p>
      </dgm:t>
    </dgm:pt>
    <dgm:pt modelId="{29DAD2FB-B111-43ED-B7E4-41B7624B6798}">
      <dgm:prSet/>
      <dgm:spPr/>
      <dgm:t>
        <a:bodyPr/>
        <a:lstStyle/>
        <a:p>
          <a:r>
            <a:rPr lang="ru-RU" dirty="0"/>
            <a:t>1.1.3.1.Создание механизма мотивации и повышения заинтересованности ГО в процессе разработке ДСП/</a:t>
          </a:r>
          <a:r>
            <a:rPr lang="ru-RU" dirty="0" err="1"/>
            <a:t>МиО</a:t>
          </a:r>
          <a:endParaRPr lang="ru-RU" dirty="0"/>
        </a:p>
      </dgm:t>
    </dgm:pt>
    <dgm:pt modelId="{62B9AAEE-6A61-447F-BB72-BB67E6FACCAE}" type="parTrans" cxnId="{F039FFF0-8C60-40E7-B73A-6CD1D977B28E}">
      <dgm:prSet/>
      <dgm:spPr/>
      <dgm:t>
        <a:bodyPr/>
        <a:lstStyle/>
        <a:p>
          <a:endParaRPr lang="ru-RU"/>
        </a:p>
      </dgm:t>
    </dgm:pt>
    <dgm:pt modelId="{88DF0C84-9E15-4D93-9F13-365D96819280}" type="sibTrans" cxnId="{F039FFF0-8C60-40E7-B73A-6CD1D977B28E}">
      <dgm:prSet/>
      <dgm:spPr/>
      <dgm:t>
        <a:bodyPr/>
        <a:lstStyle/>
        <a:p>
          <a:endParaRPr lang="ru-RU"/>
        </a:p>
      </dgm:t>
    </dgm:pt>
    <dgm:pt modelId="{7E511F0D-57EA-4DCD-90D8-3591C0732E4D}">
      <dgm:prSet/>
      <dgm:spPr/>
      <dgm:t>
        <a:bodyPr/>
        <a:lstStyle/>
        <a:p>
          <a:r>
            <a:rPr lang="ru-RU" dirty="0"/>
            <a:t>1.2.Сформирована отдельная структура по </a:t>
          </a:r>
          <a:r>
            <a:rPr lang="ru-RU" dirty="0" err="1"/>
            <a:t>МиО</a:t>
          </a:r>
          <a:r>
            <a:rPr lang="ru-RU" dirty="0"/>
            <a:t> в министерствах и ведомствах/МИОГВ </a:t>
          </a:r>
        </a:p>
      </dgm:t>
    </dgm:pt>
    <dgm:pt modelId="{066D01B0-FE8A-4185-955D-6655C8242FB3}" type="parTrans" cxnId="{D0B42644-1518-40FA-8397-8331077252A1}">
      <dgm:prSet/>
      <dgm:spPr/>
      <dgm:t>
        <a:bodyPr/>
        <a:lstStyle/>
        <a:p>
          <a:endParaRPr lang="ru-RU"/>
        </a:p>
      </dgm:t>
    </dgm:pt>
    <dgm:pt modelId="{A122C4AA-12DA-40B3-B18B-5314D3C8C7EC}" type="sibTrans" cxnId="{D0B42644-1518-40FA-8397-8331077252A1}">
      <dgm:prSet/>
      <dgm:spPr/>
      <dgm:t>
        <a:bodyPr/>
        <a:lstStyle/>
        <a:p>
          <a:endParaRPr lang="ru-RU"/>
        </a:p>
      </dgm:t>
    </dgm:pt>
    <dgm:pt modelId="{881F14F1-7832-4357-9510-8F3BA2F36360}">
      <dgm:prSet/>
      <dgm:spPr/>
      <dgm:t>
        <a:bodyPr/>
        <a:lstStyle/>
        <a:p>
          <a:r>
            <a:rPr lang="ru-RU" dirty="0"/>
            <a:t>2.2.1.Межведомственные рабочие группы на уровне МИОГВ/отраслей/</a:t>
          </a:r>
          <a:r>
            <a:rPr lang="ru-RU" dirty="0" err="1"/>
            <a:t>секторовфункционируют</a:t>
          </a:r>
          <a:r>
            <a:rPr lang="ru-RU" dirty="0"/>
            <a:t> эффективно</a:t>
          </a:r>
        </a:p>
      </dgm:t>
    </dgm:pt>
    <dgm:pt modelId="{522A2FFC-58D0-41B9-9694-9DD9AF9F24AC}" type="parTrans" cxnId="{1844A42B-2DC9-48A2-9195-2C5AB755D932}">
      <dgm:prSet/>
      <dgm:spPr/>
      <dgm:t>
        <a:bodyPr/>
        <a:lstStyle/>
        <a:p>
          <a:endParaRPr lang="ru-RU"/>
        </a:p>
      </dgm:t>
    </dgm:pt>
    <dgm:pt modelId="{4D000A6C-7F6C-4039-A9AB-BEB98C798DAD}" type="sibTrans" cxnId="{1844A42B-2DC9-48A2-9195-2C5AB755D932}">
      <dgm:prSet/>
      <dgm:spPr/>
      <dgm:t>
        <a:bodyPr/>
        <a:lstStyle/>
        <a:p>
          <a:endParaRPr lang="ru-RU"/>
        </a:p>
      </dgm:t>
    </dgm:pt>
    <dgm:pt modelId="{A37F8A88-327F-45B7-BB39-3B8C5A6F73E1}">
      <dgm:prSet/>
      <dgm:spPr/>
      <dgm:t>
        <a:bodyPr/>
        <a:lstStyle/>
        <a:p>
          <a:r>
            <a:rPr lang="ru-RU" dirty="0"/>
            <a:t>2.1.1.1.Разработка единых форм сбора данных в каждом министерстве и ведомстве/МИОГВ  </a:t>
          </a:r>
        </a:p>
      </dgm:t>
    </dgm:pt>
    <dgm:pt modelId="{A18FBA88-841C-4555-BC2E-DE870F4EEB24}" type="parTrans" cxnId="{106AC9FB-9121-486F-8B00-14F73303FC99}">
      <dgm:prSet/>
      <dgm:spPr/>
      <dgm:t>
        <a:bodyPr/>
        <a:lstStyle/>
        <a:p>
          <a:endParaRPr lang="ru-RU"/>
        </a:p>
      </dgm:t>
    </dgm:pt>
    <dgm:pt modelId="{577BCE9E-186A-4711-AEDA-810E5EE116A1}" type="sibTrans" cxnId="{106AC9FB-9121-486F-8B00-14F73303FC99}">
      <dgm:prSet/>
      <dgm:spPr/>
      <dgm:t>
        <a:bodyPr/>
        <a:lstStyle/>
        <a:p>
          <a:endParaRPr lang="ru-RU"/>
        </a:p>
      </dgm:t>
    </dgm:pt>
    <dgm:pt modelId="{F8A96002-C5B5-4342-823A-7616B1771D77}">
      <dgm:prSet/>
      <dgm:spPr/>
      <dgm:t>
        <a:bodyPr/>
        <a:lstStyle/>
        <a:p>
          <a:r>
            <a:rPr lang="ru-RU" dirty="0"/>
            <a:t>2.1.2.1.Разработка единой электронной платформы для ввода данных способствующих сбору и объединению информации по всем индикаторам ПСР</a:t>
          </a:r>
        </a:p>
      </dgm:t>
    </dgm:pt>
    <dgm:pt modelId="{8122BD5E-1B35-4EAA-835B-32FBF24FAC0F}" type="parTrans" cxnId="{952DE89B-7BB4-46AA-AA1C-C8E73BA285BD}">
      <dgm:prSet/>
      <dgm:spPr/>
      <dgm:t>
        <a:bodyPr/>
        <a:lstStyle/>
        <a:p>
          <a:endParaRPr lang="ru-RU"/>
        </a:p>
      </dgm:t>
    </dgm:pt>
    <dgm:pt modelId="{3224CABD-6A39-4BBA-B1B3-8AC2356C5005}" type="sibTrans" cxnId="{952DE89B-7BB4-46AA-AA1C-C8E73BA285BD}">
      <dgm:prSet/>
      <dgm:spPr/>
      <dgm:t>
        <a:bodyPr/>
        <a:lstStyle/>
        <a:p>
          <a:endParaRPr lang="ru-RU"/>
        </a:p>
      </dgm:t>
    </dgm:pt>
    <dgm:pt modelId="{8A97198F-FFB2-466F-A2D2-49104660A2FC}">
      <dgm:prSet/>
      <dgm:spPr/>
      <dgm:t>
        <a:bodyPr/>
        <a:lstStyle/>
        <a:p>
          <a:r>
            <a:rPr lang="ru-RU" dirty="0"/>
            <a:t>2.2.1.1.Обеспечить преемственность обязательств при замене членов РГ</a:t>
          </a:r>
        </a:p>
      </dgm:t>
    </dgm:pt>
    <dgm:pt modelId="{99E8C6EA-48DA-4417-9F05-F92B1151D867}" type="parTrans" cxnId="{8E53F94F-73A6-4444-9036-CC5B33A0FADA}">
      <dgm:prSet/>
      <dgm:spPr/>
      <dgm:t>
        <a:bodyPr/>
        <a:lstStyle/>
        <a:p>
          <a:endParaRPr lang="ru-RU"/>
        </a:p>
      </dgm:t>
    </dgm:pt>
    <dgm:pt modelId="{E1A4B9D4-FE79-47C1-AC95-8A95A08F3329}" type="sibTrans" cxnId="{8E53F94F-73A6-4444-9036-CC5B33A0FADA}">
      <dgm:prSet/>
      <dgm:spPr/>
      <dgm:t>
        <a:bodyPr/>
        <a:lstStyle/>
        <a:p>
          <a:endParaRPr lang="ru-RU"/>
        </a:p>
      </dgm:t>
    </dgm:pt>
    <dgm:pt modelId="{F9A9F6D4-6975-49D3-9378-EC8F6522A24F}">
      <dgm:prSet/>
      <dgm:spPr/>
      <dgm:t>
        <a:bodyPr/>
        <a:lstStyle/>
        <a:p>
          <a:r>
            <a:rPr lang="ru-RU" dirty="0"/>
            <a:t>1.3.1.1.ормирование системы поощрений и поддержки специалистов по </a:t>
          </a:r>
          <a:r>
            <a:rPr lang="ru-RU" dirty="0" err="1"/>
            <a:t>МиО</a:t>
          </a:r>
          <a:r>
            <a:rPr lang="ru-RU" dirty="0"/>
            <a:t> ДСП отличившихся в выполнении задач по </a:t>
          </a:r>
          <a:r>
            <a:rPr lang="ru-RU" dirty="0" err="1"/>
            <a:t>МиО</a:t>
          </a:r>
          <a:endParaRPr lang="ru-RU" dirty="0"/>
        </a:p>
      </dgm:t>
    </dgm:pt>
    <dgm:pt modelId="{4A98EAE5-B352-42AB-B79D-B31422D6CE64}" type="parTrans" cxnId="{0F56001E-2821-4F72-8048-B9158C7BA05E}">
      <dgm:prSet/>
      <dgm:spPr/>
      <dgm:t>
        <a:bodyPr/>
        <a:lstStyle/>
        <a:p>
          <a:endParaRPr lang="ru-RU"/>
        </a:p>
      </dgm:t>
    </dgm:pt>
    <dgm:pt modelId="{0D186712-FCF2-4CBA-BD36-AAFC369168BF}" type="sibTrans" cxnId="{0F56001E-2821-4F72-8048-B9158C7BA05E}">
      <dgm:prSet/>
      <dgm:spPr/>
      <dgm:t>
        <a:bodyPr/>
        <a:lstStyle/>
        <a:p>
          <a:endParaRPr lang="ru-RU"/>
        </a:p>
      </dgm:t>
    </dgm:pt>
    <dgm:pt modelId="{DAAE24E3-22EB-4E7D-B634-1668836573E8}">
      <dgm:prSet/>
      <dgm:spPr/>
      <dgm:t>
        <a:bodyPr/>
        <a:lstStyle/>
        <a:p>
          <a:r>
            <a:rPr lang="ru-RU" dirty="0"/>
            <a:t>Уроки выявлены, учтены и извлечены из ПСР 2021-2025 для следующего ПСР 2026-2030</a:t>
          </a:r>
        </a:p>
      </dgm:t>
    </dgm:pt>
    <dgm:pt modelId="{9130C0A6-6A42-4367-97E3-4FA559A8D44D}" type="parTrans" cxnId="{55335C96-98A2-490B-8B80-D83AFE1E5840}">
      <dgm:prSet/>
      <dgm:spPr/>
      <dgm:t>
        <a:bodyPr/>
        <a:lstStyle/>
        <a:p>
          <a:endParaRPr lang="ru-RU"/>
        </a:p>
      </dgm:t>
    </dgm:pt>
    <dgm:pt modelId="{9CD17795-5809-475D-8586-C97DFDAEDE94}" type="sibTrans" cxnId="{55335C96-98A2-490B-8B80-D83AFE1E5840}">
      <dgm:prSet/>
      <dgm:spPr/>
      <dgm:t>
        <a:bodyPr/>
        <a:lstStyle/>
        <a:p>
          <a:endParaRPr lang="ru-RU"/>
        </a:p>
      </dgm:t>
    </dgm:pt>
    <dgm:pt modelId="{FF15BA56-6EB9-40C9-8267-FFE6CDE22230}">
      <dgm:prSet/>
      <dgm:spPr/>
      <dgm:t>
        <a:bodyPr/>
        <a:lstStyle/>
        <a:p>
          <a:r>
            <a:rPr lang="ru-RU" dirty="0"/>
            <a:t>Уровень достижения целей ЦУР и посланий ПРТ выявлены</a:t>
          </a:r>
        </a:p>
        <a:p>
          <a:endParaRPr lang="ru-RU" dirty="0"/>
        </a:p>
      </dgm:t>
    </dgm:pt>
    <dgm:pt modelId="{F84E7E20-DA3B-40C8-B828-5DB03F3379A7}" type="parTrans" cxnId="{F2379030-7D79-49CB-872E-EA4C566E146E}">
      <dgm:prSet/>
      <dgm:spPr/>
      <dgm:t>
        <a:bodyPr/>
        <a:lstStyle/>
        <a:p>
          <a:endParaRPr lang="ru-RU"/>
        </a:p>
      </dgm:t>
    </dgm:pt>
    <dgm:pt modelId="{DD10399A-EDF5-4C63-951D-E63476B1F94C}" type="sibTrans" cxnId="{F2379030-7D79-49CB-872E-EA4C566E146E}">
      <dgm:prSet/>
      <dgm:spPr/>
      <dgm:t>
        <a:bodyPr/>
        <a:lstStyle/>
        <a:p>
          <a:endParaRPr lang="ru-RU"/>
        </a:p>
      </dgm:t>
    </dgm:pt>
    <dgm:pt modelId="{1D5500D3-F288-48F9-8804-BA1DC176A405}">
      <dgm:prSet/>
      <dgm:spPr/>
      <dgm:t>
        <a:bodyPr/>
        <a:lstStyle/>
        <a:p>
          <a:r>
            <a:rPr lang="ru-RU" dirty="0"/>
            <a:t>3.1.1.Ускорен процесс согласования между министерствами и ведомствами принятия подзаконных актов </a:t>
          </a:r>
        </a:p>
      </dgm:t>
    </dgm:pt>
    <dgm:pt modelId="{74B9093B-3443-4A38-A3D9-F7CAA3F51822}" type="parTrans" cxnId="{2FADF936-0F86-4600-A681-AE34218EE4FB}">
      <dgm:prSet/>
      <dgm:spPr/>
      <dgm:t>
        <a:bodyPr/>
        <a:lstStyle/>
        <a:p>
          <a:endParaRPr lang="ru-RU"/>
        </a:p>
      </dgm:t>
    </dgm:pt>
    <dgm:pt modelId="{7D064412-C778-49B8-AF73-C5A57085EF13}" type="sibTrans" cxnId="{2FADF936-0F86-4600-A681-AE34218EE4FB}">
      <dgm:prSet/>
      <dgm:spPr/>
      <dgm:t>
        <a:bodyPr/>
        <a:lstStyle/>
        <a:p>
          <a:endParaRPr lang="ru-RU"/>
        </a:p>
      </dgm:t>
    </dgm:pt>
    <dgm:pt modelId="{6EA2D8B9-B1F9-426F-8C29-A16E3C207F29}">
      <dgm:prSet/>
      <dgm:spPr/>
      <dgm:t>
        <a:bodyPr/>
        <a:lstStyle/>
        <a:p>
          <a:r>
            <a:rPr lang="ru-RU" dirty="0"/>
            <a:t>3.2.1.1.Руководство по </a:t>
          </a:r>
          <a:r>
            <a:rPr lang="ru-RU" dirty="0" err="1"/>
            <a:t>МиО</a:t>
          </a:r>
          <a:r>
            <a:rPr lang="ru-RU" dirty="0"/>
            <a:t> ДСП утверждено распоряжением Министерства </a:t>
          </a:r>
        </a:p>
      </dgm:t>
    </dgm:pt>
    <dgm:pt modelId="{3A667F93-6DF1-4D69-9BFD-B4B5F66A4E1D}" type="parTrans" cxnId="{876AE11B-B297-46BC-92F7-2868E9F060D2}">
      <dgm:prSet/>
      <dgm:spPr/>
      <dgm:t>
        <a:bodyPr/>
        <a:lstStyle/>
        <a:p>
          <a:endParaRPr lang="ru-RU"/>
        </a:p>
      </dgm:t>
    </dgm:pt>
    <dgm:pt modelId="{302CFA21-6B45-4368-9EF3-E4203EA27C5F}" type="sibTrans" cxnId="{876AE11B-B297-46BC-92F7-2868E9F060D2}">
      <dgm:prSet/>
      <dgm:spPr/>
      <dgm:t>
        <a:bodyPr/>
        <a:lstStyle/>
        <a:p>
          <a:endParaRPr lang="ru-RU"/>
        </a:p>
      </dgm:t>
    </dgm:pt>
    <dgm:pt modelId="{D80CE7C3-672D-4EFC-8B01-F59F77AD9B9A}">
      <dgm:prSet/>
      <dgm:spPr/>
      <dgm:t>
        <a:bodyPr/>
        <a:lstStyle/>
        <a:p>
          <a:r>
            <a:rPr lang="ru-RU" dirty="0"/>
            <a:t>3.2.1.2.Разработка модуля обучения по УПЦ и МИО для госслужащих</a:t>
          </a:r>
        </a:p>
      </dgm:t>
    </dgm:pt>
    <dgm:pt modelId="{3B88D224-8348-4A2A-8AA9-7F82CA3C64FE}" type="parTrans" cxnId="{35BC3B9E-702C-4597-8E55-A4B0C466A8E3}">
      <dgm:prSet/>
      <dgm:spPr/>
      <dgm:t>
        <a:bodyPr/>
        <a:lstStyle/>
        <a:p>
          <a:endParaRPr lang="ru-RU"/>
        </a:p>
      </dgm:t>
    </dgm:pt>
    <dgm:pt modelId="{A5553473-26B3-4FD8-8786-4370DDA04C54}" type="sibTrans" cxnId="{35BC3B9E-702C-4597-8E55-A4B0C466A8E3}">
      <dgm:prSet/>
      <dgm:spPr/>
      <dgm:t>
        <a:bodyPr/>
        <a:lstStyle/>
        <a:p>
          <a:endParaRPr lang="ru-RU"/>
        </a:p>
      </dgm:t>
    </dgm:pt>
    <dgm:pt modelId="{64694F1E-5AC8-48BC-B072-2420885DFC7F}">
      <dgm:prSet/>
      <dgm:spPr/>
      <dgm:t>
        <a:bodyPr/>
        <a:lstStyle/>
        <a:p>
          <a:r>
            <a:rPr lang="ru-RU" dirty="0"/>
            <a:t>1.4.1.1.Организовать постоянно действующие курсы/тренинги/информационные сессии по </a:t>
          </a:r>
          <a:r>
            <a:rPr lang="ru-RU" dirty="0" err="1"/>
            <a:t>МиО</a:t>
          </a:r>
          <a:r>
            <a:rPr lang="ru-RU" dirty="0"/>
            <a:t> для госслужащих</a:t>
          </a:r>
        </a:p>
      </dgm:t>
    </dgm:pt>
    <dgm:pt modelId="{18260F94-8305-4175-97DD-D80B16574661}" type="parTrans" cxnId="{DE9EDAEE-8ABC-4149-845A-E337C4C292E6}">
      <dgm:prSet/>
      <dgm:spPr/>
      <dgm:t>
        <a:bodyPr/>
        <a:lstStyle/>
        <a:p>
          <a:endParaRPr lang="ru-RU"/>
        </a:p>
      </dgm:t>
    </dgm:pt>
    <dgm:pt modelId="{BC90BFED-1BFC-4C5B-9C70-6FE207D696A6}" type="sibTrans" cxnId="{DE9EDAEE-8ABC-4149-845A-E337C4C292E6}">
      <dgm:prSet/>
      <dgm:spPr/>
      <dgm:t>
        <a:bodyPr/>
        <a:lstStyle/>
        <a:p>
          <a:endParaRPr lang="ru-RU"/>
        </a:p>
      </dgm:t>
    </dgm:pt>
    <dgm:pt modelId="{3FC34CDC-73DD-41F7-BA0A-04000FEA97C3}">
      <dgm:prSet/>
      <dgm:spPr/>
      <dgm:t>
        <a:bodyPr/>
        <a:lstStyle/>
        <a:p>
          <a:r>
            <a:rPr lang="ru-RU" dirty="0"/>
            <a:t>3.2.2.1.Проведение тренинга для сотрудников МЮ о подходе теории изменений на основе Руководства по </a:t>
          </a:r>
          <a:r>
            <a:rPr lang="ru-RU" dirty="0" err="1"/>
            <a:t>МиО</a:t>
          </a:r>
          <a:endParaRPr lang="ru-RU" dirty="0"/>
        </a:p>
      </dgm:t>
    </dgm:pt>
    <dgm:pt modelId="{D1A8E655-9565-411C-AC11-D0F4403590DF}" type="parTrans" cxnId="{C824FCF3-F2B4-444A-93E2-62EDCC2BCD2B}">
      <dgm:prSet/>
      <dgm:spPr/>
      <dgm:t>
        <a:bodyPr/>
        <a:lstStyle/>
        <a:p>
          <a:endParaRPr lang="ru-RU"/>
        </a:p>
      </dgm:t>
    </dgm:pt>
    <dgm:pt modelId="{1383351A-8485-4B6C-8EAC-842A92D947CA}" type="sibTrans" cxnId="{C824FCF3-F2B4-444A-93E2-62EDCC2BCD2B}">
      <dgm:prSet/>
      <dgm:spPr/>
      <dgm:t>
        <a:bodyPr/>
        <a:lstStyle/>
        <a:p>
          <a:endParaRPr lang="ru-RU"/>
        </a:p>
      </dgm:t>
    </dgm:pt>
    <dgm:pt modelId="{98EB5F84-63FC-4FDB-BB73-DA7B81DB96E6}">
      <dgm:prSet/>
      <dgm:spPr/>
      <dgm:t>
        <a:bodyPr/>
        <a:lstStyle/>
        <a:p>
          <a:r>
            <a:rPr lang="ru-RU" dirty="0"/>
            <a:t>1.5.Формирование системы стимулирования развития системы </a:t>
          </a:r>
          <a:r>
            <a:rPr lang="ru-RU" dirty="0" err="1"/>
            <a:t>МиО</a:t>
          </a:r>
          <a:endParaRPr lang="ru-RU" dirty="0"/>
        </a:p>
      </dgm:t>
    </dgm:pt>
    <dgm:pt modelId="{EA507E2E-00D2-4B9C-8610-99B273410428}" type="parTrans" cxnId="{E9FDFB09-F5F9-41B0-9E5E-6E85D27E4D83}">
      <dgm:prSet/>
      <dgm:spPr/>
      <dgm:t>
        <a:bodyPr/>
        <a:lstStyle/>
        <a:p>
          <a:endParaRPr lang="ru-RU"/>
        </a:p>
      </dgm:t>
    </dgm:pt>
    <dgm:pt modelId="{AA557046-7444-4B34-9364-203C17B02E35}" type="sibTrans" cxnId="{E9FDFB09-F5F9-41B0-9E5E-6E85D27E4D83}">
      <dgm:prSet/>
      <dgm:spPr/>
      <dgm:t>
        <a:bodyPr/>
        <a:lstStyle/>
        <a:p>
          <a:endParaRPr lang="ru-RU"/>
        </a:p>
      </dgm:t>
    </dgm:pt>
    <dgm:pt modelId="{CCAC33C4-4167-43A9-8B76-74630AD18107}">
      <dgm:prSet/>
      <dgm:spPr/>
      <dgm:t>
        <a:bodyPr/>
        <a:lstStyle/>
        <a:p>
          <a:r>
            <a:rPr lang="ru-RU" dirty="0"/>
            <a:t>1.5.1.Выделение бюджетных ресурсов на мероприятия по стимулированию системы </a:t>
          </a:r>
          <a:r>
            <a:rPr lang="ru-RU" dirty="0" err="1"/>
            <a:t>МиО</a:t>
          </a:r>
          <a:endParaRPr lang="ru-RU" dirty="0"/>
        </a:p>
      </dgm:t>
    </dgm:pt>
    <dgm:pt modelId="{C8AAEAF9-96E5-4F71-BA15-91945B3C6D7B}" type="parTrans" cxnId="{826564E6-6ACB-446E-83F1-CF9C65160B32}">
      <dgm:prSet/>
      <dgm:spPr/>
      <dgm:t>
        <a:bodyPr/>
        <a:lstStyle/>
        <a:p>
          <a:endParaRPr lang="ru-RU"/>
        </a:p>
      </dgm:t>
    </dgm:pt>
    <dgm:pt modelId="{1546E3A0-BB3C-46DF-81DF-B06B223522E3}" type="sibTrans" cxnId="{826564E6-6ACB-446E-83F1-CF9C65160B32}">
      <dgm:prSet/>
      <dgm:spPr/>
      <dgm:t>
        <a:bodyPr/>
        <a:lstStyle/>
        <a:p>
          <a:endParaRPr lang="ru-RU"/>
        </a:p>
      </dgm:t>
    </dgm:pt>
    <dgm:pt modelId="{2A67E1D9-CD23-4EB2-B33B-A018ECF5AA9C}" type="pres">
      <dgm:prSet presAssocID="{8BC7BE6E-C470-4E63-BF22-8EFF80EF4E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2A0A3B3-C44B-41E2-AD65-5DCB8ED0F472}" type="pres">
      <dgm:prSet presAssocID="{5549C609-8BDB-46B8-9A3E-F8484FEC1845}" presName="hierRoot1" presStyleCnt="0"/>
      <dgm:spPr/>
    </dgm:pt>
    <dgm:pt modelId="{E7369486-7526-4F28-B3B8-0198B73C2878}" type="pres">
      <dgm:prSet presAssocID="{5549C609-8BDB-46B8-9A3E-F8484FEC1845}" presName="composite" presStyleCnt="0"/>
      <dgm:spPr/>
    </dgm:pt>
    <dgm:pt modelId="{EAA9C2D3-9397-40EA-B1CD-9CF00FF2E109}" type="pres">
      <dgm:prSet presAssocID="{5549C609-8BDB-46B8-9A3E-F8484FEC1845}" presName="background" presStyleLbl="node0" presStyleIdx="0" presStyleCnt="3"/>
      <dgm:spPr>
        <a:solidFill>
          <a:schemeClr val="accent2">
            <a:lumMod val="40000"/>
            <a:lumOff val="60000"/>
          </a:schemeClr>
        </a:solidFill>
      </dgm:spPr>
    </dgm:pt>
    <dgm:pt modelId="{527121F1-BAA1-4262-8867-53CA1FFDEE72}" type="pres">
      <dgm:prSet presAssocID="{5549C609-8BDB-46B8-9A3E-F8484FEC1845}" presName="text" presStyleLbl="fgAcc0" presStyleIdx="0" presStyleCnt="3" custLinFactY="54950" custLinFactNeighborX="-3888" custLinFactNeighborY="100000">
        <dgm:presLayoutVars>
          <dgm:chPref val="3"/>
        </dgm:presLayoutVars>
      </dgm:prSet>
      <dgm:spPr/>
    </dgm:pt>
    <dgm:pt modelId="{FAF8FD6E-16BC-45DF-AD8D-79516C02BE1F}" type="pres">
      <dgm:prSet presAssocID="{5549C609-8BDB-46B8-9A3E-F8484FEC1845}" presName="hierChild2" presStyleCnt="0"/>
      <dgm:spPr/>
    </dgm:pt>
    <dgm:pt modelId="{BEE5362B-98ED-4C6A-AC4F-C64F02492190}" type="pres">
      <dgm:prSet presAssocID="{FF15BA56-6EB9-40C9-8267-FFE6CDE22230}" presName="hierRoot1" presStyleCnt="0"/>
      <dgm:spPr/>
    </dgm:pt>
    <dgm:pt modelId="{3FEAE33D-DA39-4FD8-884F-DCFEE4D4C03A}" type="pres">
      <dgm:prSet presAssocID="{FF15BA56-6EB9-40C9-8267-FFE6CDE22230}" presName="composite" presStyleCnt="0"/>
      <dgm:spPr/>
    </dgm:pt>
    <dgm:pt modelId="{261F6DD4-414F-4D5C-B5CB-2484B52738E7}" type="pres">
      <dgm:prSet presAssocID="{FF15BA56-6EB9-40C9-8267-FFE6CDE22230}" presName="background" presStyleLbl="node0" presStyleIdx="1" presStyleCnt="3"/>
      <dgm:spPr>
        <a:solidFill>
          <a:schemeClr val="accent2">
            <a:lumMod val="40000"/>
            <a:lumOff val="60000"/>
          </a:schemeClr>
        </a:solidFill>
        <a:ln>
          <a:solidFill>
            <a:schemeClr val="accent2"/>
          </a:solidFill>
        </a:ln>
      </dgm:spPr>
    </dgm:pt>
    <dgm:pt modelId="{70398AEB-CD82-4EAE-A11D-E6638C855B32}" type="pres">
      <dgm:prSet presAssocID="{FF15BA56-6EB9-40C9-8267-FFE6CDE22230}" presName="text" presStyleLbl="fgAcc0" presStyleIdx="1" presStyleCnt="3">
        <dgm:presLayoutVars>
          <dgm:chPref val="3"/>
        </dgm:presLayoutVars>
      </dgm:prSet>
      <dgm:spPr/>
    </dgm:pt>
    <dgm:pt modelId="{19D9BCC7-EE94-4734-AEB4-B2580EAD0931}" type="pres">
      <dgm:prSet presAssocID="{FF15BA56-6EB9-40C9-8267-FFE6CDE22230}" presName="hierChild2" presStyleCnt="0"/>
      <dgm:spPr/>
    </dgm:pt>
    <dgm:pt modelId="{CA1206BC-B849-48F5-9685-92714488C6F7}" type="pres">
      <dgm:prSet presAssocID="{4BF65E52-ABA9-4CE3-980A-9D6C69238337}" presName="Name10" presStyleLbl="parChTrans1D2" presStyleIdx="0" presStyleCnt="1"/>
      <dgm:spPr/>
    </dgm:pt>
    <dgm:pt modelId="{EA60B031-5DB5-472C-A7D6-68AB6FEA533E}" type="pres">
      <dgm:prSet presAssocID="{095C853C-359E-4DFB-A4F5-9724B9DBDFF3}" presName="hierRoot2" presStyleCnt="0"/>
      <dgm:spPr/>
    </dgm:pt>
    <dgm:pt modelId="{EE963604-EF34-4AEA-A6FA-6B363C69D4A3}" type="pres">
      <dgm:prSet presAssocID="{095C853C-359E-4DFB-A4F5-9724B9DBDFF3}" presName="composite2" presStyleCnt="0"/>
      <dgm:spPr/>
    </dgm:pt>
    <dgm:pt modelId="{CB16D9E7-E91D-4557-B085-964BA3A40D6A}" type="pres">
      <dgm:prSet presAssocID="{095C853C-359E-4DFB-A4F5-9724B9DBDFF3}" presName="background2" presStyleLbl="node2" presStyleIdx="0" presStyleCnt="1"/>
      <dgm:spPr>
        <a:solidFill>
          <a:schemeClr val="accent2">
            <a:lumMod val="40000"/>
            <a:lumOff val="60000"/>
          </a:schemeClr>
        </a:solidFill>
      </dgm:spPr>
    </dgm:pt>
    <dgm:pt modelId="{29E57A58-D716-4782-A45F-00DE26ACD89B}" type="pres">
      <dgm:prSet presAssocID="{095C853C-359E-4DFB-A4F5-9724B9DBDFF3}" presName="text2" presStyleLbl="fgAcc2" presStyleIdx="0" presStyleCnt="1">
        <dgm:presLayoutVars>
          <dgm:chPref val="3"/>
        </dgm:presLayoutVars>
      </dgm:prSet>
      <dgm:spPr/>
    </dgm:pt>
    <dgm:pt modelId="{B15878A3-BD21-4AFE-A6CC-42F498CF7031}" type="pres">
      <dgm:prSet presAssocID="{095C853C-359E-4DFB-A4F5-9724B9DBDFF3}" presName="hierChild3" presStyleCnt="0"/>
      <dgm:spPr/>
    </dgm:pt>
    <dgm:pt modelId="{20341B25-C040-4418-AD4F-4F11324585F1}" type="pres">
      <dgm:prSet presAssocID="{E4F8BE04-3415-4DA1-A0FB-B2D2CE6044FE}" presName="Name17" presStyleLbl="parChTrans1D3" presStyleIdx="0" presStyleCnt="1"/>
      <dgm:spPr/>
    </dgm:pt>
    <dgm:pt modelId="{D0FF6709-92B7-45B7-8581-C877CA4D0221}" type="pres">
      <dgm:prSet presAssocID="{998D5BBE-02E1-4A6B-A4F9-5E98205A0B41}" presName="hierRoot3" presStyleCnt="0"/>
      <dgm:spPr/>
    </dgm:pt>
    <dgm:pt modelId="{331D69C0-DA99-48FC-883D-FC32AAED2E77}" type="pres">
      <dgm:prSet presAssocID="{998D5BBE-02E1-4A6B-A4F9-5E98205A0B41}" presName="composite3" presStyleCnt="0"/>
      <dgm:spPr/>
    </dgm:pt>
    <dgm:pt modelId="{2BDE086A-C0B2-4CCA-A1EE-95F8F91A523E}" type="pres">
      <dgm:prSet presAssocID="{998D5BBE-02E1-4A6B-A4F9-5E98205A0B41}" presName="background3" presStyleLbl="node3" presStyleIdx="0" presStyleCnt="1"/>
      <dgm:spPr>
        <a:solidFill>
          <a:srgbClr val="00B050"/>
        </a:solidFill>
      </dgm:spPr>
    </dgm:pt>
    <dgm:pt modelId="{DE3A9E1A-5D66-412E-83B7-CEA757650CFB}" type="pres">
      <dgm:prSet presAssocID="{998D5BBE-02E1-4A6B-A4F9-5E98205A0B41}" presName="text3" presStyleLbl="fgAcc3" presStyleIdx="0" presStyleCnt="1">
        <dgm:presLayoutVars>
          <dgm:chPref val="3"/>
        </dgm:presLayoutVars>
      </dgm:prSet>
      <dgm:spPr/>
    </dgm:pt>
    <dgm:pt modelId="{6C45AF92-9A79-4BFB-B40F-10A7055D13C9}" type="pres">
      <dgm:prSet presAssocID="{998D5BBE-02E1-4A6B-A4F9-5E98205A0B41}" presName="hierChild4" presStyleCnt="0"/>
      <dgm:spPr/>
    </dgm:pt>
    <dgm:pt modelId="{2BB62064-32D0-4F35-B305-AC48170AF477}" type="pres">
      <dgm:prSet presAssocID="{E41481CD-0969-4BEE-92EA-E014571A44B0}" presName="Name23" presStyleLbl="parChTrans1D4" presStyleIdx="0" presStyleCnt="35"/>
      <dgm:spPr/>
    </dgm:pt>
    <dgm:pt modelId="{BA345B9D-A4CC-4B7C-A991-7CDCBDE71628}" type="pres">
      <dgm:prSet presAssocID="{DCAA86EE-466E-44EF-B6B1-6151741637C9}" presName="hierRoot4" presStyleCnt="0"/>
      <dgm:spPr/>
    </dgm:pt>
    <dgm:pt modelId="{9F4A4A4E-4599-405C-A2AB-0223F3AFBE11}" type="pres">
      <dgm:prSet presAssocID="{DCAA86EE-466E-44EF-B6B1-6151741637C9}" presName="composite4" presStyleCnt="0"/>
      <dgm:spPr/>
    </dgm:pt>
    <dgm:pt modelId="{70578F4B-F9F9-4B73-AC32-60CADAAA34C7}" type="pres">
      <dgm:prSet presAssocID="{DCAA86EE-466E-44EF-B6B1-6151741637C9}" presName="background4" presStyleLbl="node4" presStyleIdx="0" presStyleCnt="35"/>
      <dgm:spPr>
        <a:solidFill>
          <a:srgbClr val="92D050"/>
        </a:solidFill>
      </dgm:spPr>
    </dgm:pt>
    <dgm:pt modelId="{A01181F3-C2B6-456A-B2FA-4A6FFBE3D3E8}" type="pres">
      <dgm:prSet presAssocID="{DCAA86EE-466E-44EF-B6B1-6151741637C9}" presName="text4" presStyleLbl="fgAcc4" presStyleIdx="0" presStyleCnt="35">
        <dgm:presLayoutVars>
          <dgm:chPref val="3"/>
        </dgm:presLayoutVars>
      </dgm:prSet>
      <dgm:spPr/>
    </dgm:pt>
    <dgm:pt modelId="{B5E4B210-E84A-4591-880D-003513DBB83B}" type="pres">
      <dgm:prSet presAssocID="{DCAA86EE-466E-44EF-B6B1-6151741637C9}" presName="hierChild5" presStyleCnt="0"/>
      <dgm:spPr/>
    </dgm:pt>
    <dgm:pt modelId="{7A53B7D8-A8B7-413B-8127-FC2A575F6344}" type="pres">
      <dgm:prSet presAssocID="{9F7AD84A-8051-4103-9A88-FAF023846A40}" presName="Name23" presStyleLbl="parChTrans1D4" presStyleIdx="1" presStyleCnt="35"/>
      <dgm:spPr/>
    </dgm:pt>
    <dgm:pt modelId="{F53C14DD-4870-4532-B7E2-9E23E468ECD5}" type="pres">
      <dgm:prSet presAssocID="{C4B6839F-4950-4F1C-BF21-69772D8F4E3E}" presName="hierRoot4" presStyleCnt="0"/>
      <dgm:spPr/>
    </dgm:pt>
    <dgm:pt modelId="{9878EFED-97C4-4CC0-A1F6-76E3C1D34808}" type="pres">
      <dgm:prSet presAssocID="{C4B6839F-4950-4F1C-BF21-69772D8F4E3E}" presName="composite4" presStyleCnt="0"/>
      <dgm:spPr/>
    </dgm:pt>
    <dgm:pt modelId="{2F265C53-9119-4C8A-8194-9C03B9C54717}" type="pres">
      <dgm:prSet presAssocID="{C4B6839F-4950-4F1C-BF21-69772D8F4E3E}" presName="background4" presStyleLbl="node4" presStyleIdx="1" presStyleCnt="35"/>
      <dgm:spPr>
        <a:solidFill>
          <a:srgbClr val="92D050"/>
        </a:solidFill>
      </dgm:spPr>
    </dgm:pt>
    <dgm:pt modelId="{B004E2EE-7CFD-48F4-ABF1-D5DBF380625D}" type="pres">
      <dgm:prSet presAssocID="{C4B6839F-4950-4F1C-BF21-69772D8F4E3E}" presName="text4" presStyleLbl="fgAcc4" presStyleIdx="1" presStyleCnt="35">
        <dgm:presLayoutVars>
          <dgm:chPref val="3"/>
        </dgm:presLayoutVars>
      </dgm:prSet>
      <dgm:spPr/>
    </dgm:pt>
    <dgm:pt modelId="{89062ED4-6F9D-48FC-B0D4-3EC3F27B8A09}" type="pres">
      <dgm:prSet presAssocID="{C4B6839F-4950-4F1C-BF21-69772D8F4E3E}" presName="hierChild5" presStyleCnt="0"/>
      <dgm:spPr/>
    </dgm:pt>
    <dgm:pt modelId="{282E7C80-1EBB-4DD1-A466-6840BBC29492}" type="pres">
      <dgm:prSet presAssocID="{C7DE07B8-ACEB-4344-B679-FEE00C6645FD}" presName="Name23" presStyleLbl="parChTrans1D4" presStyleIdx="2" presStyleCnt="35"/>
      <dgm:spPr/>
    </dgm:pt>
    <dgm:pt modelId="{3BF775C4-0954-4DA6-BC12-C44E62D36A03}" type="pres">
      <dgm:prSet presAssocID="{06BE846B-11D7-4BB1-B730-6CDA7B9D4BD3}" presName="hierRoot4" presStyleCnt="0"/>
      <dgm:spPr/>
    </dgm:pt>
    <dgm:pt modelId="{FCDE78C7-714D-41FB-9754-B241A50EFB99}" type="pres">
      <dgm:prSet presAssocID="{06BE846B-11D7-4BB1-B730-6CDA7B9D4BD3}" presName="composite4" presStyleCnt="0"/>
      <dgm:spPr/>
    </dgm:pt>
    <dgm:pt modelId="{B0B0C2AD-321B-4740-9F44-F3E644AA0EFB}" type="pres">
      <dgm:prSet presAssocID="{06BE846B-11D7-4BB1-B730-6CDA7B9D4BD3}" presName="background4" presStyleLbl="node4" presStyleIdx="2" presStyleCnt="35"/>
      <dgm:spPr>
        <a:solidFill>
          <a:srgbClr val="FFC000"/>
        </a:solidFill>
      </dgm:spPr>
    </dgm:pt>
    <dgm:pt modelId="{7A1D496D-4DAD-4590-AA23-B22D0D9F21D1}" type="pres">
      <dgm:prSet presAssocID="{06BE846B-11D7-4BB1-B730-6CDA7B9D4BD3}" presName="text4" presStyleLbl="fgAcc4" presStyleIdx="2" presStyleCnt="35" custScaleY="120111">
        <dgm:presLayoutVars>
          <dgm:chPref val="3"/>
        </dgm:presLayoutVars>
      </dgm:prSet>
      <dgm:spPr/>
    </dgm:pt>
    <dgm:pt modelId="{E19C54BF-15AB-4978-A6F1-85BCCBC61D79}" type="pres">
      <dgm:prSet presAssocID="{06BE846B-11D7-4BB1-B730-6CDA7B9D4BD3}" presName="hierChild5" presStyleCnt="0"/>
      <dgm:spPr/>
    </dgm:pt>
    <dgm:pt modelId="{785A8191-AD9D-4CBE-9C57-815080C5BF09}" type="pres">
      <dgm:prSet presAssocID="{A05F5276-52EF-4019-BE40-EE33CC167EDE}" presName="Name23" presStyleLbl="parChTrans1D4" presStyleIdx="3" presStyleCnt="35"/>
      <dgm:spPr/>
    </dgm:pt>
    <dgm:pt modelId="{3642E456-6DE7-46F3-B668-B420EB4F0043}" type="pres">
      <dgm:prSet presAssocID="{676973B4-607D-472E-864E-81350F0255C2}" presName="hierRoot4" presStyleCnt="0"/>
      <dgm:spPr/>
    </dgm:pt>
    <dgm:pt modelId="{6336799C-0666-4152-B48E-79FFC4D78AF7}" type="pres">
      <dgm:prSet presAssocID="{676973B4-607D-472E-864E-81350F0255C2}" presName="composite4" presStyleCnt="0"/>
      <dgm:spPr/>
    </dgm:pt>
    <dgm:pt modelId="{45B2400B-C22B-4A2B-A1FE-DDE3EEBFA781}" type="pres">
      <dgm:prSet presAssocID="{676973B4-607D-472E-864E-81350F0255C2}" presName="background4" presStyleLbl="node4" presStyleIdx="3" presStyleCnt="35"/>
      <dgm:spPr/>
    </dgm:pt>
    <dgm:pt modelId="{C29E06C6-6FD0-4F84-A52B-2BD2A98737FE}" type="pres">
      <dgm:prSet presAssocID="{676973B4-607D-472E-864E-81350F0255C2}" presName="text4" presStyleLbl="fgAcc4" presStyleIdx="3" presStyleCnt="35">
        <dgm:presLayoutVars>
          <dgm:chPref val="3"/>
        </dgm:presLayoutVars>
      </dgm:prSet>
      <dgm:spPr/>
    </dgm:pt>
    <dgm:pt modelId="{05319292-F418-4F91-9AC6-DD772C9F5D9F}" type="pres">
      <dgm:prSet presAssocID="{676973B4-607D-472E-864E-81350F0255C2}" presName="hierChild5" presStyleCnt="0"/>
      <dgm:spPr/>
    </dgm:pt>
    <dgm:pt modelId="{074633C8-894C-4E08-8D15-22ACB18BA597}" type="pres">
      <dgm:prSet presAssocID="{9EDF9943-C351-45BE-954A-4BDAA7567FB4}" presName="Name23" presStyleLbl="parChTrans1D4" presStyleIdx="4" presStyleCnt="35"/>
      <dgm:spPr/>
    </dgm:pt>
    <dgm:pt modelId="{9E18909F-B573-4C4A-BFCD-58D0057011CC}" type="pres">
      <dgm:prSet presAssocID="{9CD20B5A-22CF-4A86-8CE1-F49DFE33A774}" presName="hierRoot4" presStyleCnt="0"/>
      <dgm:spPr/>
    </dgm:pt>
    <dgm:pt modelId="{814EA20D-81DE-4A8F-A3FA-5029CFDC2CFF}" type="pres">
      <dgm:prSet presAssocID="{9CD20B5A-22CF-4A86-8CE1-F49DFE33A774}" presName="composite4" presStyleCnt="0"/>
      <dgm:spPr/>
    </dgm:pt>
    <dgm:pt modelId="{591046AE-1E3D-4272-8F93-CD021AC93A9C}" type="pres">
      <dgm:prSet presAssocID="{9CD20B5A-22CF-4A86-8CE1-F49DFE33A774}" presName="background4" presStyleLbl="node4" presStyleIdx="4" presStyleCnt="35"/>
      <dgm:spPr>
        <a:solidFill>
          <a:srgbClr val="FFC000"/>
        </a:solidFill>
      </dgm:spPr>
    </dgm:pt>
    <dgm:pt modelId="{71F9BA5C-807D-49DA-8DD5-242124A7632D}" type="pres">
      <dgm:prSet presAssocID="{9CD20B5A-22CF-4A86-8CE1-F49DFE33A774}" presName="text4" presStyleLbl="fgAcc4" presStyleIdx="4" presStyleCnt="35">
        <dgm:presLayoutVars>
          <dgm:chPref val="3"/>
        </dgm:presLayoutVars>
      </dgm:prSet>
      <dgm:spPr/>
    </dgm:pt>
    <dgm:pt modelId="{08B4C163-8D6D-458B-94CD-5B13CD2D59DB}" type="pres">
      <dgm:prSet presAssocID="{9CD20B5A-22CF-4A86-8CE1-F49DFE33A774}" presName="hierChild5" presStyleCnt="0"/>
      <dgm:spPr/>
    </dgm:pt>
    <dgm:pt modelId="{85D831D1-A325-494C-9B2C-EF422DEDE573}" type="pres">
      <dgm:prSet presAssocID="{05AFCA89-A0E0-4011-B604-7482CB1E1078}" presName="Name23" presStyleLbl="parChTrans1D4" presStyleIdx="5" presStyleCnt="35"/>
      <dgm:spPr/>
    </dgm:pt>
    <dgm:pt modelId="{DA0A0EEF-9460-45A3-A6F0-40C1D628685A}" type="pres">
      <dgm:prSet presAssocID="{D7C21949-658B-4577-BC9F-FB01A76EA366}" presName="hierRoot4" presStyleCnt="0"/>
      <dgm:spPr/>
    </dgm:pt>
    <dgm:pt modelId="{FEE8E266-85F4-4AE6-BE62-74B9AA98B892}" type="pres">
      <dgm:prSet presAssocID="{D7C21949-658B-4577-BC9F-FB01A76EA366}" presName="composite4" presStyleCnt="0"/>
      <dgm:spPr/>
    </dgm:pt>
    <dgm:pt modelId="{5BD67F07-0137-4C3B-A02D-5B741DA9DFB1}" type="pres">
      <dgm:prSet presAssocID="{D7C21949-658B-4577-BC9F-FB01A76EA366}" presName="background4" presStyleLbl="node4" presStyleIdx="5" presStyleCnt="35"/>
      <dgm:spPr/>
    </dgm:pt>
    <dgm:pt modelId="{9D219114-94D3-473A-B519-4FE7A5D66305}" type="pres">
      <dgm:prSet presAssocID="{D7C21949-658B-4577-BC9F-FB01A76EA366}" presName="text4" presStyleLbl="fgAcc4" presStyleIdx="5" presStyleCnt="35">
        <dgm:presLayoutVars>
          <dgm:chPref val="3"/>
        </dgm:presLayoutVars>
      </dgm:prSet>
      <dgm:spPr/>
    </dgm:pt>
    <dgm:pt modelId="{5D2822ED-71CD-449B-9E91-85785C4F2E68}" type="pres">
      <dgm:prSet presAssocID="{D7C21949-658B-4577-BC9F-FB01A76EA366}" presName="hierChild5" presStyleCnt="0"/>
      <dgm:spPr/>
    </dgm:pt>
    <dgm:pt modelId="{3B48E7C8-DFCB-4F99-87C8-78102358C3BB}" type="pres">
      <dgm:prSet presAssocID="{93C5F908-3EE7-465E-B659-61EB924D565A}" presName="Name23" presStyleLbl="parChTrans1D4" presStyleIdx="6" presStyleCnt="35"/>
      <dgm:spPr/>
    </dgm:pt>
    <dgm:pt modelId="{210B566D-1CBE-4991-9F68-087F69405A5B}" type="pres">
      <dgm:prSet presAssocID="{92AA2CBD-A23E-4B58-AADE-052BADFDF6FD}" presName="hierRoot4" presStyleCnt="0"/>
      <dgm:spPr/>
    </dgm:pt>
    <dgm:pt modelId="{FEF3B5C4-345D-4AF9-9E4E-681B926ECDFD}" type="pres">
      <dgm:prSet presAssocID="{92AA2CBD-A23E-4B58-AADE-052BADFDF6FD}" presName="composite4" presStyleCnt="0"/>
      <dgm:spPr/>
    </dgm:pt>
    <dgm:pt modelId="{96A75327-292F-4921-9278-1C0B98E252B0}" type="pres">
      <dgm:prSet presAssocID="{92AA2CBD-A23E-4B58-AADE-052BADFDF6FD}" presName="background4" presStyleLbl="node4" presStyleIdx="6" presStyleCnt="35"/>
      <dgm:spPr>
        <a:solidFill>
          <a:srgbClr val="FFC000"/>
        </a:solidFill>
      </dgm:spPr>
    </dgm:pt>
    <dgm:pt modelId="{3C0F5F77-BD36-42AA-8178-4A6F20B725BE}" type="pres">
      <dgm:prSet presAssocID="{92AA2CBD-A23E-4B58-AADE-052BADFDF6FD}" presName="text4" presStyleLbl="fgAcc4" presStyleIdx="6" presStyleCnt="35">
        <dgm:presLayoutVars>
          <dgm:chPref val="3"/>
        </dgm:presLayoutVars>
      </dgm:prSet>
      <dgm:spPr/>
    </dgm:pt>
    <dgm:pt modelId="{0A1DEB92-9B77-4173-8D52-64FD3154E7F0}" type="pres">
      <dgm:prSet presAssocID="{92AA2CBD-A23E-4B58-AADE-052BADFDF6FD}" presName="hierChild5" presStyleCnt="0"/>
      <dgm:spPr/>
    </dgm:pt>
    <dgm:pt modelId="{868522BD-B414-41FE-AAC4-03D50E136FB4}" type="pres">
      <dgm:prSet presAssocID="{62B9AAEE-6A61-447F-BB72-BB67E6FACCAE}" presName="Name23" presStyleLbl="parChTrans1D4" presStyleIdx="7" presStyleCnt="35"/>
      <dgm:spPr/>
    </dgm:pt>
    <dgm:pt modelId="{D03B317D-B9FC-4D96-9BA1-429B6F9CC833}" type="pres">
      <dgm:prSet presAssocID="{29DAD2FB-B111-43ED-B7E4-41B7624B6798}" presName="hierRoot4" presStyleCnt="0"/>
      <dgm:spPr/>
    </dgm:pt>
    <dgm:pt modelId="{578F534E-D7E1-4FEC-88ED-63EFF5BE6CE0}" type="pres">
      <dgm:prSet presAssocID="{29DAD2FB-B111-43ED-B7E4-41B7624B6798}" presName="composite4" presStyleCnt="0"/>
      <dgm:spPr/>
    </dgm:pt>
    <dgm:pt modelId="{D8638459-113E-4D27-BE37-F3EB13DE70C7}" type="pres">
      <dgm:prSet presAssocID="{29DAD2FB-B111-43ED-B7E4-41B7624B6798}" presName="background4" presStyleLbl="node4" presStyleIdx="7" presStyleCnt="35"/>
      <dgm:spPr/>
    </dgm:pt>
    <dgm:pt modelId="{7741BED4-EF3E-44B9-8EA1-2DAF9C692599}" type="pres">
      <dgm:prSet presAssocID="{29DAD2FB-B111-43ED-B7E4-41B7624B6798}" presName="text4" presStyleLbl="fgAcc4" presStyleIdx="7" presStyleCnt="35">
        <dgm:presLayoutVars>
          <dgm:chPref val="3"/>
        </dgm:presLayoutVars>
      </dgm:prSet>
      <dgm:spPr/>
    </dgm:pt>
    <dgm:pt modelId="{0F448F67-D88B-4683-B2B5-F3B25DD9FF77}" type="pres">
      <dgm:prSet presAssocID="{29DAD2FB-B111-43ED-B7E4-41B7624B6798}" presName="hierChild5" presStyleCnt="0"/>
      <dgm:spPr/>
    </dgm:pt>
    <dgm:pt modelId="{47C643FD-5E10-4517-B0E1-859DD4385478}" type="pres">
      <dgm:prSet presAssocID="{066D01B0-FE8A-4185-955D-6655C8242FB3}" presName="Name23" presStyleLbl="parChTrans1D4" presStyleIdx="8" presStyleCnt="35"/>
      <dgm:spPr/>
    </dgm:pt>
    <dgm:pt modelId="{CA062501-D5C5-436B-BF34-5F1C90904697}" type="pres">
      <dgm:prSet presAssocID="{7E511F0D-57EA-4DCD-90D8-3591C0732E4D}" presName="hierRoot4" presStyleCnt="0"/>
      <dgm:spPr/>
    </dgm:pt>
    <dgm:pt modelId="{507677B2-1AAC-40C9-94AE-D84F10DC6F99}" type="pres">
      <dgm:prSet presAssocID="{7E511F0D-57EA-4DCD-90D8-3591C0732E4D}" presName="composite4" presStyleCnt="0"/>
      <dgm:spPr/>
    </dgm:pt>
    <dgm:pt modelId="{AA65234D-659A-4382-A6F6-8654C4141C40}" type="pres">
      <dgm:prSet presAssocID="{7E511F0D-57EA-4DCD-90D8-3591C0732E4D}" presName="background4" presStyleLbl="node4" presStyleIdx="8" presStyleCnt="35"/>
      <dgm:spPr>
        <a:solidFill>
          <a:srgbClr val="92D050"/>
        </a:solidFill>
      </dgm:spPr>
    </dgm:pt>
    <dgm:pt modelId="{802635E6-0546-48C3-BA07-BCF7B0A169FC}" type="pres">
      <dgm:prSet presAssocID="{7E511F0D-57EA-4DCD-90D8-3591C0732E4D}" presName="text4" presStyleLbl="fgAcc4" presStyleIdx="8" presStyleCnt="35">
        <dgm:presLayoutVars>
          <dgm:chPref val="3"/>
        </dgm:presLayoutVars>
      </dgm:prSet>
      <dgm:spPr/>
    </dgm:pt>
    <dgm:pt modelId="{BDE44A8B-202A-470B-AB3A-5EC40F2E9DB5}" type="pres">
      <dgm:prSet presAssocID="{7E511F0D-57EA-4DCD-90D8-3591C0732E4D}" presName="hierChild5" presStyleCnt="0"/>
      <dgm:spPr/>
    </dgm:pt>
    <dgm:pt modelId="{279C50AE-9945-4E55-9B29-68FD413A3146}" type="pres">
      <dgm:prSet presAssocID="{F3BDB482-AFDF-4F4C-B7D8-F47E6DEF8799}" presName="Name23" presStyleLbl="parChTrans1D4" presStyleIdx="9" presStyleCnt="35"/>
      <dgm:spPr/>
    </dgm:pt>
    <dgm:pt modelId="{B4D48668-EDF0-43D8-AFAF-6540E7679474}" type="pres">
      <dgm:prSet presAssocID="{D5175989-81F3-4122-9649-D7879B8691E2}" presName="hierRoot4" presStyleCnt="0"/>
      <dgm:spPr/>
    </dgm:pt>
    <dgm:pt modelId="{4F8F4114-9DAD-409C-AE15-9264AA1F3F0A}" type="pres">
      <dgm:prSet presAssocID="{D5175989-81F3-4122-9649-D7879B8691E2}" presName="composite4" presStyleCnt="0"/>
      <dgm:spPr/>
    </dgm:pt>
    <dgm:pt modelId="{DEEF8B0B-6575-457C-976C-8AFFF2E18585}" type="pres">
      <dgm:prSet presAssocID="{D5175989-81F3-4122-9649-D7879B8691E2}" presName="background4" presStyleLbl="node4" presStyleIdx="9" presStyleCnt="35"/>
      <dgm:spPr>
        <a:solidFill>
          <a:srgbClr val="92D050"/>
        </a:solidFill>
      </dgm:spPr>
    </dgm:pt>
    <dgm:pt modelId="{E129041F-ECB0-4529-B6E9-980FC313F37E}" type="pres">
      <dgm:prSet presAssocID="{D5175989-81F3-4122-9649-D7879B8691E2}" presName="text4" presStyleLbl="fgAcc4" presStyleIdx="9" presStyleCnt="35" custScaleX="101143" custScaleY="122189">
        <dgm:presLayoutVars>
          <dgm:chPref val="3"/>
        </dgm:presLayoutVars>
      </dgm:prSet>
      <dgm:spPr/>
    </dgm:pt>
    <dgm:pt modelId="{15769846-F601-4F7C-93A3-610815ADE651}" type="pres">
      <dgm:prSet presAssocID="{D5175989-81F3-4122-9649-D7879B8691E2}" presName="hierChild5" presStyleCnt="0"/>
      <dgm:spPr/>
    </dgm:pt>
    <dgm:pt modelId="{D9D212D5-C582-4A4D-BD36-8FA8D11C2BC6}" type="pres">
      <dgm:prSet presAssocID="{9910AA64-B4BD-4608-BFBB-2E482A78A04B}" presName="Name23" presStyleLbl="parChTrans1D4" presStyleIdx="10" presStyleCnt="35"/>
      <dgm:spPr/>
    </dgm:pt>
    <dgm:pt modelId="{74E261D8-3A8F-4071-B7EA-155C1AC65517}" type="pres">
      <dgm:prSet presAssocID="{331E1521-3337-4562-898B-19221CF8A30B}" presName="hierRoot4" presStyleCnt="0"/>
      <dgm:spPr/>
    </dgm:pt>
    <dgm:pt modelId="{772A72D4-55D1-4A95-9175-B31A0F887CB6}" type="pres">
      <dgm:prSet presAssocID="{331E1521-3337-4562-898B-19221CF8A30B}" presName="composite4" presStyleCnt="0"/>
      <dgm:spPr/>
    </dgm:pt>
    <dgm:pt modelId="{300172FB-CCED-48A7-B5DB-702E584E9192}" type="pres">
      <dgm:prSet presAssocID="{331E1521-3337-4562-898B-19221CF8A30B}" presName="background4" presStyleLbl="node4" presStyleIdx="10" presStyleCnt="35"/>
      <dgm:spPr>
        <a:solidFill>
          <a:srgbClr val="FFC000"/>
        </a:solidFill>
      </dgm:spPr>
    </dgm:pt>
    <dgm:pt modelId="{7A0973C8-ED58-436C-A290-5A48532F3C20}" type="pres">
      <dgm:prSet presAssocID="{331E1521-3337-4562-898B-19221CF8A30B}" presName="text4" presStyleLbl="fgAcc4" presStyleIdx="10" presStyleCnt="35">
        <dgm:presLayoutVars>
          <dgm:chPref val="3"/>
        </dgm:presLayoutVars>
      </dgm:prSet>
      <dgm:spPr/>
    </dgm:pt>
    <dgm:pt modelId="{C21E8C20-0BAA-427D-AA20-268F526D3039}" type="pres">
      <dgm:prSet presAssocID="{331E1521-3337-4562-898B-19221CF8A30B}" presName="hierChild5" presStyleCnt="0"/>
      <dgm:spPr/>
    </dgm:pt>
    <dgm:pt modelId="{92D0DCB9-F17F-4E6F-81AA-7F5C98FDA00A}" type="pres">
      <dgm:prSet presAssocID="{4A98EAE5-B352-42AB-B79D-B31422D6CE64}" presName="Name23" presStyleLbl="parChTrans1D4" presStyleIdx="11" presStyleCnt="35"/>
      <dgm:spPr/>
    </dgm:pt>
    <dgm:pt modelId="{EB0DE714-A6FB-42CD-95C8-3A133D311022}" type="pres">
      <dgm:prSet presAssocID="{F9A9F6D4-6975-49D3-9378-EC8F6522A24F}" presName="hierRoot4" presStyleCnt="0"/>
      <dgm:spPr/>
    </dgm:pt>
    <dgm:pt modelId="{7FE6D989-FB4D-45C8-99B9-0E421ED3E235}" type="pres">
      <dgm:prSet presAssocID="{F9A9F6D4-6975-49D3-9378-EC8F6522A24F}" presName="composite4" presStyleCnt="0"/>
      <dgm:spPr/>
    </dgm:pt>
    <dgm:pt modelId="{AD74F0CF-79D9-4A03-BD14-0F31C6835A1F}" type="pres">
      <dgm:prSet presAssocID="{F9A9F6D4-6975-49D3-9378-EC8F6522A24F}" presName="background4" presStyleLbl="node4" presStyleIdx="11" presStyleCnt="35"/>
      <dgm:spPr/>
    </dgm:pt>
    <dgm:pt modelId="{DDCF4CE8-B7C5-4467-BD92-92DEF329A54A}" type="pres">
      <dgm:prSet presAssocID="{F9A9F6D4-6975-49D3-9378-EC8F6522A24F}" presName="text4" presStyleLbl="fgAcc4" presStyleIdx="11" presStyleCnt="35">
        <dgm:presLayoutVars>
          <dgm:chPref val="3"/>
        </dgm:presLayoutVars>
      </dgm:prSet>
      <dgm:spPr/>
    </dgm:pt>
    <dgm:pt modelId="{015F38DC-5E35-44CB-8804-F5BCC64A9338}" type="pres">
      <dgm:prSet presAssocID="{F9A9F6D4-6975-49D3-9378-EC8F6522A24F}" presName="hierChild5" presStyleCnt="0"/>
      <dgm:spPr/>
    </dgm:pt>
    <dgm:pt modelId="{C5FFAD43-74AA-486D-B544-E4B903B24475}" type="pres">
      <dgm:prSet presAssocID="{5C3253BB-C7FC-4D7A-A23B-3B36893A6AE3}" presName="Name23" presStyleLbl="parChTrans1D4" presStyleIdx="12" presStyleCnt="35"/>
      <dgm:spPr/>
    </dgm:pt>
    <dgm:pt modelId="{2BC9B335-9A75-4367-B5E0-F10507FD5D90}" type="pres">
      <dgm:prSet presAssocID="{CA584615-388D-4712-AA0E-87C68888D990}" presName="hierRoot4" presStyleCnt="0"/>
      <dgm:spPr/>
    </dgm:pt>
    <dgm:pt modelId="{1B1AB1A4-18DD-4B4D-BFC2-2ECFE53673B5}" type="pres">
      <dgm:prSet presAssocID="{CA584615-388D-4712-AA0E-87C68888D990}" presName="composite4" presStyleCnt="0"/>
      <dgm:spPr/>
    </dgm:pt>
    <dgm:pt modelId="{3CFE69B6-B26F-4EE1-A51D-33B4F0824A18}" type="pres">
      <dgm:prSet presAssocID="{CA584615-388D-4712-AA0E-87C68888D990}" presName="background4" presStyleLbl="node4" presStyleIdx="12" presStyleCnt="35"/>
      <dgm:spPr>
        <a:solidFill>
          <a:srgbClr val="92D050"/>
        </a:solidFill>
      </dgm:spPr>
    </dgm:pt>
    <dgm:pt modelId="{FCF3C9A8-ACD8-4A69-AE47-4451A2F2D256}" type="pres">
      <dgm:prSet presAssocID="{CA584615-388D-4712-AA0E-87C68888D990}" presName="text4" presStyleLbl="fgAcc4" presStyleIdx="12" presStyleCnt="35">
        <dgm:presLayoutVars>
          <dgm:chPref val="3"/>
        </dgm:presLayoutVars>
      </dgm:prSet>
      <dgm:spPr/>
    </dgm:pt>
    <dgm:pt modelId="{E41005C2-BA8C-4284-862D-C62822DB1126}" type="pres">
      <dgm:prSet presAssocID="{CA584615-388D-4712-AA0E-87C68888D990}" presName="hierChild5" presStyleCnt="0"/>
      <dgm:spPr/>
    </dgm:pt>
    <dgm:pt modelId="{348B3A23-B8A1-419E-8164-0E09904DEF75}" type="pres">
      <dgm:prSet presAssocID="{66781AF7-2C91-4746-9F92-E8BDB2DD7058}" presName="Name23" presStyleLbl="parChTrans1D4" presStyleIdx="13" presStyleCnt="35"/>
      <dgm:spPr/>
    </dgm:pt>
    <dgm:pt modelId="{E566D735-104F-4A67-82AB-9A3B90491497}" type="pres">
      <dgm:prSet presAssocID="{DF5C4599-9069-4084-8F16-EF9AD0951F6C}" presName="hierRoot4" presStyleCnt="0"/>
      <dgm:spPr/>
    </dgm:pt>
    <dgm:pt modelId="{BF509800-B6F9-44CC-97F4-963B798C7767}" type="pres">
      <dgm:prSet presAssocID="{DF5C4599-9069-4084-8F16-EF9AD0951F6C}" presName="composite4" presStyleCnt="0"/>
      <dgm:spPr/>
    </dgm:pt>
    <dgm:pt modelId="{C90DABC2-61AA-44C1-9A69-94F8EBF47F4C}" type="pres">
      <dgm:prSet presAssocID="{DF5C4599-9069-4084-8F16-EF9AD0951F6C}" presName="background4" presStyleLbl="node4" presStyleIdx="13" presStyleCnt="35"/>
      <dgm:spPr>
        <a:solidFill>
          <a:srgbClr val="FFC000"/>
        </a:solidFill>
      </dgm:spPr>
    </dgm:pt>
    <dgm:pt modelId="{3922A3CA-A797-47BA-86F6-999DF9D9CE5A}" type="pres">
      <dgm:prSet presAssocID="{DF5C4599-9069-4084-8F16-EF9AD0951F6C}" presName="text4" presStyleLbl="fgAcc4" presStyleIdx="13" presStyleCnt="35" custScaleY="115235">
        <dgm:presLayoutVars>
          <dgm:chPref val="3"/>
        </dgm:presLayoutVars>
      </dgm:prSet>
      <dgm:spPr/>
    </dgm:pt>
    <dgm:pt modelId="{B7897A0D-57BC-4782-A850-E895B6E05784}" type="pres">
      <dgm:prSet presAssocID="{DF5C4599-9069-4084-8F16-EF9AD0951F6C}" presName="hierChild5" presStyleCnt="0"/>
      <dgm:spPr/>
    </dgm:pt>
    <dgm:pt modelId="{4DB6BD30-4088-46FD-88C8-E819FA79DF95}" type="pres">
      <dgm:prSet presAssocID="{18260F94-8305-4175-97DD-D80B16574661}" presName="Name23" presStyleLbl="parChTrans1D4" presStyleIdx="14" presStyleCnt="35"/>
      <dgm:spPr/>
    </dgm:pt>
    <dgm:pt modelId="{BFB7F10F-3583-49E3-8923-3384FBF1BEA2}" type="pres">
      <dgm:prSet presAssocID="{64694F1E-5AC8-48BC-B072-2420885DFC7F}" presName="hierRoot4" presStyleCnt="0"/>
      <dgm:spPr/>
    </dgm:pt>
    <dgm:pt modelId="{DF46364A-59DE-4553-B5E9-E75C81A05A4F}" type="pres">
      <dgm:prSet presAssocID="{64694F1E-5AC8-48BC-B072-2420885DFC7F}" presName="composite4" presStyleCnt="0"/>
      <dgm:spPr/>
    </dgm:pt>
    <dgm:pt modelId="{F51BC1D8-A70B-4921-A1E1-D46DAD4F3FE7}" type="pres">
      <dgm:prSet presAssocID="{64694F1E-5AC8-48BC-B072-2420885DFC7F}" presName="background4" presStyleLbl="node4" presStyleIdx="14" presStyleCnt="35"/>
      <dgm:spPr/>
    </dgm:pt>
    <dgm:pt modelId="{D6DD5464-E5B6-4D24-8E08-36D1774772DD}" type="pres">
      <dgm:prSet presAssocID="{64694F1E-5AC8-48BC-B072-2420885DFC7F}" presName="text4" presStyleLbl="fgAcc4" presStyleIdx="14" presStyleCnt="35">
        <dgm:presLayoutVars>
          <dgm:chPref val="3"/>
        </dgm:presLayoutVars>
      </dgm:prSet>
      <dgm:spPr/>
    </dgm:pt>
    <dgm:pt modelId="{B02CC5E3-A340-4E05-BF46-DE7E66D7BF0E}" type="pres">
      <dgm:prSet presAssocID="{64694F1E-5AC8-48BC-B072-2420885DFC7F}" presName="hierChild5" presStyleCnt="0"/>
      <dgm:spPr/>
    </dgm:pt>
    <dgm:pt modelId="{7519EBC8-50D1-41CC-9CCA-4C599DC4BA7A}" type="pres">
      <dgm:prSet presAssocID="{EA507E2E-00D2-4B9C-8610-99B273410428}" presName="Name23" presStyleLbl="parChTrans1D4" presStyleIdx="15" presStyleCnt="35"/>
      <dgm:spPr/>
    </dgm:pt>
    <dgm:pt modelId="{E3BA8D1E-679F-4187-87CE-A4471AE27BA4}" type="pres">
      <dgm:prSet presAssocID="{98EB5F84-63FC-4FDB-BB73-DA7B81DB96E6}" presName="hierRoot4" presStyleCnt="0"/>
      <dgm:spPr/>
    </dgm:pt>
    <dgm:pt modelId="{0999B9AC-8641-4398-BC0D-4119FE2C8C7D}" type="pres">
      <dgm:prSet presAssocID="{98EB5F84-63FC-4FDB-BB73-DA7B81DB96E6}" presName="composite4" presStyleCnt="0"/>
      <dgm:spPr/>
    </dgm:pt>
    <dgm:pt modelId="{A4CEB57C-4295-4E8B-8FE1-711878FB61D0}" type="pres">
      <dgm:prSet presAssocID="{98EB5F84-63FC-4FDB-BB73-DA7B81DB96E6}" presName="background4" presStyleLbl="node4" presStyleIdx="15" presStyleCnt="35"/>
      <dgm:spPr>
        <a:solidFill>
          <a:schemeClr val="accent6"/>
        </a:solidFill>
      </dgm:spPr>
    </dgm:pt>
    <dgm:pt modelId="{269A2FBC-7162-44EB-B5BC-31146E3D44BE}" type="pres">
      <dgm:prSet presAssocID="{98EB5F84-63FC-4FDB-BB73-DA7B81DB96E6}" presName="text4" presStyleLbl="fgAcc4" presStyleIdx="15" presStyleCnt="35">
        <dgm:presLayoutVars>
          <dgm:chPref val="3"/>
        </dgm:presLayoutVars>
      </dgm:prSet>
      <dgm:spPr/>
    </dgm:pt>
    <dgm:pt modelId="{773678DA-CF75-486E-81EA-7BF7338A12F9}" type="pres">
      <dgm:prSet presAssocID="{98EB5F84-63FC-4FDB-BB73-DA7B81DB96E6}" presName="hierChild5" presStyleCnt="0"/>
      <dgm:spPr/>
    </dgm:pt>
    <dgm:pt modelId="{BB4F4A80-C6BE-4358-8260-BB6DAAF6D2B7}" type="pres">
      <dgm:prSet presAssocID="{C8AAEAF9-96E5-4F71-BA15-91945B3C6D7B}" presName="Name23" presStyleLbl="parChTrans1D4" presStyleIdx="16" presStyleCnt="35"/>
      <dgm:spPr/>
    </dgm:pt>
    <dgm:pt modelId="{2ED7562D-14C9-4F8C-A8AB-F8853187FCCB}" type="pres">
      <dgm:prSet presAssocID="{CCAC33C4-4167-43A9-8B76-74630AD18107}" presName="hierRoot4" presStyleCnt="0"/>
      <dgm:spPr/>
    </dgm:pt>
    <dgm:pt modelId="{9A303DC0-AF2C-4B40-898B-3F0C430E4B4D}" type="pres">
      <dgm:prSet presAssocID="{CCAC33C4-4167-43A9-8B76-74630AD18107}" presName="composite4" presStyleCnt="0"/>
      <dgm:spPr/>
    </dgm:pt>
    <dgm:pt modelId="{5BB51125-5B29-4A26-BE10-AE1C58A03D54}" type="pres">
      <dgm:prSet presAssocID="{CCAC33C4-4167-43A9-8B76-74630AD18107}" presName="background4" presStyleLbl="node4" presStyleIdx="16" presStyleCnt="35"/>
      <dgm:spPr>
        <a:solidFill>
          <a:schemeClr val="accent2">
            <a:lumMod val="60000"/>
            <a:lumOff val="40000"/>
          </a:schemeClr>
        </a:solidFill>
      </dgm:spPr>
    </dgm:pt>
    <dgm:pt modelId="{B52B1EAB-2848-4867-9AF7-B4D3BA37E8FC}" type="pres">
      <dgm:prSet presAssocID="{CCAC33C4-4167-43A9-8B76-74630AD18107}" presName="text4" presStyleLbl="fgAcc4" presStyleIdx="16" presStyleCnt="35">
        <dgm:presLayoutVars>
          <dgm:chPref val="3"/>
        </dgm:presLayoutVars>
      </dgm:prSet>
      <dgm:spPr/>
    </dgm:pt>
    <dgm:pt modelId="{EB86AFC9-B72B-4AA4-B4B5-480D15E47355}" type="pres">
      <dgm:prSet presAssocID="{CCAC33C4-4167-43A9-8B76-74630AD18107}" presName="hierChild5" presStyleCnt="0"/>
      <dgm:spPr/>
    </dgm:pt>
    <dgm:pt modelId="{41CED8C3-E54B-4909-8E9D-CD3DBEEE03BE}" type="pres">
      <dgm:prSet presAssocID="{00B9D0B6-7BCB-48D2-B5B7-1BDB3C762AB7}" presName="Name23" presStyleLbl="parChTrans1D4" presStyleIdx="17" presStyleCnt="35"/>
      <dgm:spPr/>
    </dgm:pt>
    <dgm:pt modelId="{AFD62D06-F003-4F7B-A12E-DABD902C60C7}" type="pres">
      <dgm:prSet presAssocID="{ED929FEA-061F-4975-A2B8-FDBA21F8EA45}" presName="hierRoot4" presStyleCnt="0"/>
      <dgm:spPr/>
    </dgm:pt>
    <dgm:pt modelId="{81D3B534-D5F7-42C6-94C8-42B044B1DB1A}" type="pres">
      <dgm:prSet presAssocID="{ED929FEA-061F-4975-A2B8-FDBA21F8EA45}" presName="composite4" presStyleCnt="0"/>
      <dgm:spPr/>
    </dgm:pt>
    <dgm:pt modelId="{39280EE0-DD50-4C7C-A4D6-24BBADBC74A4}" type="pres">
      <dgm:prSet presAssocID="{ED929FEA-061F-4975-A2B8-FDBA21F8EA45}" presName="background4" presStyleLbl="node4" presStyleIdx="17" presStyleCnt="35"/>
      <dgm:spPr>
        <a:solidFill>
          <a:srgbClr val="92D050"/>
        </a:solidFill>
      </dgm:spPr>
    </dgm:pt>
    <dgm:pt modelId="{5A93CD91-06AF-41E2-91C9-2DF9451477AA}" type="pres">
      <dgm:prSet presAssocID="{ED929FEA-061F-4975-A2B8-FDBA21F8EA45}" presName="text4" presStyleLbl="fgAcc4" presStyleIdx="17" presStyleCnt="35">
        <dgm:presLayoutVars>
          <dgm:chPref val="3"/>
        </dgm:presLayoutVars>
      </dgm:prSet>
      <dgm:spPr/>
    </dgm:pt>
    <dgm:pt modelId="{816FDD4B-C564-477B-B7B5-163442541813}" type="pres">
      <dgm:prSet presAssocID="{ED929FEA-061F-4975-A2B8-FDBA21F8EA45}" presName="hierChild5" presStyleCnt="0"/>
      <dgm:spPr/>
    </dgm:pt>
    <dgm:pt modelId="{B4A99BE8-E9CD-4F92-8628-4442EE23B176}" type="pres">
      <dgm:prSet presAssocID="{5A86DB82-E689-41D5-8D65-78255A1FAA34}" presName="Name23" presStyleLbl="parChTrans1D4" presStyleIdx="18" presStyleCnt="35"/>
      <dgm:spPr/>
    </dgm:pt>
    <dgm:pt modelId="{36BE7651-38AE-459F-9F3C-89C6A92DB92C}" type="pres">
      <dgm:prSet presAssocID="{6E06BE1B-0AB8-4E18-967B-A6980DEFDC3F}" presName="hierRoot4" presStyleCnt="0"/>
      <dgm:spPr/>
    </dgm:pt>
    <dgm:pt modelId="{9BE9EC34-65EF-4EA0-87D2-848C5404679F}" type="pres">
      <dgm:prSet presAssocID="{6E06BE1B-0AB8-4E18-967B-A6980DEFDC3F}" presName="composite4" presStyleCnt="0"/>
      <dgm:spPr/>
    </dgm:pt>
    <dgm:pt modelId="{C31ED162-0E92-44E5-89AF-BA41B1A4CD26}" type="pres">
      <dgm:prSet presAssocID="{6E06BE1B-0AB8-4E18-967B-A6980DEFDC3F}" presName="background4" presStyleLbl="node4" presStyleIdx="18" presStyleCnt="35"/>
      <dgm:spPr>
        <a:solidFill>
          <a:srgbClr val="92D050"/>
        </a:solidFill>
      </dgm:spPr>
    </dgm:pt>
    <dgm:pt modelId="{39676E26-454D-416F-BD06-57B33C8CB41C}" type="pres">
      <dgm:prSet presAssocID="{6E06BE1B-0AB8-4E18-967B-A6980DEFDC3F}" presName="text4" presStyleLbl="fgAcc4" presStyleIdx="18" presStyleCnt="35">
        <dgm:presLayoutVars>
          <dgm:chPref val="3"/>
        </dgm:presLayoutVars>
      </dgm:prSet>
      <dgm:spPr/>
    </dgm:pt>
    <dgm:pt modelId="{A13C337C-A277-4CB0-AE06-0DDF1F385240}" type="pres">
      <dgm:prSet presAssocID="{6E06BE1B-0AB8-4E18-967B-A6980DEFDC3F}" presName="hierChild5" presStyleCnt="0"/>
      <dgm:spPr/>
    </dgm:pt>
    <dgm:pt modelId="{E6B341EA-8332-4965-BA30-698B806BB3FC}" type="pres">
      <dgm:prSet presAssocID="{E061FF8B-A224-4E21-8410-9DE493198C3C}" presName="Name23" presStyleLbl="parChTrans1D4" presStyleIdx="19" presStyleCnt="35"/>
      <dgm:spPr/>
    </dgm:pt>
    <dgm:pt modelId="{B2723E96-77AF-4CC8-AD6D-67DA45BE1A9E}" type="pres">
      <dgm:prSet presAssocID="{3183C676-0E0D-45DD-A05E-6F5D002A7B06}" presName="hierRoot4" presStyleCnt="0"/>
      <dgm:spPr/>
    </dgm:pt>
    <dgm:pt modelId="{EE82D71C-8599-4937-A046-8CC3D4CB3180}" type="pres">
      <dgm:prSet presAssocID="{3183C676-0E0D-45DD-A05E-6F5D002A7B06}" presName="composite4" presStyleCnt="0"/>
      <dgm:spPr/>
    </dgm:pt>
    <dgm:pt modelId="{D003E530-2BD9-4DE4-8674-DA662A4483E4}" type="pres">
      <dgm:prSet presAssocID="{3183C676-0E0D-45DD-A05E-6F5D002A7B06}" presName="background4" presStyleLbl="node4" presStyleIdx="19" presStyleCnt="35"/>
      <dgm:spPr>
        <a:solidFill>
          <a:srgbClr val="FFC000"/>
        </a:solidFill>
      </dgm:spPr>
    </dgm:pt>
    <dgm:pt modelId="{CD35F046-33B8-453A-BE2A-E637B11E7C32}" type="pres">
      <dgm:prSet presAssocID="{3183C676-0E0D-45DD-A05E-6F5D002A7B06}" presName="text4" presStyleLbl="fgAcc4" presStyleIdx="19" presStyleCnt="35" custLinFactNeighborX="-3155" custLinFactNeighborY="3039">
        <dgm:presLayoutVars>
          <dgm:chPref val="3"/>
        </dgm:presLayoutVars>
      </dgm:prSet>
      <dgm:spPr/>
    </dgm:pt>
    <dgm:pt modelId="{99F7DE20-53A0-43EE-A9E7-449814050D9D}" type="pres">
      <dgm:prSet presAssocID="{3183C676-0E0D-45DD-A05E-6F5D002A7B06}" presName="hierChild5" presStyleCnt="0"/>
      <dgm:spPr/>
    </dgm:pt>
    <dgm:pt modelId="{0487D121-FC47-4871-B8C1-CCC8A639C9F5}" type="pres">
      <dgm:prSet presAssocID="{A18FBA88-841C-4555-BC2E-DE870F4EEB24}" presName="Name23" presStyleLbl="parChTrans1D4" presStyleIdx="20" presStyleCnt="35"/>
      <dgm:spPr/>
    </dgm:pt>
    <dgm:pt modelId="{05E956A2-CA69-414F-81FB-A59AEFB99E37}" type="pres">
      <dgm:prSet presAssocID="{A37F8A88-327F-45B7-BB39-3B8C5A6F73E1}" presName="hierRoot4" presStyleCnt="0"/>
      <dgm:spPr/>
    </dgm:pt>
    <dgm:pt modelId="{77A9B8F0-219B-4F34-AAD6-59783BE5B45C}" type="pres">
      <dgm:prSet presAssocID="{A37F8A88-327F-45B7-BB39-3B8C5A6F73E1}" presName="composite4" presStyleCnt="0"/>
      <dgm:spPr/>
    </dgm:pt>
    <dgm:pt modelId="{94A3F81B-8924-4E2B-97F7-47A8AC7E9CA5}" type="pres">
      <dgm:prSet presAssocID="{A37F8A88-327F-45B7-BB39-3B8C5A6F73E1}" presName="background4" presStyleLbl="node4" presStyleIdx="20" presStyleCnt="35"/>
      <dgm:spPr/>
    </dgm:pt>
    <dgm:pt modelId="{9DCC02B3-3248-4962-B05E-D0A1A5CFA3C8}" type="pres">
      <dgm:prSet presAssocID="{A37F8A88-327F-45B7-BB39-3B8C5A6F73E1}" presName="text4" presStyleLbl="fgAcc4" presStyleIdx="20" presStyleCnt="35">
        <dgm:presLayoutVars>
          <dgm:chPref val="3"/>
        </dgm:presLayoutVars>
      </dgm:prSet>
      <dgm:spPr/>
    </dgm:pt>
    <dgm:pt modelId="{47078510-8B88-4ACC-B8DC-8525712D39FB}" type="pres">
      <dgm:prSet presAssocID="{A37F8A88-327F-45B7-BB39-3B8C5A6F73E1}" presName="hierChild5" presStyleCnt="0"/>
      <dgm:spPr/>
    </dgm:pt>
    <dgm:pt modelId="{2572DBC6-09EB-4F7E-92E2-3DAB7E698168}" type="pres">
      <dgm:prSet presAssocID="{08BFE101-1165-4344-B04C-4D5E177754C7}" presName="Name23" presStyleLbl="parChTrans1D4" presStyleIdx="21" presStyleCnt="35"/>
      <dgm:spPr/>
    </dgm:pt>
    <dgm:pt modelId="{2BE8C28E-F439-4913-9608-7EC77C8A2073}" type="pres">
      <dgm:prSet presAssocID="{691A6E13-5AF9-4167-BB9D-7E4F2DCC4CE8}" presName="hierRoot4" presStyleCnt="0"/>
      <dgm:spPr/>
    </dgm:pt>
    <dgm:pt modelId="{EEBBDF03-447B-4525-90EC-670E6161A180}" type="pres">
      <dgm:prSet presAssocID="{691A6E13-5AF9-4167-BB9D-7E4F2DCC4CE8}" presName="composite4" presStyleCnt="0"/>
      <dgm:spPr/>
    </dgm:pt>
    <dgm:pt modelId="{30F5D0CB-E627-4D5D-9327-E2EB68B2079B}" type="pres">
      <dgm:prSet presAssocID="{691A6E13-5AF9-4167-BB9D-7E4F2DCC4CE8}" presName="background4" presStyleLbl="node4" presStyleIdx="21" presStyleCnt="35"/>
      <dgm:spPr>
        <a:solidFill>
          <a:srgbClr val="FFC000"/>
        </a:solidFill>
      </dgm:spPr>
    </dgm:pt>
    <dgm:pt modelId="{B6EB871C-FB3F-49BE-B918-D3B0F1BE2F93}" type="pres">
      <dgm:prSet presAssocID="{691A6E13-5AF9-4167-BB9D-7E4F2DCC4CE8}" presName="text4" presStyleLbl="fgAcc4" presStyleIdx="21" presStyleCnt="35">
        <dgm:presLayoutVars>
          <dgm:chPref val="3"/>
        </dgm:presLayoutVars>
      </dgm:prSet>
      <dgm:spPr/>
    </dgm:pt>
    <dgm:pt modelId="{9348B3AD-5B4C-4F98-91A5-353FD6364C68}" type="pres">
      <dgm:prSet presAssocID="{691A6E13-5AF9-4167-BB9D-7E4F2DCC4CE8}" presName="hierChild5" presStyleCnt="0"/>
      <dgm:spPr/>
    </dgm:pt>
    <dgm:pt modelId="{894083FE-9F65-4A27-985B-F4FE16B5CBBF}" type="pres">
      <dgm:prSet presAssocID="{8122BD5E-1B35-4EAA-835B-32FBF24FAC0F}" presName="Name23" presStyleLbl="parChTrans1D4" presStyleIdx="22" presStyleCnt="35"/>
      <dgm:spPr/>
    </dgm:pt>
    <dgm:pt modelId="{057201DE-DBC9-4E91-A929-CAB4E0973CBA}" type="pres">
      <dgm:prSet presAssocID="{F8A96002-C5B5-4342-823A-7616B1771D77}" presName="hierRoot4" presStyleCnt="0"/>
      <dgm:spPr/>
    </dgm:pt>
    <dgm:pt modelId="{620B870C-D926-4FA8-9A78-618F5E8BF624}" type="pres">
      <dgm:prSet presAssocID="{F8A96002-C5B5-4342-823A-7616B1771D77}" presName="composite4" presStyleCnt="0"/>
      <dgm:spPr/>
    </dgm:pt>
    <dgm:pt modelId="{718040C4-4717-4F5F-8080-3700AD1CA510}" type="pres">
      <dgm:prSet presAssocID="{F8A96002-C5B5-4342-823A-7616B1771D77}" presName="background4" presStyleLbl="node4" presStyleIdx="22" presStyleCnt="35"/>
      <dgm:spPr/>
    </dgm:pt>
    <dgm:pt modelId="{C157EB72-C30A-4CC7-A52A-B00E45B44150}" type="pres">
      <dgm:prSet presAssocID="{F8A96002-C5B5-4342-823A-7616B1771D77}" presName="text4" presStyleLbl="fgAcc4" presStyleIdx="22" presStyleCnt="35">
        <dgm:presLayoutVars>
          <dgm:chPref val="3"/>
        </dgm:presLayoutVars>
      </dgm:prSet>
      <dgm:spPr/>
    </dgm:pt>
    <dgm:pt modelId="{6956B46C-DA56-4A48-BB69-AB83F46F933E}" type="pres">
      <dgm:prSet presAssocID="{F8A96002-C5B5-4342-823A-7616B1771D77}" presName="hierChild5" presStyleCnt="0"/>
      <dgm:spPr/>
    </dgm:pt>
    <dgm:pt modelId="{9D158A24-8DA6-4BEF-AA8E-B70648F15F54}" type="pres">
      <dgm:prSet presAssocID="{5189CC07-9E57-4FD5-852A-0C7F42D1588E}" presName="Name23" presStyleLbl="parChTrans1D4" presStyleIdx="23" presStyleCnt="35"/>
      <dgm:spPr/>
    </dgm:pt>
    <dgm:pt modelId="{AB536076-C7F3-40EC-B892-7DDEB131B916}" type="pres">
      <dgm:prSet presAssocID="{3FC651DE-CD67-45A5-A055-6229287910F0}" presName="hierRoot4" presStyleCnt="0"/>
      <dgm:spPr/>
    </dgm:pt>
    <dgm:pt modelId="{453ADB8D-E4AA-4C63-A76E-6C8B710AE29B}" type="pres">
      <dgm:prSet presAssocID="{3FC651DE-CD67-45A5-A055-6229287910F0}" presName="composite4" presStyleCnt="0"/>
      <dgm:spPr/>
    </dgm:pt>
    <dgm:pt modelId="{8FC77588-B37B-4BDA-8AC3-3340C416BC50}" type="pres">
      <dgm:prSet presAssocID="{3FC651DE-CD67-45A5-A055-6229287910F0}" presName="background4" presStyleLbl="node4" presStyleIdx="23" presStyleCnt="35"/>
      <dgm:spPr>
        <a:solidFill>
          <a:srgbClr val="92D050"/>
        </a:solidFill>
      </dgm:spPr>
    </dgm:pt>
    <dgm:pt modelId="{E2E424F1-8228-47E0-BF01-541D15B9A62F}" type="pres">
      <dgm:prSet presAssocID="{3FC651DE-CD67-45A5-A055-6229287910F0}" presName="text4" presStyleLbl="fgAcc4" presStyleIdx="23" presStyleCnt="35">
        <dgm:presLayoutVars>
          <dgm:chPref val="3"/>
        </dgm:presLayoutVars>
      </dgm:prSet>
      <dgm:spPr/>
    </dgm:pt>
    <dgm:pt modelId="{52F14F82-656D-4D54-9245-D45464D1FD91}" type="pres">
      <dgm:prSet presAssocID="{3FC651DE-CD67-45A5-A055-6229287910F0}" presName="hierChild5" presStyleCnt="0"/>
      <dgm:spPr/>
    </dgm:pt>
    <dgm:pt modelId="{400CF358-5C21-4768-B2C2-FA6AD71B18ED}" type="pres">
      <dgm:prSet presAssocID="{522A2FFC-58D0-41B9-9694-9DD9AF9F24AC}" presName="Name23" presStyleLbl="parChTrans1D4" presStyleIdx="24" presStyleCnt="35"/>
      <dgm:spPr/>
    </dgm:pt>
    <dgm:pt modelId="{E3E9A697-AD08-436F-8075-CD447329CE70}" type="pres">
      <dgm:prSet presAssocID="{881F14F1-7832-4357-9510-8F3BA2F36360}" presName="hierRoot4" presStyleCnt="0"/>
      <dgm:spPr/>
    </dgm:pt>
    <dgm:pt modelId="{98C49C77-F7E8-4D65-AC57-3019FA337CAF}" type="pres">
      <dgm:prSet presAssocID="{881F14F1-7832-4357-9510-8F3BA2F36360}" presName="composite4" presStyleCnt="0"/>
      <dgm:spPr/>
    </dgm:pt>
    <dgm:pt modelId="{7B6F4DC0-DA24-4F35-8076-E15F3EE77015}" type="pres">
      <dgm:prSet presAssocID="{881F14F1-7832-4357-9510-8F3BA2F36360}" presName="background4" presStyleLbl="node4" presStyleIdx="24" presStyleCnt="35"/>
      <dgm:spPr>
        <a:solidFill>
          <a:srgbClr val="FFC000"/>
        </a:solidFill>
      </dgm:spPr>
    </dgm:pt>
    <dgm:pt modelId="{BFFCD3F6-A8B7-4A50-9949-257D96EF9911}" type="pres">
      <dgm:prSet presAssocID="{881F14F1-7832-4357-9510-8F3BA2F36360}" presName="text4" presStyleLbl="fgAcc4" presStyleIdx="24" presStyleCnt="35">
        <dgm:presLayoutVars>
          <dgm:chPref val="3"/>
        </dgm:presLayoutVars>
      </dgm:prSet>
      <dgm:spPr/>
    </dgm:pt>
    <dgm:pt modelId="{EA342395-7BC5-448F-9B8F-DB3603D2845F}" type="pres">
      <dgm:prSet presAssocID="{881F14F1-7832-4357-9510-8F3BA2F36360}" presName="hierChild5" presStyleCnt="0"/>
      <dgm:spPr/>
    </dgm:pt>
    <dgm:pt modelId="{BC39CDF5-77FB-4EBF-90DB-4D4659BE03B4}" type="pres">
      <dgm:prSet presAssocID="{99E8C6EA-48DA-4417-9F05-F92B1151D867}" presName="Name23" presStyleLbl="parChTrans1D4" presStyleIdx="25" presStyleCnt="35"/>
      <dgm:spPr/>
    </dgm:pt>
    <dgm:pt modelId="{A3010254-1D23-41E5-A735-CE3D13DB8467}" type="pres">
      <dgm:prSet presAssocID="{8A97198F-FFB2-466F-A2D2-49104660A2FC}" presName="hierRoot4" presStyleCnt="0"/>
      <dgm:spPr/>
    </dgm:pt>
    <dgm:pt modelId="{2EE31EBB-1E75-484C-986D-A9071AF4D946}" type="pres">
      <dgm:prSet presAssocID="{8A97198F-FFB2-466F-A2D2-49104660A2FC}" presName="composite4" presStyleCnt="0"/>
      <dgm:spPr/>
    </dgm:pt>
    <dgm:pt modelId="{E0B18B25-5BFD-4C2C-80CF-24FCABAA61B4}" type="pres">
      <dgm:prSet presAssocID="{8A97198F-FFB2-466F-A2D2-49104660A2FC}" presName="background4" presStyleLbl="node4" presStyleIdx="25" presStyleCnt="35"/>
      <dgm:spPr/>
    </dgm:pt>
    <dgm:pt modelId="{3D47035F-51F9-42B3-9E5D-B7253FB7A7B0}" type="pres">
      <dgm:prSet presAssocID="{8A97198F-FFB2-466F-A2D2-49104660A2FC}" presName="text4" presStyleLbl="fgAcc4" presStyleIdx="25" presStyleCnt="35">
        <dgm:presLayoutVars>
          <dgm:chPref val="3"/>
        </dgm:presLayoutVars>
      </dgm:prSet>
      <dgm:spPr/>
    </dgm:pt>
    <dgm:pt modelId="{498B1C91-FA1E-4DBB-8BF0-4F580AF7AEC8}" type="pres">
      <dgm:prSet presAssocID="{8A97198F-FFB2-466F-A2D2-49104660A2FC}" presName="hierChild5" presStyleCnt="0"/>
      <dgm:spPr/>
    </dgm:pt>
    <dgm:pt modelId="{2F1E4F04-92CE-4286-8E14-B368610F0DC0}" type="pres">
      <dgm:prSet presAssocID="{14A9F1CE-7B75-47FA-9ED9-AEAB919EC98C}" presName="Name23" presStyleLbl="parChTrans1D4" presStyleIdx="26" presStyleCnt="35"/>
      <dgm:spPr/>
    </dgm:pt>
    <dgm:pt modelId="{36637AC4-1B65-40E6-89A9-6F503E3BE385}" type="pres">
      <dgm:prSet presAssocID="{2405C371-A331-4C58-93DC-1E8417687954}" presName="hierRoot4" presStyleCnt="0"/>
      <dgm:spPr/>
    </dgm:pt>
    <dgm:pt modelId="{CD67AEEA-62C7-4E7B-B2E9-96FD1E1042B7}" type="pres">
      <dgm:prSet presAssocID="{2405C371-A331-4C58-93DC-1E8417687954}" presName="composite4" presStyleCnt="0"/>
      <dgm:spPr/>
    </dgm:pt>
    <dgm:pt modelId="{9D5C3EBF-E323-4C4D-8EAD-3765C86B3A2C}" type="pres">
      <dgm:prSet presAssocID="{2405C371-A331-4C58-93DC-1E8417687954}" presName="background4" presStyleLbl="node4" presStyleIdx="26" presStyleCnt="35"/>
      <dgm:spPr>
        <a:solidFill>
          <a:srgbClr val="92D050"/>
        </a:solidFill>
      </dgm:spPr>
    </dgm:pt>
    <dgm:pt modelId="{8F428717-0D56-4FA1-ACD6-6410BADB6A2C}" type="pres">
      <dgm:prSet presAssocID="{2405C371-A331-4C58-93DC-1E8417687954}" presName="text4" presStyleLbl="fgAcc4" presStyleIdx="26" presStyleCnt="35">
        <dgm:presLayoutVars>
          <dgm:chPref val="3"/>
        </dgm:presLayoutVars>
      </dgm:prSet>
      <dgm:spPr/>
    </dgm:pt>
    <dgm:pt modelId="{F641BDB6-9FC8-4F3D-966A-40AA932C3A96}" type="pres">
      <dgm:prSet presAssocID="{2405C371-A331-4C58-93DC-1E8417687954}" presName="hierChild5" presStyleCnt="0"/>
      <dgm:spPr/>
    </dgm:pt>
    <dgm:pt modelId="{22EB4C11-B9C1-452C-BBDC-367DD51BF275}" type="pres">
      <dgm:prSet presAssocID="{E1A70A3C-3A78-403B-BE65-4380B12B2DD3}" presName="Name23" presStyleLbl="parChTrans1D4" presStyleIdx="27" presStyleCnt="35"/>
      <dgm:spPr/>
    </dgm:pt>
    <dgm:pt modelId="{59D3CB0B-5502-4FD2-9F5D-7915FDD6BBF0}" type="pres">
      <dgm:prSet presAssocID="{E3A7B8BC-CFF7-4F6B-86E1-C584AB010D01}" presName="hierRoot4" presStyleCnt="0"/>
      <dgm:spPr/>
    </dgm:pt>
    <dgm:pt modelId="{47D30FC5-973D-4115-900E-33B8AF564682}" type="pres">
      <dgm:prSet presAssocID="{E3A7B8BC-CFF7-4F6B-86E1-C584AB010D01}" presName="composite4" presStyleCnt="0"/>
      <dgm:spPr/>
    </dgm:pt>
    <dgm:pt modelId="{03D2C8BC-6E45-4749-8BD9-114D1C6308BA}" type="pres">
      <dgm:prSet presAssocID="{E3A7B8BC-CFF7-4F6B-86E1-C584AB010D01}" presName="background4" presStyleLbl="node4" presStyleIdx="27" presStyleCnt="35"/>
      <dgm:spPr>
        <a:solidFill>
          <a:srgbClr val="92D050"/>
        </a:solidFill>
      </dgm:spPr>
    </dgm:pt>
    <dgm:pt modelId="{15069EBE-325D-4332-AD94-FBB0D16B8520}" type="pres">
      <dgm:prSet presAssocID="{E3A7B8BC-CFF7-4F6B-86E1-C584AB010D01}" presName="text4" presStyleLbl="fgAcc4" presStyleIdx="27" presStyleCnt="35">
        <dgm:presLayoutVars>
          <dgm:chPref val="3"/>
        </dgm:presLayoutVars>
      </dgm:prSet>
      <dgm:spPr/>
    </dgm:pt>
    <dgm:pt modelId="{B8E76CFF-5132-49A4-BD63-854F0372B730}" type="pres">
      <dgm:prSet presAssocID="{E3A7B8BC-CFF7-4F6B-86E1-C584AB010D01}" presName="hierChild5" presStyleCnt="0"/>
      <dgm:spPr/>
    </dgm:pt>
    <dgm:pt modelId="{CD00D7D4-FCAC-4DEF-B826-09662C43F2B9}" type="pres">
      <dgm:prSet presAssocID="{74B9093B-3443-4A38-A3D9-F7CAA3F51822}" presName="Name23" presStyleLbl="parChTrans1D4" presStyleIdx="28" presStyleCnt="35"/>
      <dgm:spPr/>
    </dgm:pt>
    <dgm:pt modelId="{C872412C-A47A-4C49-ABEA-E920880FB556}" type="pres">
      <dgm:prSet presAssocID="{1D5500D3-F288-48F9-8804-BA1DC176A405}" presName="hierRoot4" presStyleCnt="0"/>
      <dgm:spPr/>
    </dgm:pt>
    <dgm:pt modelId="{96AC796E-5B24-4B9A-9456-B4AA5B03505D}" type="pres">
      <dgm:prSet presAssocID="{1D5500D3-F288-48F9-8804-BA1DC176A405}" presName="composite4" presStyleCnt="0"/>
      <dgm:spPr/>
    </dgm:pt>
    <dgm:pt modelId="{5EEEAB50-B7DC-460D-9CD6-401C4880F29E}" type="pres">
      <dgm:prSet presAssocID="{1D5500D3-F288-48F9-8804-BA1DC176A405}" presName="background4" presStyleLbl="node4" presStyleIdx="28" presStyleCnt="35"/>
      <dgm:spPr>
        <a:solidFill>
          <a:srgbClr val="FFC000"/>
        </a:solidFill>
      </dgm:spPr>
    </dgm:pt>
    <dgm:pt modelId="{56C35913-47BB-4357-BD74-CE384CF09550}" type="pres">
      <dgm:prSet presAssocID="{1D5500D3-F288-48F9-8804-BA1DC176A405}" presName="text4" presStyleLbl="fgAcc4" presStyleIdx="28" presStyleCnt="35">
        <dgm:presLayoutVars>
          <dgm:chPref val="3"/>
        </dgm:presLayoutVars>
      </dgm:prSet>
      <dgm:spPr/>
    </dgm:pt>
    <dgm:pt modelId="{1A91B343-AFF6-452A-ABC2-9F39A341594C}" type="pres">
      <dgm:prSet presAssocID="{1D5500D3-F288-48F9-8804-BA1DC176A405}" presName="hierChild5" presStyleCnt="0"/>
      <dgm:spPr/>
    </dgm:pt>
    <dgm:pt modelId="{CD616725-96D8-4981-887B-C89B9C194391}" type="pres">
      <dgm:prSet presAssocID="{845E04AE-4907-4241-AABA-B8F269CB854B}" presName="Name23" presStyleLbl="parChTrans1D4" presStyleIdx="29" presStyleCnt="35"/>
      <dgm:spPr/>
    </dgm:pt>
    <dgm:pt modelId="{276E790A-9739-474B-9122-AC8F345E79B0}" type="pres">
      <dgm:prSet presAssocID="{8E991B29-CB31-447D-A166-571AB78CA5B2}" presName="hierRoot4" presStyleCnt="0"/>
      <dgm:spPr/>
    </dgm:pt>
    <dgm:pt modelId="{1B1CA164-A681-4C40-B643-91E01D909032}" type="pres">
      <dgm:prSet presAssocID="{8E991B29-CB31-447D-A166-571AB78CA5B2}" presName="composite4" presStyleCnt="0"/>
      <dgm:spPr/>
    </dgm:pt>
    <dgm:pt modelId="{D191E72A-AFF7-4D76-93E4-91B2F57F4009}" type="pres">
      <dgm:prSet presAssocID="{8E991B29-CB31-447D-A166-571AB78CA5B2}" presName="background4" presStyleLbl="node4" presStyleIdx="29" presStyleCnt="35"/>
      <dgm:spPr>
        <a:solidFill>
          <a:srgbClr val="92D050"/>
        </a:solidFill>
      </dgm:spPr>
    </dgm:pt>
    <dgm:pt modelId="{C0FED512-D150-4E01-9141-24C8A311A059}" type="pres">
      <dgm:prSet presAssocID="{8E991B29-CB31-447D-A166-571AB78CA5B2}" presName="text4" presStyleLbl="fgAcc4" presStyleIdx="29" presStyleCnt="35">
        <dgm:presLayoutVars>
          <dgm:chPref val="3"/>
        </dgm:presLayoutVars>
      </dgm:prSet>
      <dgm:spPr/>
    </dgm:pt>
    <dgm:pt modelId="{45FC1407-08E1-4D17-838A-813E59A39A28}" type="pres">
      <dgm:prSet presAssocID="{8E991B29-CB31-447D-A166-571AB78CA5B2}" presName="hierChild5" presStyleCnt="0"/>
      <dgm:spPr/>
    </dgm:pt>
    <dgm:pt modelId="{94F788A5-A9A5-431F-9240-8FB2A0ADBE57}" type="pres">
      <dgm:prSet presAssocID="{53073132-856B-472E-8100-BD4535D0E5B9}" presName="Name23" presStyleLbl="parChTrans1D4" presStyleIdx="30" presStyleCnt="35"/>
      <dgm:spPr/>
    </dgm:pt>
    <dgm:pt modelId="{0E859D7D-9683-4C27-9EE0-2536D4505BA8}" type="pres">
      <dgm:prSet presAssocID="{F364DC50-9855-4CEA-A892-0AAAEB367492}" presName="hierRoot4" presStyleCnt="0"/>
      <dgm:spPr/>
    </dgm:pt>
    <dgm:pt modelId="{C55D4481-86CB-4FA2-BE08-5FB3233CDBC4}" type="pres">
      <dgm:prSet presAssocID="{F364DC50-9855-4CEA-A892-0AAAEB367492}" presName="composite4" presStyleCnt="0"/>
      <dgm:spPr/>
    </dgm:pt>
    <dgm:pt modelId="{C248FE29-0776-48AF-9563-21904BDC89BA}" type="pres">
      <dgm:prSet presAssocID="{F364DC50-9855-4CEA-A892-0AAAEB367492}" presName="background4" presStyleLbl="node4" presStyleIdx="30" presStyleCnt="35"/>
      <dgm:spPr>
        <a:solidFill>
          <a:srgbClr val="FFC000"/>
        </a:solidFill>
      </dgm:spPr>
    </dgm:pt>
    <dgm:pt modelId="{E2E77286-03FC-466E-8337-5BC9BA5E0A60}" type="pres">
      <dgm:prSet presAssocID="{F364DC50-9855-4CEA-A892-0AAAEB367492}" presName="text4" presStyleLbl="fgAcc4" presStyleIdx="30" presStyleCnt="35">
        <dgm:presLayoutVars>
          <dgm:chPref val="3"/>
        </dgm:presLayoutVars>
      </dgm:prSet>
      <dgm:spPr/>
    </dgm:pt>
    <dgm:pt modelId="{536311C4-06FA-45FC-97D0-A92850D9A392}" type="pres">
      <dgm:prSet presAssocID="{F364DC50-9855-4CEA-A892-0AAAEB367492}" presName="hierChild5" presStyleCnt="0"/>
      <dgm:spPr/>
    </dgm:pt>
    <dgm:pt modelId="{1AD1FF2B-457B-46EF-A975-9EBDCC1E79D1}" type="pres">
      <dgm:prSet presAssocID="{3A667F93-6DF1-4D69-9BFD-B4B5F66A4E1D}" presName="Name23" presStyleLbl="parChTrans1D4" presStyleIdx="31" presStyleCnt="35"/>
      <dgm:spPr/>
    </dgm:pt>
    <dgm:pt modelId="{4040254E-7D26-4815-B99A-1383FBDD0386}" type="pres">
      <dgm:prSet presAssocID="{6EA2D8B9-B1F9-426F-8C29-A16E3C207F29}" presName="hierRoot4" presStyleCnt="0"/>
      <dgm:spPr/>
    </dgm:pt>
    <dgm:pt modelId="{C167A493-0B65-455D-A4BA-96836D2EAD0B}" type="pres">
      <dgm:prSet presAssocID="{6EA2D8B9-B1F9-426F-8C29-A16E3C207F29}" presName="composite4" presStyleCnt="0"/>
      <dgm:spPr/>
    </dgm:pt>
    <dgm:pt modelId="{30B32E63-9156-4597-84C5-8D05FC41B002}" type="pres">
      <dgm:prSet presAssocID="{6EA2D8B9-B1F9-426F-8C29-A16E3C207F29}" presName="background4" presStyleLbl="node4" presStyleIdx="31" presStyleCnt="35"/>
      <dgm:spPr/>
    </dgm:pt>
    <dgm:pt modelId="{558B4B83-B410-4276-B6D5-E8B9FDA90311}" type="pres">
      <dgm:prSet presAssocID="{6EA2D8B9-B1F9-426F-8C29-A16E3C207F29}" presName="text4" presStyleLbl="fgAcc4" presStyleIdx="31" presStyleCnt="35">
        <dgm:presLayoutVars>
          <dgm:chPref val="3"/>
        </dgm:presLayoutVars>
      </dgm:prSet>
      <dgm:spPr/>
    </dgm:pt>
    <dgm:pt modelId="{87D05F89-EF32-49C4-AA8D-CA5403E5D272}" type="pres">
      <dgm:prSet presAssocID="{6EA2D8B9-B1F9-426F-8C29-A16E3C207F29}" presName="hierChild5" presStyleCnt="0"/>
      <dgm:spPr/>
    </dgm:pt>
    <dgm:pt modelId="{74788971-6AE8-40A9-BAB5-D4F2C441E5DE}" type="pres">
      <dgm:prSet presAssocID="{3B88D224-8348-4A2A-8AA9-7F82CA3C64FE}" presName="Name23" presStyleLbl="parChTrans1D4" presStyleIdx="32" presStyleCnt="35"/>
      <dgm:spPr/>
    </dgm:pt>
    <dgm:pt modelId="{38522667-39A5-4C77-A0CB-DA57A4255402}" type="pres">
      <dgm:prSet presAssocID="{D80CE7C3-672D-4EFC-8B01-F59F77AD9B9A}" presName="hierRoot4" presStyleCnt="0"/>
      <dgm:spPr/>
    </dgm:pt>
    <dgm:pt modelId="{7B6F25DB-1D82-44CC-861E-B4FB496A73CA}" type="pres">
      <dgm:prSet presAssocID="{D80CE7C3-672D-4EFC-8B01-F59F77AD9B9A}" presName="composite4" presStyleCnt="0"/>
      <dgm:spPr/>
    </dgm:pt>
    <dgm:pt modelId="{9D227D8C-9FA9-459B-B165-8B89A435BA4C}" type="pres">
      <dgm:prSet presAssocID="{D80CE7C3-672D-4EFC-8B01-F59F77AD9B9A}" presName="background4" presStyleLbl="node4" presStyleIdx="32" presStyleCnt="35"/>
      <dgm:spPr/>
    </dgm:pt>
    <dgm:pt modelId="{6DBD8FF8-8167-4EDC-AF0D-01720A5316D7}" type="pres">
      <dgm:prSet presAssocID="{D80CE7C3-672D-4EFC-8B01-F59F77AD9B9A}" presName="text4" presStyleLbl="fgAcc4" presStyleIdx="32" presStyleCnt="35">
        <dgm:presLayoutVars>
          <dgm:chPref val="3"/>
        </dgm:presLayoutVars>
      </dgm:prSet>
      <dgm:spPr/>
    </dgm:pt>
    <dgm:pt modelId="{2E01E526-4D29-4CD1-8282-E36ED0FCBC20}" type="pres">
      <dgm:prSet presAssocID="{D80CE7C3-672D-4EFC-8B01-F59F77AD9B9A}" presName="hierChild5" presStyleCnt="0"/>
      <dgm:spPr/>
    </dgm:pt>
    <dgm:pt modelId="{C71E5A0C-393F-404F-BA98-051D54EB8A50}" type="pres">
      <dgm:prSet presAssocID="{319D3335-527C-40D4-84D4-8F17095C7FBE}" presName="Name23" presStyleLbl="parChTrans1D4" presStyleIdx="33" presStyleCnt="35"/>
      <dgm:spPr/>
    </dgm:pt>
    <dgm:pt modelId="{4061DC61-80F4-43EB-BA68-743B849CE06A}" type="pres">
      <dgm:prSet presAssocID="{7C49F054-74B7-4CE8-B4EE-F45A76946E2A}" presName="hierRoot4" presStyleCnt="0"/>
      <dgm:spPr/>
    </dgm:pt>
    <dgm:pt modelId="{A1EDDFA7-EF6B-4354-8A9D-AF89C74A260B}" type="pres">
      <dgm:prSet presAssocID="{7C49F054-74B7-4CE8-B4EE-F45A76946E2A}" presName="composite4" presStyleCnt="0"/>
      <dgm:spPr/>
    </dgm:pt>
    <dgm:pt modelId="{A5E0D21D-91DA-4EFA-BAC8-B59AE08E53B7}" type="pres">
      <dgm:prSet presAssocID="{7C49F054-74B7-4CE8-B4EE-F45A76946E2A}" presName="background4" presStyleLbl="node4" presStyleIdx="33" presStyleCnt="35"/>
      <dgm:spPr>
        <a:solidFill>
          <a:srgbClr val="FFC000"/>
        </a:solidFill>
      </dgm:spPr>
    </dgm:pt>
    <dgm:pt modelId="{54F1BC3E-70C1-4125-ABF3-8C822B066808}" type="pres">
      <dgm:prSet presAssocID="{7C49F054-74B7-4CE8-B4EE-F45A76946E2A}" presName="text4" presStyleLbl="fgAcc4" presStyleIdx="33" presStyleCnt="35" custLinFactNeighborX="1527">
        <dgm:presLayoutVars>
          <dgm:chPref val="3"/>
        </dgm:presLayoutVars>
      </dgm:prSet>
      <dgm:spPr/>
    </dgm:pt>
    <dgm:pt modelId="{2053106C-7945-46C5-AF63-3DEFE97CF5FF}" type="pres">
      <dgm:prSet presAssocID="{7C49F054-74B7-4CE8-B4EE-F45A76946E2A}" presName="hierChild5" presStyleCnt="0"/>
      <dgm:spPr/>
    </dgm:pt>
    <dgm:pt modelId="{4212C060-118A-40D7-8708-79AFBAFA0CF2}" type="pres">
      <dgm:prSet presAssocID="{D1A8E655-9565-411C-AC11-D0F4403590DF}" presName="Name23" presStyleLbl="parChTrans1D4" presStyleIdx="34" presStyleCnt="35"/>
      <dgm:spPr/>
    </dgm:pt>
    <dgm:pt modelId="{F85DC994-AF56-4D11-888A-273C9A70E74F}" type="pres">
      <dgm:prSet presAssocID="{3FC34CDC-73DD-41F7-BA0A-04000FEA97C3}" presName="hierRoot4" presStyleCnt="0"/>
      <dgm:spPr/>
    </dgm:pt>
    <dgm:pt modelId="{A51D0E8E-3024-48C5-9F32-73BAB03322E2}" type="pres">
      <dgm:prSet presAssocID="{3FC34CDC-73DD-41F7-BA0A-04000FEA97C3}" presName="composite4" presStyleCnt="0"/>
      <dgm:spPr/>
    </dgm:pt>
    <dgm:pt modelId="{F4CB7221-61AF-4CAE-A99A-BA6850A4B7BF}" type="pres">
      <dgm:prSet presAssocID="{3FC34CDC-73DD-41F7-BA0A-04000FEA97C3}" presName="background4" presStyleLbl="node4" presStyleIdx="34" presStyleCnt="35"/>
      <dgm:spPr/>
    </dgm:pt>
    <dgm:pt modelId="{7B5171F4-8F94-4420-8F20-20338D98A5CD}" type="pres">
      <dgm:prSet presAssocID="{3FC34CDC-73DD-41F7-BA0A-04000FEA97C3}" presName="text4" presStyleLbl="fgAcc4" presStyleIdx="34" presStyleCnt="35">
        <dgm:presLayoutVars>
          <dgm:chPref val="3"/>
        </dgm:presLayoutVars>
      </dgm:prSet>
      <dgm:spPr/>
    </dgm:pt>
    <dgm:pt modelId="{6D1CD8F2-48F2-405B-B4D0-A3665AF132CB}" type="pres">
      <dgm:prSet presAssocID="{3FC34CDC-73DD-41F7-BA0A-04000FEA97C3}" presName="hierChild5" presStyleCnt="0"/>
      <dgm:spPr/>
    </dgm:pt>
    <dgm:pt modelId="{3880E3EC-FAA1-4439-825F-E1DD2A326631}" type="pres">
      <dgm:prSet presAssocID="{DAAE24E3-22EB-4E7D-B634-1668836573E8}" presName="hierRoot1" presStyleCnt="0"/>
      <dgm:spPr/>
    </dgm:pt>
    <dgm:pt modelId="{CA8DC9AA-E82B-486A-8B02-E17375691CEE}" type="pres">
      <dgm:prSet presAssocID="{DAAE24E3-22EB-4E7D-B634-1668836573E8}" presName="composite" presStyleCnt="0"/>
      <dgm:spPr/>
    </dgm:pt>
    <dgm:pt modelId="{106C4B67-CCE5-4333-96F8-97F3ACA2FABA}" type="pres">
      <dgm:prSet presAssocID="{DAAE24E3-22EB-4E7D-B634-1668836573E8}" presName="background" presStyleLbl="node0" presStyleIdx="2" presStyleCnt="3"/>
      <dgm:spPr>
        <a:solidFill>
          <a:schemeClr val="accent2">
            <a:lumMod val="40000"/>
            <a:lumOff val="60000"/>
          </a:schemeClr>
        </a:solidFill>
      </dgm:spPr>
    </dgm:pt>
    <dgm:pt modelId="{31AF86C4-1AEA-473F-8391-38C3B17EC37C}" type="pres">
      <dgm:prSet presAssocID="{DAAE24E3-22EB-4E7D-B634-1668836573E8}" presName="text" presStyleLbl="fgAcc0" presStyleIdx="2" presStyleCnt="3" custLinFactY="55220" custLinFactNeighborX="5409" custLinFactNeighborY="100000">
        <dgm:presLayoutVars>
          <dgm:chPref val="3"/>
        </dgm:presLayoutVars>
      </dgm:prSet>
      <dgm:spPr/>
    </dgm:pt>
    <dgm:pt modelId="{CF054383-1D2B-4990-830D-57B60B41A076}" type="pres">
      <dgm:prSet presAssocID="{DAAE24E3-22EB-4E7D-B634-1668836573E8}" presName="hierChild2" presStyleCnt="0"/>
      <dgm:spPr/>
    </dgm:pt>
  </dgm:ptLst>
  <dgm:cxnLst>
    <dgm:cxn modelId="{104D3004-3501-4486-8B50-9C74B0D1A573}" srcId="{8E991B29-CB31-447D-A166-571AB78CA5B2}" destId="{7C49F054-74B7-4CE8-B4EE-F45A76946E2A}" srcOrd="1" destOrd="0" parTransId="{319D3335-527C-40D4-84D4-8F17095C7FBE}" sibTransId="{3F9BBFAA-41D7-4F70-86F8-F318522617A2}"/>
    <dgm:cxn modelId="{CA7C3005-4BC3-4707-BC7E-347836370C83}" type="presOf" srcId="{522A2FFC-58D0-41B9-9694-9DD9AF9F24AC}" destId="{400CF358-5C21-4768-B2C2-FA6AD71B18ED}" srcOrd="0" destOrd="0" presId="urn:microsoft.com/office/officeart/2005/8/layout/hierarchy1"/>
    <dgm:cxn modelId="{373C4005-FA2D-4DDD-85BA-83972929E5AA}" srcId="{6E06BE1B-0AB8-4E18-967B-A6980DEFDC3F}" destId="{3183C676-0E0D-45DD-A05E-6F5D002A7B06}" srcOrd="0" destOrd="0" parTransId="{E061FF8B-A224-4E21-8410-9DE493198C3C}" sibTransId="{D24257FE-6726-4894-BA0E-A11812DCF641}"/>
    <dgm:cxn modelId="{E9FDFB09-F5F9-41B0-9E5E-6E85D27E4D83}" srcId="{DCAA86EE-466E-44EF-B6B1-6151741637C9}" destId="{98EB5F84-63FC-4FDB-BB73-DA7B81DB96E6}" srcOrd="4" destOrd="0" parTransId="{EA507E2E-00D2-4B9C-8610-99B273410428}" sibTransId="{AA557046-7444-4B34-9364-203C17B02E35}"/>
    <dgm:cxn modelId="{7303550C-FDC2-40D9-ABD9-E2EA71F3A21A}" type="presOf" srcId="{A37F8A88-327F-45B7-BB39-3B8C5A6F73E1}" destId="{9DCC02B3-3248-4962-B05E-D0A1A5CFA3C8}" srcOrd="0" destOrd="0" presId="urn:microsoft.com/office/officeart/2005/8/layout/hierarchy1"/>
    <dgm:cxn modelId="{BDB8CF0D-43B1-437D-B6FB-38D4710B0878}" type="presOf" srcId="{7E511F0D-57EA-4DCD-90D8-3591C0732E4D}" destId="{802635E6-0546-48C3-BA07-BCF7B0A169FC}" srcOrd="0" destOrd="0" presId="urn:microsoft.com/office/officeart/2005/8/layout/hierarchy1"/>
    <dgm:cxn modelId="{EC0BC313-18B7-4A02-909D-994DAB25DCF1}" srcId="{C4B6839F-4950-4F1C-BF21-69772D8F4E3E}" destId="{06BE846B-11D7-4BB1-B730-6CDA7B9D4BD3}" srcOrd="0" destOrd="0" parTransId="{C7DE07B8-ACEB-4344-B679-FEE00C6645FD}" sibTransId="{47404689-09E3-4EBF-8E95-5832C358993B}"/>
    <dgm:cxn modelId="{25CE3214-F4B3-416A-B388-7BDB902CCF2B}" type="presOf" srcId="{08BFE101-1165-4344-B04C-4D5E177754C7}" destId="{2572DBC6-09EB-4F7E-92E2-3DAB7E698168}" srcOrd="0" destOrd="0" presId="urn:microsoft.com/office/officeart/2005/8/layout/hierarchy1"/>
    <dgm:cxn modelId="{8240A014-36CE-4E2E-9D92-688CC91A4800}" srcId="{998D5BBE-02E1-4A6B-A4F9-5E98205A0B41}" destId="{DCAA86EE-466E-44EF-B6B1-6151741637C9}" srcOrd="0" destOrd="0" parTransId="{E41481CD-0969-4BEE-92EA-E014571A44B0}" sibTransId="{A777B08F-0597-471F-9F3C-0BCA9503736B}"/>
    <dgm:cxn modelId="{8BF3C216-AD07-4DF4-9DE7-C38FB0F313F9}" srcId="{ED929FEA-061F-4975-A2B8-FDBA21F8EA45}" destId="{3FC651DE-CD67-45A5-A055-6229287910F0}" srcOrd="1" destOrd="0" parTransId="{5189CC07-9E57-4FD5-852A-0C7F42D1588E}" sibTransId="{C7722152-02D0-4A52-96A0-8BB316DDC2CB}"/>
    <dgm:cxn modelId="{876AE11B-B297-46BC-92F7-2868E9F060D2}" srcId="{F364DC50-9855-4CEA-A892-0AAAEB367492}" destId="{6EA2D8B9-B1F9-426F-8C29-A16E3C207F29}" srcOrd="0" destOrd="0" parTransId="{3A667F93-6DF1-4D69-9BFD-B4B5F66A4E1D}" sibTransId="{302CFA21-6B45-4368-9EF3-E4203EA27C5F}"/>
    <dgm:cxn modelId="{0F56001E-2821-4F72-8048-B9158C7BA05E}" srcId="{331E1521-3337-4562-898B-19221CF8A30B}" destId="{F9A9F6D4-6975-49D3-9378-EC8F6522A24F}" srcOrd="0" destOrd="0" parTransId="{4A98EAE5-B352-42AB-B79D-B31422D6CE64}" sibTransId="{0D186712-FCF2-4CBA-BD36-AAFC369168BF}"/>
    <dgm:cxn modelId="{918B051F-3097-4D05-98C2-355FE05090C5}" type="presOf" srcId="{F3BDB482-AFDF-4F4C-B7D8-F47E6DEF8799}" destId="{279C50AE-9945-4E55-9B29-68FD413A3146}" srcOrd="0" destOrd="0" presId="urn:microsoft.com/office/officeart/2005/8/layout/hierarchy1"/>
    <dgm:cxn modelId="{796FEE21-DEA8-4D76-88BF-D3D64AA3C4D9}" type="presOf" srcId="{E4F8BE04-3415-4DA1-A0FB-B2D2CE6044FE}" destId="{20341B25-C040-4418-AD4F-4F11324585F1}" srcOrd="0" destOrd="0" presId="urn:microsoft.com/office/officeart/2005/8/layout/hierarchy1"/>
    <dgm:cxn modelId="{6D607E27-A251-4D86-AE4B-D35F36704B01}" srcId="{8E991B29-CB31-447D-A166-571AB78CA5B2}" destId="{F364DC50-9855-4CEA-A892-0AAAEB367492}" srcOrd="0" destOrd="0" parTransId="{53073132-856B-472E-8100-BD4535D0E5B9}" sibTransId="{7FCBB253-7B05-4A4C-8152-A80BB458BE7A}"/>
    <dgm:cxn modelId="{9E356929-7FA2-401F-9594-02CC0B0F5089}" type="presOf" srcId="{E1A70A3C-3A78-403B-BE65-4380B12B2DD3}" destId="{22EB4C11-B9C1-452C-BBDC-367DD51BF275}" srcOrd="0" destOrd="0" presId="urn:microsoft.com/office/officeart/2005/8/layout/hierarchy1"/>
    <dgm:cxn modelId="{1844A42B-2DC9-48A2-9195-2C5AB755D932}" srcId="{3FC651DE-CD67-45A5-A055-6229287910F0}" destId="{881F14F1-7832-4357-9510-8F3BA2F36360}" srcOrd="0" destOrd="0" parTransId="{522A2FFC-58D0-41B9-9694-9DD9AF9F24AC}" sibTransId="{4D000A6C-7F6C-4039-A9AB-BEB98C798DAD}"/>
    <dgm:cxn modelId="{18B8F82B-20A5-4029-8878-F9D6732DABB1}" srcId="{06BE846B-11D7-4BB1-B730-6CDA7B9D4BD3}" destId="{676973B4-607D-472E-864E-81350F0255C2}" srcOrd="0" destOrd="0" parTransId="{A05F5276-52EF-4019-BE40-EE33CC167EDE}" sibTransId="{288A8D46-CD02-4E56-8479-F9014EB1DEC7}"/>
    <dgm:cxn modelId="{558E9C2C-D4C4-4BEF-9962-60ED1BE99F48}" type="presOf" srcId="{93C5F908-3EE7-465E-B659-61EB924D565A}" destId="{3B48E7C8-DFCB-4F99-87C8-78102358C3BB}" srcOrd="0" destOrd="0" presId="urn:microsoft.com/office/officeart/2005/8/layout/hierarchy1"/>
    <dgm:cxn modelId="{F2379030-7D79-49CB-872E-EA4C566E146E}" srcId="{8BC7BE6E-C470-4E63-BF22-8EFF80EF4E8B}" destId="{FF15BA56-6EB9-40C9-8267-FFE6CDE22230}" srcOrd="1" destOrd="0" parTransId="{F84E7E20-DA3B-40C8-B828-5DB03F3379A7}" sibTransId="{DD10399A-EDF5-4C63-951D-E63476B1F94C}"/>
    <dgm:cxn modelId="{696EAD30-3340-4D93-8056-A53AC5A039A4}" srcId="{CA584615-388D-4712-AA0E-87C68888D990}" destId="{DF5C4599-9069-4084-8F16-EF9AD0951F6C}" srcOrd="0" destOrd="0" parTransId="{66781AF7-2C91-4746-9F92-E8BDB2DD7058}" sibTransId="{5F71B128-8C16-4E52-BE68-8FFF9F6C8DB6}"/>
    <dgm:cxn modelId="{4424F830-1E0A-4A33-B15C-DBB3ACECA693}" type="presOf" srcId="{C4B6839F-4950-4F1C-BF21-69772D8F4E3E}" destId="{B004E2EE-7CFD-48F4-ABF1-D5DBF380625D}" srcOrd="0" destOrd="0" presId="urn:microsoft.com/office/officeart/2005/8/layout/hierarchy1"/>
    <dgm:cxn modelId="{2FADF936-0F86-4600-A681-AE34218EE4FB}" srcId="{E3A7B8BC-CFF7-4F6B-86E1-C584AB010D01}" destId="{1D5500D3-F288-48F9-8804-BA1DC176A405}" srcOrd="0" destOrd="0" parTransId="{74B9093B-3443-4A38-A3D9-F7CAA3F51822}" sibTransId="{7D064412-C778-49B8-AF73-C5A57085EF13}"/>
    <dgm:cxn modelId="{1C010F3B-8E3A-4EC3-98EE-0791B3463D2B}" type="presOf" srcId="{E41481CD-0969-4BEE-92EA-E014571A44B0}" destId="{2BB62064-32D0-4F35-B305-AC48170AF477}" srcOrd="0" destOrd="0" presId="urn:microsoft.com/office/officeart/2005/8/layout/hierarchy1"/>
    <dgm:cxn modelId="{7CF85E3B-D3E8-49DB-B60E-76AD12559367}" srcId="{C4B6839F-4950-4F1C-BF21-69772D8F4E3E}" destId="{9CD20B5A-22CF-4A86-8CE1-F49DFE33A774}" srcOrd="1" destOrd="0" parTransId="{9EDF9943-C351-45BE-954A-4BDAA7567FB4}" sibTransId="{947AAD5B-FA9C-449B-9AA7-ECFE306B0161}"/>
    <dgm:cxn modelId="{1289E93C-DC53-40D0-A746-E9FC8D612854}" type="presOf" srcId="{DAAE24E3-22EB-4E7D-B634-1668836573E8}" destId="{31AF86C4-1AEA-473F-8391-38C3B17EC37C}" srcOrd="0" destOrd="0" presId="urn:microsoft.com/office/officeart/2005/8/layout/hierarchy1"/>
    <dgm:cxn modelId="{042D323D-1985-4F65-A794-56C51594F5D6}" type="presOf" srcId="{FF15BA56-6EB9-40C9-8267-FFE6CDE22230}" destId="{70398AEB-CD82-4EAE-A11D-E6638C855B32}" srcOrd="0" destOrd="0" presId="urn:microsoft.com/office/officeart/2005/8/layout/hierarchy1"/>
    <dgm:cxn modelId="{E2714D3D-A31F-4801-B840-E55A00C81614}" type="presOf" srcId="{8122BD5E-1B35-4EAA-835B-32FBF24FAC0F}" destId="{894083FE-9F65-4A27-985B-F4FE16B5CBBF}" srcOrd="0" destOrd="0" presId="urn:microsoft.com/office/officeart/2005/8/layout/hierarchy1"/>
    <dgm:cxn modelId="{6357773F-4B86-46E0-AFC8-66353369576D}" type="presOf" srcId="{3FC651DE-CD67-45A5-A055-6229287910F0}" destId="{E2E424F1-8228-47E0-BF01-541D15B9A62F}" srcOrd="0" destOrd="0" presId="urn:microsoft.com/office/officeart/2005/8/layout/hierarchy1"/>
    <dgm:cxn modelId="{15701A5E-7829-4E46-AAA2-3A4C6023E258}" type="presOf" srcId="{66781AF7-2C91-4746-9F92-E8BDB2DD7058}" destId="{348B3A23-B8A1-419E-8164-0E09904DEF75}" srcOrd="0" destOrd="0" presId="urn:microsoft.com/office/officeart/2005/8/layout/hierarchy1"/>
    <dgm:cxn modelId="{F4417F5E-E4ED-4B35-89C3-20638CAED157}" type="presOf" srcId="{C7DE07B8-ACEB-4344-B679-FEE00C6645FD}" destId="{282E7C80-1EBB-4DD1-A466-6840BBC29492}" srcOrd="0" destOrd="0" presId="urn:microsoft.com/office/officeart/2005/8/layout/hierarchy1"/>
    <dgm:cxn modelId="{1117B761-154F-4ED2-9366-92424D8EE331}" srcId="{998D5BBE-02E1-4A6B-A4F9-5E98205A0B41}" destId="{2405C371-A331-4C58-93DC-1E8417687954}" srcOrd="2" destOrd="0" parTransId="{14A9F1CE-7B75-47FA-9ED9-AEAB919EC98C}" sibTransId="{311BADCB-9AFC-46F4-860C-15541DD88A2F}"/>
    <dgm:cxn modelId="{D0B42644-1518-40FA-8397-8331077252A1}" srcId="{DCAA86EE-466E-44EF-B6B1-6151741637C9}" destId="{7E511F0D-57EA-4DCD-90D8-3591C0732E4D}" srcOrd="1" destOrd="0" parTransId="{066D01B0-FE8A-4185-955D-6655C8242FB3}" sibTransId="{A122C4AA-12DA-40B3-B18B-5314D3C8C7EC}"/>
    <dgm:cxn modelId="{24B13845-3D6D-4673-BA78-6F20B037EABD}" type="presOf" srcId="{066D01B0-FE8A-4185-955D-6655C8242FB3}" destId="{47C643FD-5E10-4517-B0E1-859DD4385478}" srcOrd="0" destOrd="0" presId="urn:microsoft.com/office/officeart/2005/8/layout/hierarchy1"/>
    <dgm:cxn modelId="{3F094645-1BAE-42D3-AADE-D6B9EE6E7135}" type="presOf" srcId="{64694F1E-5AC8-48BC-B072-2420885DFC7F}" destId="{D6DD5464-E5B6-4D24-8E08-36D1774772DD}" srcOrd="0" destOrd="0" presId="urn:microsoft.com/office/officeart/2005/8/layout/hierarchy1"/>
    <dgm:cxn modelId="{F50D8345-AE44-4811-B43D-0367CAA3D37A}" srcId="{9CD20B5A-22CF-4A86-8CE1-F49DFE33A774}" destId="{D7C21949-658B-4577-BC9F-FB01A76EA366}" srcOrd="0" destOrd="0" parTransId="{05AFCA89-A0E0-4011-B604-7482CB1E1078}" sibTransId="{2884357F-9C00-4770-B809-97119F379BDB}"/>
    <dgm:cxn modelId="{2C99AF68-CF92-4539-B0E7-0E0CD8FBD120}" type="presOf" srcId="{881F14F1-7832-4357-9510-8F3BA2F36360}" destId="{BFFCD3F6-A8B7-4A50-9949-257D96EF9911}" srcOrd="0" destOrd="0" presId="urn:microsoft.com/office/officeart/2005/8/layout/hierarchy1"/>
    <dgm:cxn modelId="{2F8FB649-614B-46FD-8B5B-1C3D9CD5CC78}" type="presOf" srcId="{2405C371-A331-4C58-93DC-1E8417687954}" destId="{8F428717-0D56-4FA1-ACD6-6410BADB6A2C}" srcOrd="0" destOrd="0" presId="urn:microsoft.com/office/officeart/2005/8/layout/hierarchy1"/>
    <dgm:cxn modelId="{6FB2144B-B77E-4BFB-989F-609665D8BF66}" type="presOf" srcId="{14A9F1CE-7B75-47FA-9ED9-AEAB919EC98C}" destId="{2F1E4F04-92CE-4286-8E14-B368610F0DC0}" srcOrd="0" destOrd="0" presId="urn:microsoft.com/office/officeart/2005/8/layout/hierarchy1"/>
    <dgm:cxn modelId="{38476E6B-D665-43D3-BCA5-AACED82CBA2E}" srcId="{DCAA86EE-466E-44EF-B6B1-6151741637C9}" destId="{D5175989-81F3-4122-9649-D7879B8691E2}" srcOrd="2" destOrd="0" parTransId="{F3BDB482-AFDF-4F4C-B7D8-F47E6DEF8799}" sibTransId="{9B05F3E2-7A5F-4800-94AC-0CB237AE7192}"/>
    <dgm:cxn modelId="{6428924B-3974-4E0F-BE49-B9DA420774A9}" type="presOf" srcId="{4A98EAE5-B352-42AB-B79D-B31422D6CE64}" destId="{92D0DCB9-F17F-4E6F-81AA-7F5C98FDA00A}" srcOrd="0" destOrd="0" presId="urn:microsoft.com/office/officeart/2005/8/layout/hierarchy1"/>
    <dgm:cxn modelId="{DFEF9B4B-38B9-47BC-950A-E335C9DF73E3}" type="presOf" srcId="{99E8C6EA-48DA-4417-9F05-F92B1151D867}" destId="{BC39CDF5-77FB-4EBF-90DB-4D4659BE03B4}" srcOrd="0" destOrd="0" presId="urn:microsoft.com/office/officeart/2005/8/layout/hierarchy1"/>
    <dgm:cxn modelId="{951EBD4B-CAEF-4F8A-80E4-B339B80BC5AB}" srcId="{998D5BBE-02E1-4A6B-A4F9-5E98205A0B41}" destId="{ED929FEA-061F-4975-A2B8-FDBA21F8EA45}" srcOrd="1" destOrd="0" parTransId="{00B9D0B6-7BCB-48D2-B5B7-1BDB3C762AB7}" sibTransId="{B5AB4D85-6993-443F-A00A-B57F91F2BECE}"/>
    <dgm:cxn modelId="{A38A866D-C1CE-4E79-9D88-6753D840C05E}" type="presOf" srcId="{3FC34CDC-73DD-41F7-BA0A-04000FEA97C3}" destId="{7B5171F4-8F94-4420-8F20-20338D98A5CD}" srcOrd="0" destOrd="0" presId="urn:microsoft.com/office/officeart/2005/8/layout/hierarchy1"/>
    <dgm:cxn modelId="{7674974D-DAF7-48D4-BDFD-827B0744444D}" type="presOf" srcId="{D5175989-81F3-4122-9649-D7879B8691E2}" destId="{E129041F-ECB0-4529-B6E9-980FC313F37E}" srcOrd="0" destOrd="0" presId="urn:microsoft.com/office/officeart/2005/8/layout/hierarchy1"/>
    <dgm:cxn modelId="{99A2256E-2E6D-44E3-A95A-54C6169F98DC}" type="presOf" srcId="{095C853C-359E-4DFB-A4F5-9724B9DBDFF3}" destId="{29E57A58-D716-4782-A45F-00DE26ACD89B}" srcOrd="0" destOrd="0" presId="urn:microsoft.com/office/officeart/2005/8/layout/hierarchy1"/>
    <dgm:cxn modelId="{EE29A36E-2D7B-4FFA-B4B1-7E97D22D9F76}" type="presOf" srcId="{CCAC33C4-4167-43A9-8B76-74630AD18107}" destId="{B52B1EAB-2848-4867-9AF7-B4D3BA37E8FC}" srcOrd="0" destOrd="0" presId="urn:microsoft.com/office/officeart/2005/8/layout/hierarchy1"/>
    <dgm:cxn modelId="{975DB06F-675C-482E-A09D-EDF67067BB6B}" type="presOf" srcId="{ED929FEA-061F-4975-A2B8-FDBA21F8EA45}" destId="{5A93CD91-06AF-41E2-91C9-2DF9451477AA}" srcOrd="0" destOrd="0" presId="urn:microsoft.com/office/officeart/2005/8/layout/hierarchy1"/>
    <dgm:cxn modelId="{8E53F94F-73A6-4444-9036-CC5B33A0FADA}" srcId="{881F14F1-7832-4357-9510-8F3BA2F36360}" destId="{8A97198F-FFB2-466F-A2D2-49104660A2FC}" srcOrd="0" destOrd="0" parTransId="{99E8C6EA-48DA-4417-9F05-F92B1151D867}" sibTransId="{E1A4B9D4-FE79-47C1-AC95-8A95A08F3329}"/>
    <dgm:cxn modelId="{48D6B351-0896-4579-8E83-99BED7D2E501}" type="presOf" srcId="{676973B4-607D-472E-864E-81350F0255C2}" destId="{C29E06C6-6FD0-4F84-A52B-2BD2A98737FE}" srcOrd="0" destOrd="0" presId="urn:microsoft.com/office/officeart/2005/8/layout/hierarchy1"/>
    <dgm:cxn modelId="{34985052-9F1A-4542-88D0-5D1D58E92687}" type="presOf" srcId="{3A667F93-6DF1-4D69-9BFD-B4B5F66A4E1D}" destId="{1AD1FF2B-457B-46EF-A975-9EBDCC1E79D1}" srcOrd="0" destOrd="0" presId="urn:microsoft.com/office/officeart/2005/8/layout/hierarchy1"/>
    <dgm:cxn modelId="{AD105652-4FDA-4D66-A01E-EA36AAEDD281}" type="presOf" srcId="{62B9AAEE-6A61-447F-BB72-BB67E6FACCAE}" destId="{868522BD-B414-41FE-AAC4-03D50E136FB4}" srcOrd="0" destOrd="0" presId="urn:microsoft.com/office/officeart/2005/8/layout/hierarchy1"/>
    <dgm:cxn modelId="{EDDFBF52-151E-4E49-9E5B-4A578FAD171A}" type="presOf" srcId="{3183C676-0E0D-45DD-A05E-6F5D002A7B06}" destId="{CD35F046-33B8-453A-BE2A-E637B11E7C32}" srcOrd="0" destOrd="0" presId="urn:microsoft.com/office/officeart/2005/8/layout/hierarchy1"/>
    <dgm:cxn modelId="{72226554-E2EB-4782-87BA-2F9394761B5F}" srcId="{D5175989-81F3-4122-9649-D7879B8691E2}" destId="{331E1521-3337-4562-898B-19221CF8A30B}" srcOrd="0" destOrd="0" parTransId="{9910AA64-B4BD-4608-BFBB-2E482A78A04B}" sibTransId="{E0C7592C-F450-4ED1-8392-09C4FE83C6E5}"/>
    <dgm:cxn modelId="{A8FEA958-534B-4FFF-95E0-9732C9376551}" type="presOf" srcId="{DCAA86EE-466E-44EF-B6B1-6151741637C9}" destId="{A01181F3-C2B6-456A-B2FA-4A6FFBE3D3E8}" srcOrd="0" destOrd="0" presId="urn:microsoft.com/office/officeart/2005/8/layout/hierarchy1"/>
    <dgm:cxn modelId="{93D9EC78-DC38-4E7E-B9BC-A3DE7E525007}" type="presOf" srcId="{9910AA64-B4BD-4608-BFBB-2E482A78A04B}" destId="{D9D212D5-C582-4A4D-BD36-8FA8D11C2BC6}" srcOrd="0" destOrd="0" presId="urn:microsoft.com/office/officeart/2005/8/layout/hierarchy1"/>
    <dgm:cxn modelId="{24340B79-5747-432A-A196-DDAD77D4D1BF}" type="presOf" srcId="{CA584615-388D-4712-AA0E-87C68888D990}" destId="{FCF3C9A8-ACD8-4A69-AE47-4451A2F2D256}" srcOrd="0" destOrd="0" presId="urn:microsoft.com/office/officeart/2005/8/layout/hierarchy1"/>
    <dgm:cxn modelId="{27B27A7A-C6E8-442B-A53C-487E7CC68695}" type="presOf" srcId="{691A6E13-5AF9-4167-BB9D-7E4F2DCC4CE8}" destId="{B6EB871C-FB3F-49BE-B918-D3B0F1BE2F93}" srcOrd="0" destOrd="0" presId="urn:microsoft.com/office/officeart/2005/8/layout/hierarchy1"/>
    <dgm:cxn modelId="{48A1A85A-296E-4E3F-B821-A85D03413B39}" srcId="{FF15BA56-6EB9-40C9-8267-FFE6CDE22230}" destId="{095C853C-359E-4DFB-A4F5-9724B9DBDFF3}" srcOrd="0" destOrd="0" parTransId="{4BF65E52-ABA9-4CE3-980A-9D6C69238337}" sibTransId="{8D8EA049-CEF5-45F7-8CD1-2EECFD02F300}"/>
    <dgm:cxn modelId="{7E3E8781-BF28-49C6-8680-F087182BFB69}" type="presOf" srcId="{29DAD2FB-B111-43ED-B7E4-41B7624B6798}" destId="{7741BED4-EF3E-44B9-8EA1-2DAF9C692599}" srcOrd="0" destOrd="0" presId="urn:microsoft.com/office/officeart/2005/8/layout/hierarchy1"/>
    <dgm:cxn modelId="{9A071483-1587-47D9-BE76-354C40D8CDFE}" srcId="{DCAA86EE-466E-44EF-B6B1-6151741637C9}" destId="{C4B6839F-4950-4F1C-BF21-69772D8F4E3E}" srcOrd="0" destOrd="0" parTransId="{9F7AD84A-8051-4103-9A88-FAF023846A40}" sibTransId="{B615D0C3-B7BE-4A15-AF4B-128B215027A3}"/>
    <dgm:cxn modelId="{D7377D84-9D18-4909-9AC6-3E9E05B38E3B}" srcId="{C4B6839F-4950-4F1C-BF21-69772D8F4E3E}" destId="{92AA2CBD-A23E-4B58-AADE-052BADFDF6FD}" srcOrd="2" destOrd="0" parTransId="{93C5F908-3EE7-465E-B659-61EB924D565A}" sibTransId="{E3E18EF0-1C28-4EDF-8F14-B2C1C8D0D7D8}"/>
    <dgm:cxn modelId="{186B9F87-10DC-4A68-80F8-1925C8307102}" type="presOf" srcId="{C8AAEAF9-96E5-4F71-BA15-91945B3C6D7B}" destId="{BB4F4A80-C6BE-4358-8260-BB6DAAF6D2B7}" srcOrd="0" destOrd="0" presId="urn:microsoft.com/office/officeart/2005/8/layout/hierarchy1"/>
    <dgm:cxn modelId="{295EFD89-6C99-4125-AA5F-720B7D7672BC}" type="presOf" srcId="{6EA2D8B9-B1F9-426F-8C29-A16E3C207F29}" destId="{558B4B83-B410-4276-B6D5-E8B9FDA90311}" srcOrd="0" destOrd="0" presId="urn:microsoft.com/office/officeart/2005/8/layout/hierarchy1"/>
    <dgm:cxn modelId="{8FDFC68B-636F-4C80-878C-D6383F90348A}" type="presOf" srcId="{1D5500D3-F288-48F9-8804-BA1DC176A405}" destId="{56C35913-47BB-4357-BD74-CE384CF09550}" srcOrd="0" destOrd="0" presId="urn:microsoft.com/office/officeart/2005/8/layout/hierarchy1"/>
    <dgm:cxn modelId="{851E3090-025E-413A-92B1-E168FBAD86B2}" type="presOf" srcId="{5189CC07-9E57-4FD5-852A-0C7F42D1588E}" destId="{9D158A24-8DA6-4BEF-AA8E-B70648F15F54}" srcOrd="0" destOrd="0" presId="urn:microsoft.com/office/officeart/2005/8/layout/hierarchy1"/>
    <dgm:cxn modelId="{AC1C2E91-622B-43CA-8215-1D7E41579AD4}" type="presOf" srcId="{5C3253BB-C7FC-4D7A-A23B-3B36893A6AE3}" destId="{C5FFAD43-74AA-486D-B544-E4B903B24475}" srcOrd="0" destOrd="0" presId="urn:microsoft.com/office/officeart/2005/8/layout/hierarchy1"/>
    <dgm:cxn modelId="{DEB24592-956E-4883-BCA1-17897C4D610A}" type="presOf" srcId="{D1A8E655-9565-411C-AC11-D0F4403590DF}" destId="{4212C060-118A-40D7-8708-79AFBAFA0CF2}" srcOrd="0" destOrd="0" presId="urn:microsoft.com/office/officeart/2005/8/layout/hierarchy1"/>
    <dgm:cxn modelId="{D0733495-5F38-4F40-9F81-DD214E95D888}" type="presOf" srcId="{5A86DB82-E689-41D5-8D65-78255A1FAA34}" destId="{B4A99BE8-E9CD-4F92-8628-4442EE23B176}" srcOrd="0" destOrd="0" presId="urn:microsoft.com/office/officeart/2005/8/layout/hierarchy1"/>
    <dgm:cxn modelId="{55335C96-98A2-490B-8B80-D83AFE1E5840}" srcId="{8BC7BE6E-C470-4E63-BF22-8EFF80EF4E8B}" destId="{DAAE24E3-22EB-4E7D-B634-1668836573E8}" srcOrd="2" destOrd="0" parTransId="{9130C0A6-6A42-4367-97E3-4FA559A8D44D}" sibTransId="{9CD17795-5809-475D-8586-C97DFDAEDE94}"/>
    <dgm:cxn modelId="{D6A11F99-BA4E-4CEC-8F8B-98D617656FDA}" srcId="{2405C371-A331-4C58-93DC-1E8417687954}" destId="{8E991B29-CB31-447D-A166-571AB78CA5B2}" srcOrd="1" destOrd="0" parTransId="{845E04AE-4907-4241-AABA-B8F269CB854B}" sibTransId="{25D7F626-1800-4BED-9549-717BB24FD32D}"/>
    <dgm:cxn modelId="{4D177C9A-D84A-4E4A-A78D-03C768A06D34}" type="presOf" srcId="{A18FBA88-841C-4555-BC2E-DE870F4EEB24}" destId="{0487D121-FC47-4871-B8C1-CCC8A639C9F5}" srcOrd="0" destOrd="0" presId="urn:microsoft.com/office/officeart/2005/8/layout/hierarchy1"/>
    <dgm:cxn modelId="{6617859A-48A8-49C2-8472-BCA623107E8E}" type="presOf" srcId="{00B9D0B6-7BCB-48D2-B5B7-1BDB3C762AB7}" destId="{41CED8C3-E54B-4909-8E9D-CD3DBEEE03BE}" srcOrd="0" destOrd="0" presId="urn:microsoft.com/office/officeart/2005/8/layout/hierarchy1"/>
    <dgm:cxn modelId="{952DE89B-7BB4-46AA-AA1C-C8E73BA285BD}" srcId="{691A6E13-5AF9-4167-BB9D-7E4F2DCC4CE8}" destId="{F8A96002-C5B5-4342-823A-7616B1771D77}" srcOrd="0" destOrd="0" parTransId="{8122BD5E-1B35-4EAA-835B-32FBF24FAC0F}" sibTransId="{3224CABD-6A39-4BBA-B1B3-8AC2356C5005}"/>
    <dgm:cxn modelId="{BC87119C-6A57-4644-8F99-762CB678EF91}" type="presOf" srcId="{4BF65E52-ABA9-4CE3-980A-9D6C69238337}" destId="{CA1206BC-B849-48F5-9685-92714488C6F7}" srcOrd="0" destOrd="0" presId="urn:microsoft.com/office/officeart/2005/8/layout/hierarchy1"/>
    <dgm:cxn modelId="{35BC3B9E-702C-4597-8E55-A4B0C466A8E3}" srcId="{F364DC50-9855-4CEA-A892-0AAAEB367492}" destId="{D80CE7C3-672D-4EFC-8B01-F59F77AD9B9A}" srcOrd="1" destOrd="0" parTransId="{3B88D224-8348-4A2A-8AA9-7F82CA3C64FE}" sibTransId="{A5553473-26B3-4FD8-8786-4370DDA04C54}"/>
    <dgm:cxn modelId="{3E9FC89E-E9AC-4B6D-80FC-B99222F4C563}" srcId="{095C853C-359E-4DFB-A4F5-9724B9DBDFF3}" destId="{998D5BBE-02E1-4A6B-A4F9-5E98205A0B41}" srcOrd="0" destOrd="0" parTransId="{E4F8BE04-3415-4DA1-A0FB-B2D2CE6044FE}" sibTransId="{7CB10DEB-982A-420C-BFFA-AFA5AA9F5DE8}"/>
    <dgm:cxn modelId="{44D8DAA3-9D51-45D1-96D5-935BA5C96A19}" type="presOf" srcId="{EA507E2E-00D2-4B9C-8610-99B273410428}" destId="{7519EBC8-50D1-41CC-9CCA-4C599DC4BA7A}" srcOrd="0" destOrd="0" presId="urn:microsoft.com/office/officeart/2005/8/layout/hierarchy1"/>
    <dgm:cxn modelId="{F57A0FA5-2030-4114-939A-38AA856614B6}" type="presOf" srcId="{18260F94-8305-4175-97DD-D80B16574661}" destId="{4DB6BD30-4088-46FD-88C8-E819FA79DF95}" srcOrd="0" destOrd="0" presId="urn:microsoft.com/office/officeart/2005/8/layout/hierarchy1"/>
    <dgm:cxn modelId="{C54B04A6-B488-4E68-B69D-17DFF141E363}" type="presOf" srcId="{92AA2CBD-A23E-4B58-AADE-052BADFDF6FD}" destId="{3C0F5F77-BD36-42AA-8178-4A6F20B725BE}" srcOrd="0" destOrd="0" presId="urn:microsoft.com/office/officeart/2005/8/layout/hierarchy1"/>
    <dgm:cxn modelId="{A78874AB-916C-4BFF-B235-D8BF202DCE0C}" type="presOf" srcId="{F364DC50-9855-4CEA-A892-0AAAEB367492}" destId="{E2E77286-03FC-466E-8337-5BC9BA5E0A60}" srcOrd="0" destOrd="0" presId="urn:microsoft.com/office/officeart/2005/8/layout/hierarchy1"/>
    <dgm:cxn modelId="{8820A4AB-00A6-461F-8AF8-5780EFC4AAC7}" type="presOf" srcId="{A05F5276-52EF-4019-BE40-EE33CC167EDE}" destId="{785A8191-AD9D-4CBE-9C57-815080C5BF09}" srcOrd="0" destOrd="0" presId="urn:microsoft.com/office/officeart/2005/8/layout/hierarchy1"/>
    <dgm:cxn modelId="{CF6F11AC-03E4-443A-A1A0-C280C8D95580}" type="presOf" srcId="{6E06BE1B-0AB8-4E18-967B-A6980DEFDC3F}" destId="{39676E26-454D-416F-BD06-57B33C8CB41C}" srcOrd="0" destOrd="0" presId="urn:microsoft.com/office/officeart/2005/8/layout/hierarchy1"/>
    <dgm:cxn modelId="{160A20B0-8824-412C-AA2F-383F687B378D}" type="presOf" srcId="{DF5C4599-9069-4084-8F16-EF9AD0951F6C}" destId="{3922A3CA-A797-47BA-86F6-999DF9D9CE5A}" srcOrd="0" destOrd="0" presId="urn:microsoft.com/office/officeart/2005/8/layout/hierarchy1"/>
    <dgm:cxn modelId="{8CA39DB0-E931-4DD6-A62B-462914381357}" type="presOf" srcId="{05AFCA89-A0E0-4011-B604-7482CB1E1078}" destId="{85D831D1-A325-494C-9B2C-EF422DEDE573}" srcOrd="0" destOrd="0" presId="urn:microsoft.com/office/officeart/2005/8/layout/hierarchy1"/>
    <dgm:cxn modelId="{FE7A65B2-881E-48E2-A6EC-46ED305766BF}" type="presOf" srcId="{D7C21949-658B-4577-BC9F-FB01A76EA366}" destId="{9D219114-94D3-473A-B519-4FE7A5D66305}" srcOrd="0" destOrd="0" presId="urn:microsoft.com/office/officeart/2005/8/layout/hierarchy1"/>
    <dgm:cxn modelId="{931E61B3-951D-4215-9ADC-3B55B75C3F0F}" type="presOf" srcId="{998D5BBE-02E1-4A6B-A4F9-5E98205A0B41}" destId="{DE3A9E1A-5D66-412E-83B7-CEA757650CFB}" srcOrd="0" destOrd="0" presId="urn:microsoft.com/office/officeart/2005/8/layout/hierarchy1"/>
    <dgm:cxn modelId="{0885A1B3-EEAB-4E73-A234-05034B4ABB2D}" type="presOf" srcId="{74B9093B-3443-4A38-A3D9-F7CAA3F51822}" destId="{CD00D7D4-FCAC-4DEF-B826-09662C43F2B9}" srcOrd="0" destOrd="0" presId="urn:microsoft.com/office/officeart/2005/8/layout/hierarchy1"/>
    <dgm:cxn modelId="{64E6FFB5-B489-4969-A0CB-8C54A57979AD}" type="presOf" srcId="{9EDF9943-C351-45BE-954A-4BDAA7567FB4}" destId="{074633C8-894C-4E08-8D15-22ACB18BA597}" srcOrd="0" destOrd="0" presId="urn:microsoft.com/office/officeart/2005/8/layout/hierarchy1"/>
    <dgm:cxn modelId="{8FE56DB6-7B24-4BE9-BB82-4DD6916522D0}" type="presOf" srcId="{F9A9F6D4-6975-49D3-9378-EC8F6522A24F}" destId="{DDCF4CE8-B7C5-4467-BD92-92DEF329A54A}" srcOrd="0" destOrd="0" presId="urn:microsoft.com/office/officeart/2005/8/layout/hierarchy1"/>
    <dgm:cxn modelId="{00CB6CC4-AE48-4F9E-9485-0300D9E875D2}" type="presOf" srcId="{5549C609-8BDB-46B8-9A3E-F8484FEC1845}" destId="{527121F1-BAA1-4262-8867-53CA1FFDEE72}" srcOrd="0" destOrd="0" presId="urn:microsoft.com/office/officeart/2005/8/layout/hierarchy1"/>
    <dgm:cxn modelId="{88B72CC6-E961-4967-AD66-BFF8A80C048F}" type="presOf" srcId="{331E1521-3337-4562-898B-19221CF8A30B}" destId="{7A0973C8-ED58-436C-A290-5A48532F3C20}" srcOrd="0" destOrd="0" presId="urn:microsoft.com/office/officeart/2005/8/layout/hierarchy1"/>
    <dgm:cxn modelId="{72825EC6-6E79-4A78-A314-C02A13A17DE1}" type="presOf" srcId="{9F7AD84A-8051-4103-9A88-FAF023846A40}" destId="{7A53B7D8-A8B7-413B-8127-FC2A575F6344}" srcOrd="0" destOrd="0" presId="urn:microsoft.com/office/officeart/2005/8/layout/hierarchy1"/>
    <dgm:cxn modelId="{BECB0FCA-3983-4473-A328-64794423B23B}" type="presOf" srcId="{98EB5F84-63FC-4FDB-BB73-DA7B81DB96E6}" destId="{269A2FBC-7162-44EB-B5BC-31146E3D44BE}" srcOrd="0" destOrd="0" presId="urn:microsoft.com/office/officeart/2005/8/layout/hierarchy1"/>
    <dgm:cxn modelId="{CBC6F6CF-5BBD-412A-BFF7-30D327F3A157}" srcId="{2405C371-A331-4C58-93DC-1E8417687954}" destId="{E3A7B8BC-CFF7-4F6B-86E1-C584AB010D01}" srcOrd="0" destOrd="0" parTransId="{E1A70A3C-3A78-403B-BE65-4380B12B2DD3}" sibTransId="{BFBC7859-D175-449C-A745-7DF6C761E9DA}"/>
    <dgm:cxn modelId="{E38280D1-FE9D-4620-8914-D15191D8605E}" srcId="{6E06BE1B-0AB8-4E18-967B-A6980DEFDC3F}" destId="{691A6E13-5AF9-4167-BB9D-7E4F2DCC4CE8}" srcOrd="1" destOrd="0" parTransId="{08BFE101-1165-4344-B04C-4D5E177754C7}" sibTransId="{15E7C387-4CCA-4692-B3E8-B18EFDBE9855}"/>
    <dgm:cxn modelId="{471A92D5-516E-4C79-99A7-7F98B63DC971}" type="presOf" srcId="{8BC7BE6E-C470-4E63-BF22-8EFF80EF4E8B}" destId="{2A67E1D9-CD23-4EB2-B33B-A018ECF5AA9C}" srcOrd="0" destOrd="0" presId="urn:microsoft.com/office/officeart/2005/8/layout/hierarchy1"/>
    <dgm:cxn modelId="{097388D6-2BBB-4C16-9CD1-81E6C71EBE15}" srcId="{ED929FEA-061F-4975-A2B8-FDBA21F8EA45}" destId="{6E06BE1B-0AB8-4E18-967B-A6980DEFDC3F}" srcOrd="0" destOrd="0" parTransId="{5A86DB82-E689-41D5-8D65-78255A1FAA34}" sibTransId="{7AA269E9-2597-45EF-AF89-EEBB3B47B510}"/>
    <dgm:cxn modelId="{D4151FD7-F83B-4DB6-B254-5AD870E8DECA}" type="presOf" srcId="{8A97198F-FFB2-466F-A2D2-49104660A2FC}" destId="{3D47035F-51F9-42B3-9E5D-B7253FB7A7B0}" srcOrd="0" destOrd="0" presId="urn:microsoft.com/office/officeart/2005/8/layout/hierarchy1"/>
    <dgm:cxn modelId="{C16CA2DB-879F-457A-9398-9387DB1171C9}" type="presOf" srcId="{53073132-856B-472E-8100-BD4535D0E5B9}" destId="{94F788A5-A9A5-431F-9240-8FB2A0ADBE57}" srcOrd="0" destOrd="0" presId="urn:microsoft.com/office/officeart/2005/8/layout/hierarchy1"/>
    <dgm:cxn modelId="{D5267FDD-9D95-4469-94B2-238999149532}" srcId="{DCAA86EE-466E-44EF-B6B1-6151741637C9}" destId="{CA584615-388D-4712-AA0E-87C68888D990}" srcOrd="3" destOrd="0" parTransId="{5C3253BB-C7FC-4D7A-A23B-3B36893A6AE3}" sibTransId="{B2A43D07-CE84-4427-963B-FBAA4565232C}"/>
    <dgm:cxn modelId="{847987E1-AC96-4431-9C7A-F5761231AB9A}" type="presOf" srcId="{3B88D224-8348-4A2A-8AA9-7F82CA3C64FE}" destId="{74788971-6AE8-40A9-BAB5-D4F2C441E5DE}" srcOrd="0" destOrd="0" presId="urn:microsoft.com/office/officeart/2005/8/layout/hierarchy1"/>
    <dgm:cxn modelId="{869E58E5-0A34-4F93-A625-E09AD7F09BA7}" type="presOf" srcId="{E061FF8B-A224-4E21-8410-9DE493198C3C}" destId="{E6B341EA-8332-4965-BA30-698B806BB3FC}" srcOrd="0" destOrd="0" presId="urn:microsoft.com/office/officeart/2005/8/layout/hierarchy1"/>
    <dgm:cxn modelId="{826564E6-6ACB-446E-83F1-CF9C65160B32}" srcId="{98EB5F84-63FC-4FDB-BB73-DA7B81DB96E6}" destId="{CCAC33C4-4167-43A9-8B76-74630AD18107}" srcOrd="0" destOrd="0" parTransId="{C8AAEAF9-96E5-4F71-BA15-91945B3C6D7B}" sibTransId="{1546E3A0-BB3C-46DF-81DF-B06B223522E3}"/>
    <dgm:cxn modelId="{D2F69CE7-47C9-4A39-BAC9-7871660649FC}" type="presOf" srcId="{845E04AE-4907-4241-AABA-B8F269CB854B}" destId="{CD616725-96D8-4981-887B-C89B9C194391}" srcOrd="0" destOrd="0" presId="urn:microsoft.com/office/officeart/2005/8/layout/hierarchy1"/>
    <dgm:cxn modelId="{F3E3C4E8-2C6B-4DBA-A7E7-8E68A29E03CC}" type="presOf" srcId="{D80CE7C3-672D-4EFC-8B01-F59F77AD9B9A}" destId="{6DBD8FF8-8167-4EDC-AF0D-01720A5316D7}" srcOrd="0" destOrd="0" presId="urn:microsoft.com/office/officeart/2005/8/layout/hierarchy1"/>
    <dgm:cxn modelId="{BD4CE5EC-0A78-48C0-82B8-09CBFB8D2AD3}" type="presOf" srcId="{8E991B29-CB31-447D-A166-571AB78CA5B2}" destId="{C0FED512-D150-4E01-9141-24C8A311A059}" srcOrd="0" destOrd="0" presId="urn:microsoft.com/office/officeart/2005/8/layout/hierarchy1"/>
    <dgm:cxn modelId="{4954B6EE-F50F-4948-BCC0-77B2F55C2EF9}" type="presOf" srcId="{F8A96002-C5B5-4342-823A-7616B1771D77}" destId="{C157EB72-C30A-4CC7-A52A-B00E45B44150}" srcOrd="0" destOrd="0" presId="urn:microsoft.com/office/officeart/2005/8/layout/hierarchy1"/>
    <dgm:cxn modelId="{DE9EDAEE-8ABC-4149-845A-E337C4C292E6}" srcId="{DF5C4599-9069-4084-8F16-EF9AD0951F6C}" destId="{64694F1E-5AC8-48BC-B072-2420885DFC7F}" srcOrd="0" destOrd="0" parTransId="{18260F94-8305-4175-97DD-D80B16574661}" sibTransId="{BC90BFED-1BFC-4C5B-9C70-6FE207D696A6}"/>
    <dgm:cxn modelId="{9A3C13EF-21DF-40C3-A548-2B4D095C09C9}" type="presOf" srcId="{06BE846B-11D7-4BB1-B730-6CDA7B9D4BD3}" destId="{7A1D496D-4DAD-4590-AA23-B22D0D9F21D1}" srcOrd="0" destOrd="0" presId="urn:microsoft.com/office/officeart/2005/8/layout/hierarchy1"/>
    <dgm:cxn modelId="{F039FFF0-8C60-40E7-B73A-6CD1D977B28E}" srcId="{92AA2CBD-A23E-4B58-AADE-052BADFDF6FD}" destId="{29DAD2FB-B111-43ED-B7E4-41B7624B6798}" srcOrd="0" destOrd="0" parTransId="{62B9AAEE-6A61-447F-BB72-BB67E6FACCAE}" sibTransId="{88DF0C84-9E15-4D93-9F13-365D96819280}"/>
    <dgm:cxn modelId="{BAB3DCF1-24B5-42A0-BD6D-72FD4472F80A}" type="presOf" srcId="{E3A7B8BC-CFF7-4F6B-86E1-C584AB010D01}" destId="{15069EBE-325D-4332-AD94-FBB0D16B8520}" srcOrd="0" destOrd="0" presId="urn:microsoft.com/office/officeart/2005/8/layout/hierarchy1"/>
    <dgm:cxn modelId="{C824FCF3-F2B4-444A-93E2-62EDCC2BCD2B}" srcId="{7C49F054-74B7-4CE8-B4EE-F45A76946E2A}" destId="{3FC34CDC-73DD-41F7-BA0A-04000FEA97C3}" srcOrd="0" destOrd="0" parTransId="{D1A8E655-9565-411C-AC11-D0F4403590DF}" sibTransId="{1383351A-8485-4B6C-8EAC-842A92D947CA}"/>
    <dgm:cxn modelId="{A42B0AF5-2F8B-44F0-98A2-F1A0DF5131DA}" type="presOf" srcId="{7C49F054-74B7-4CE8-B4EE-F45A76946E2A}" destId="{54F1BC3E-70C1-4125-ABF3-8C822B066808}" srcOrd="0" destOrd="0" presId="urn:microsoft.com/office/officeart/2005/8/layout/hierarchy1"/>
    <dgm:cxn modelId="{106AC9FB-9121-486F-8B00-14F73303FC99}" srcId="{3183C676-0E0D-45DD-A05E-6F5D002A7B06}" destId="{A37F8A88-327F-45B7-BB39-3B8C5A6F73E1}" srcOrd="0" destOrd="0" parTransId="{A18FBA88-841C-4555-BC2E-DE870F4EEB24}" sibTransId="{577BCE9E-186A-4711-AEDA-810E5EE116A1}"/>
    <dgm:cxn modelId="{BF4A2DFC-D814-430C-BDE8-DFB30E7E10C9}" type="presOf" srcId="{319D3335-527C-40D4-84D4-8F17095C7FBE}" destId="{C71E5A0C-393F-404F-BA98-051D54EB8A50}" srcOrd="0" destOrd="0" presId="urn:microsoft.com/office/officeart/2005/8/layout/hierarchy1"/>
    <dgm:cxn modelId="{CB8631FD-4F9C-43A7-9F08-E3EAB34AC10E}" srcId="{8BC7BE6E-C470-4E63-BF22-8EFF80EF4E8B}" destId="{5549C609-8BDB-46B8-9A3E-F8484FEC1845}" srcOrd="0" destOrd="0" parTransId="{CAD5F6E4-036A-4154-A812-6E6C173FE324}" sibTransId="{38CAD353-43A2-48BF-8FE7-87E2EEF3B90B}"/>
    <dgm:cxn modelId="{1AB34FFD-B579-4AA2-815B-886DC514379B}" type="presOf" srcId="{9CD20B5A-22CF-4A86-8CE1-F49DFE33A774}" destId="{71F9BA5C-807D-49DA-8DD5-242124A7632D}" srcOrd="0" destOrd="0" presId="urn:microsoft.com/office/officeart/2005/8/layout/hierarchy1"/>
    <dgm:cxn modelId="{6DD8F3FD-7CB4-4990-B5A2-3B84DCE72D16}" type="presParOf" srcId="{2A67E1D9-CD23-4EB2-B33B-A018ECF5AA9C}" destId="{A2A0A3B3-C44B-41E2-AD65-5DCB8ED0F472}" srcOrd="0" destOrd="0" presId="urn:microsoft.com/office/officeart/2005/8/layout/hierarchy1"/>
    <dgm:cxn modelId="{0FBD07CE-0175-4E96-B758-DE183B828D0C}" type="presParOf" srcId="{A2A0A3B3-C44B-41E2-AD65-5DCB8ED0F472}" destId="{E7369486-7526-4F28-B3B8-0198B73C2878}" srcOrd="0" destOrd="0" presId="urn:microsoft.com/office/officeart/2005/8/layout/hierarchy1"/>
    <dgm:cxn modelId="{03376F73-B567-4ED7-9903-A29706857CCF}" type="presParOf" srcId="{E7369486-7526-4F28-B3B8-0198B73C2878}" destId="{EAA9C2D3-9397-40EA-B1CD-9CF00FF2E109}" srcOrd="0" destOrd="0" presId="urn:microsoft.com/office/officeart/2005/8/layout/hierarchy1"/>
    <dgm:cxn modelId="{7DEE492E-13AC-4C11-8699-BB5C129C0E68}" type="presParOf" srcId="{E7369486-7526-4F28-B3B8-0198B73C2878}" destId="{527121F1-BAA1-4262-8867-53CA1FFDEE72}" srcOrd="1" destOrd="0" presId="urn:microsoft.com/office/officeart/2005/8/layout/hierarchy1"/>
    <dgm:cxn modelId="{419465AB-CD36-49DB-AB12-BADBBA339FF6}" type="presParOf" srcId="{A2A0A3B3-C44B-41E2-AD65-5DCB8ED0F472}" destId="{FAF8FD6E-16BC-45DF-AD8D-79516C02BE1F}" srcOrd="1" destOrd="0" presId="urn:microsoft.com/office/officeart/2005/8/layout/hierarchy1"/>
    <dgm:cxn modelId="{A1C9C64E-7E18-4EF7-943E-CD5E73C4CB98}" type="presParOf" srcId="{2A67E1D9-CD23-4EB2-B33B-A018ECF5AA9C}" destId="{BEE5362B-98ED-4C6A-AC4F-C64F02492190}" srcOrd="1" destOrd="0" presId="urn:microsoft.com/office/officeart/2005/8/layout/hierarchy1"/>
    <dgm:cxn modelId="{6EBC0F7B-F896-415D-9F41-C455B290B75C}" type="presParOf" srcId="{BEE5362B-98ED-4C6A-AC4F-C64F02492190}" destId="{3FEAE33D-DA39-4FD8-884F-DCFEE4D4C03A}" srcOrd="0" destOrd="0" presId="urn:microsoft.com/office/officeart/2005/8/layout/hierarchy1"/>
    <dgm:cxn modelId="{E7AB4DEE-5582-47AD-AC28-08414C8B144D}" type="presParOf" srcId="{3FEAE33D-DA39-4FD8-884F-DCFEE4D4C03A}" destId="{261F6DD4-414F-4D5C-B5CB-2484B52738E7}" srcOrd="0" destOrd="0" presId="urn:microsoft.com/office/officeart/2005/8/layout/hierarchy1"/>
    <dgm:cxn modelId="{1521675B-56F7-4ECE-8F11-DFA850FA787B}" type="presParOf" srcId="{3FEAE33D-DA39-4FD8-884F-DCFEE4D4C03A}" destId="{70398AEB-CD82-4EAE-A11D-E6638C855B32}" srcOrd="1" destOrd="0" presId="urn:microsoft.com/office/officeart/2005/8/layout/hierarchy1"/>
    <dgm:cxn modelId="{BA4F1595-9AE0-426B-907F-A125BB24ECB9}" type="presParOf" srcId="{BEE5362B-98ED-4C6A-AC4F-C64F02492190}" destId="{19D9BCC7-EE94-4734-AEB4-B2580EAD0931}" srcOrd="1" destOrd="0" presId="urn:microsoft.com/office/officeart/2005/8/layout/hierarchy1"/>
    <dgm:cxn modelId="{ABC10CF3-E80E-4E63-9D67-09F16638A414}" type="presParOf" srcId="{19D9BCC7-EE94-4734-AEB4-B2580EAD0931}" destId="{CA1206BC-B849-48F5-9685-92714488C6F7}" srcOrd="0" destOrd="0" presId="urn:microsoft.com/office/officeart/2005/8/layout/hierarchy1"/>
    <dgm:cxn modelId="{0B0696B0-74A0-4F38-8B36-ADCB78BA5BAD}" type="presParOf" srcId="{19D9BCC7-EE94-4734-AEB4-B2580EAD0931}" destId="{EA60B031-5DB5-472C-A7D6-68AB6FEA533E}" srcOrd="1" destOrd="0" presId="urn:microsoft.com/office/officeart/2005/8/layout/hierarchy1"/>
    <dgm:cxn modelId="{78C4B8EC-E0B9-404C-91CF-8C2DED12B12E}" type="presParOf" srcId="{EA60B031-5DB5-472C-A7D6-68AB6FEA533E}" destId="{EE963604-EF34-4AEA-A6FA-6B363C69D4A3}" srcOrd="0" destOrd="0" presId="urn:microsoft.com/office/officeart/2005/8/layout/hierarchy1"/>
    <dgm:cxn modelId="{30A9BA9A-4F37-4CB7-83C0-8510F396D7F5}" type="presParOf" srcId="{EE963604-EF34-4AEA-A6FA-6B363C69D4A3}" destId="{CB16D9E7-E91D-4557-B085-964BA3A40D6A}" srcOrd="0" destOrd="0" presId="urn:microsoft.com/office/officeart/2005/8/layout/hierarchy1"/>
    <dgm:cxn modelId="{0547B368-BD0F-4B72-AB28-D72237D2FCBB}" type="presParOf" srcId="{EE963604-EF34-4AEA-A6FA-6B363C69D4A3}" destId="{29E57A58-D716-4782-A45F-00DE26ACD89B}" srcOrd="1" destOrd="0" presId="urn:microsoft.com/office/officeart/2005/8/layout/hierarchy1"/>
    <dgm:cxn modelId="{32E36667-E25D-41FE-B30A-6451757E0A45}" type="presParOf" srcId="{EA60B031-5DB5-472C-A7D6-68AB6FEA533E}" destId="{B15878A3-BD21-4AFE-A6CC-42F498CF7031}" srcOrd="1" destOrd="0" presId="urn:microsoft.com/office/officeart/2005/8/layout/hierarchy1"/>
    <dgm:cxn modelId="{7CFEC5F1-AAC8-41E3-A02F-F6B7F0686034}" type="presParOf" srcId="{B15878A3-BD21-4AFE-A6CC-42F498CF7031}" destId="{20341B25-C040-4418-AD4F-4F11324585F1}" srcOrd="0" destOrd="0" presId="urn:microsoft.com/office/officeart/2005/8/layout/hierarchy1"/>
    <dgm:cxn modelId="{5BCE335C-8392-4093-9AFB-E51FC08ACFA9}" type="presParOf" srcId="{B15878A3-BD21-4AFE-A6CC-42F498CF7031}" destId="{D0FF6709-92B7-45B7-8581-C877CA4D0221}" srcOrd="1" destOrd="0" presId="urn:microsoft.com/office/officeart/2005/8/layout/hierarchy1"/>
    <dgm:cxn modelId="{4B4AE9AA-997D-45F0-BA59-2AE296435963}" type="presParOf" srcId="{D0FF6709-92B7-45B7-8581-C877CA4D0221}" destId="{331D69C0-DA99-48FC-883D-FC32AAED2E77}" srcOrd="0" destOrd="0" presId="urn:microsoft.com/office/officeart/2005/8/layout/hierarchy1"/>
    <dgm:cxn modelId="{5F0710AF-DB30-41AE-8371-58E6478B4FC5}" type="presParOf" srcId="{331D69C0-DA99-48FC-883D-FC32AAED2E77}" destId="{2BDE086A-C0B2-4CCA-A1EE-95F8F91A523E}" srcOrd="0" destOrd="0" presId="urn:microsoft.com/office/officeart/2005/8/layout/hierarchy1"/>
    <dgm:cxn modelId="{F6583F6F-92DC-4503-896E-C7277F11A80A}" type="presParOf" srcId="{331D69C0-DA99-48FC-883D-FC32AAED2E77}" destId="{DE3A9E1A-5D66-412E-83B7-CEA757650CFB}" srcOrd="1" destOrd="0" presId="urn:microsoft.com/office/officeart/2005/8/layout/hierarchy1"/>
    <dgm:cxn modelId="{D2C8D61B-6F05-4579-B004-338FF4C80368}" type="presParOf" srcId="{D0FF6709-92B7-45B7-8581-C877CA4D0221}" destId="{6C45AF92-9A79-4BFB-B40F-10A7055D13C9}" srcOrd="1" destOrd="0" presId="urn:microsoft.com/office/officeart/2005/8/layout/hierarchy1"/>
    <dgm:cxn modelId="{85ABD8E9-A3D5-4B7A-A32B-DE4C7C089655}" type="presParOf" srcId="{6C45AF92-9A79-4BFB-B40F-10A7055D13C9}" destId="{2BB62064-32D0-4F35-B305-AC48170AF477}" srcOrd="0" destOrd="0" presId="urn:microsoft.com/office/officeart/2005/8/layout/hierarchy1"/>
    <dgm:cxn modelId="{4925E17C-4CEA-45F5-831A-BF913A3253F7}" type="presParOf" srcId="{6C45AF92-9A79-4BFB-B40F-10A7055D13C9}" destId="{BA345B9D-A4CC-4B7C-A991-7CDCBDE71628}" srcOrd="1" destOrd="0" presId="urn:microsoft.com/office/officeart/2005/8/layout/hierarchy1"/>
    <dgm:cxn modelId="{0B63753B-C18E-44DC-A2CF-FC6FC72E9806}" type="presParOf" srcId="{BA345B9D-A4CC-4B7C-A991-7CDCBDE71628}" destId="{9F4A4A4E-4599-405C-A2AB-0223F3AFBE11}" srcOrd="0" destOrd="0" presId="urn:microsoft.com/office/officeart/2005/8/layout/hierarchy1"/>
    <dgm:cxn modelId="{7562EDCD-8FE9-45D0-915C-64BF651E7BBB}" type="presParOf" srcId="{9F4A4A4E-4599-405C-A2AB-0223F3AFBE11}" destId="{70578F4B-F9F9-4B73-AC32-60CADAAA34C7}" srcOrd="0" destOrd="0" presId="urn:microsoft.com/office/officeart/2005/8/layout/hierarchy1"/>
    <dgm:cxn modelId="{5333F19E-053F-4CB7-B32C-CE82E37677A8}" type="presParOf" srcId="{9F4A4A4E-4599-405C-A2AB-0223F3AFBE11}" destId="{A01181F3-C2B6-456A-B2FA-4A6FFBE3D3E8}" srcOrd="1" destOrd="0" presId="urn:microsoft.com/office/officeart/2005/8/layout/hierarchy1"/>
    <dgm:cxn modelId="{7CC04CC8-73FD-4AAB-9EE6-5138694AAE2C}" type="presParOf" srcId="{BA345B9D-A4CC-4B7C-A991-7CDCBDE71628}" destId="{B5E4B210-E84A-4591-880D-003513DBB83B}" srcOrd="1" destOrd="0" presId="urn:microsoft.com/office/officeart/2005/8/layout/hierarchy1"/>
    <dgm:cxn modelId="{E26E95E3-E648-4E43-BBDC-6B3EF1BDE1E0}" type="presParOf" srcId="{B5E4B210-E84A-4591-880D-003513DBB83B}" destId="{7A53B7D8-A8B7-413B-8127-FC2A575F6344}" srcOrd="0" destOrd="0" presId="urn:microsoft.com/office/officeart/2005/8/layout/hierarchy1"/>
    <dgm:cxn modelId="{E1FA24BD-AF4F-4441-8088-F97989810DE1}" type="presParOf" srcId="{B5E4B210-E84A-4591-880D-003513DBB83B}" destId="{F53C14DD-4870-4532-B7E2-9E23E468ECD5}" srcOrd="1" destOrd="0" presId="urn:microsoft.com/office/officeart/2005/8/layout/hierarchy1"/>
    <dgm:cxn modelId="{DAD41699-42DA-434D-B99D-F215C9CF3341}" type="presParOf" srcId="{F53C14DD-4870-4532-B7E2-9E23E468ECD5}" destId="{9878EFED-97C4-4CC0-A1F6-76E3C1D34808}" srcOrd="0" destOrd="0" presId="urn:microsoft.com/office/officeart/2005/8/layout/hierarchy1"/>
    <dgm:cxn modelId="{10470A20-F63E-4CA5-B3A9-CED9E1847815}" type="presParOf" srcId="{9878EFED-97C4-4CC0-A1F6-76E3C1D34808}" destId="{2F265C53-9119-4C8A-8194-9C03B9C54717}" srcOrd="0" destOrd="0" presId="urn:microsoft.com/office/officeart/2005/8/layout/hierarchy1"/>
    <dgm:cxn modelId="{7086700B-ABEB-4138-B33E-D7EA470732D3}" type="presParOf" srcId="{9878EFED-97C4-4CC0-A1F6-76E3C1D34808}" destId="{B004E2EE-7CFD-48F4-ABF1-D5DBF380625D}" srcOrd="1" destOrd="0" presId="urn:microsoft.com/office/officeart/2005/8/layout/hierarchy1"/>
    <dgm:cxn modelId="{0878B24C-26DB-4960-875A-B4FBBC097A75}" type="presParOf" srcId="{F53C14DD-4870-4532-B7E2-9E23E468ECD5}" destId="{89062ED4-6F9D-48FC-B0D4-3EC3F27B8A09}" srcOrd="1" destOrd="0" presId="urn:microsoft.com/office/officeart/2005/8/layout/hierarchy1"/>
    <dgm:cxn modelId="{528ADD4A-C390-48AF-A42E-10E74C7A3122}" type="presParOf" srcId="{89062ED4-6F9D-48FC-B0D4-3EC3F27B8A09}" destId="{282E7C80-1EBB-4DD1-A466-6840BBC29492}" srcOrd="0" destOrd="0" presId="urn:microsoft.com/office/officeart/2005/8/layout/hierarchy1"/>
    <dgm:cxn modelId="{D097AE23-33DE-42DA-AC30-CA508290EAF0}" type="presParOf" srcId="{89062ED4-6F9D-48FC-B0D4-3EC3F27B8A09}" destId="{3BF775C4-0954-4DA6-BC12-C44E62D36A03}" srcOrd="1" destOrd="0" presId="urn:microsoft.com/office/officeart/2005/8/layout/hierarchy1"/>
    <dgm:cxn modelId="{F0CF5210-99F9-497F-A788-D49CE33A8461}" type="presParOf" srcId="{3BF775C4-0954-4DA6-BC12-C44E62D36A03}" destId="{FCDE78C7-714D-41FB-9754-B241A50EFB99}" srcOrd="0" destOrd="0" presId="urn:microsoft.com/office/officeart/2005/8/layout/hierarchy1"/>
    <dgm:cxn modelId="{009BF4BD-B1CF-470C-9FDD-84796120C17F}" type="presParOf" srcId="{FCDE78C7-714D-41FB-9754-B241A50EFB99}" destId="{B0B0C2AD-321B-4740-9F44-F3E644AA0EFB}" srcOrd="0" destOrd="0" presId="urn:microsoft.com/office/officeart/2005/8/layout/hierarchy1"/>
    <dgm:cxn modelId="{3BF07F21-D8CF-44A4-83D1-0653E79E7492}" type="presParOf" srcId="{FCDE78C7-714D-41FB-9754-B241A50EFB99}" destId="{7A1D496D-4DAD-4590-AA23-B22D0D9F21D1}" srcOrd="1" destOrd="0" presId="urn:microsoft.com/office/officeart/2005/8/layout/hierarchy1"/>
    <dgm:cxn modelId="{D8EC084C-409F-4531-A2E3-647F8273BEC8}" type="presParOf" srcId="{3BF775C4-0954-4DA6-BC12-C44E62D36A03}" destId="{E19C54BF-15AB-4978-A6F1-85BCCBC61D79}" srcOrd="1" destOrd="0" presId="urn:microsoft.com/office/officeart/2005/8/layout/hierarchy1"/>
    <dgm:cxn modelId="{8DDB18F6-9463-4EB3-8B50-605D8E99BD9A}" type="presParOf" srcId="{E19C54BF-15AB-4978-A6F1-85BCCBC61D79}" destId="{785A8191-AD9D-4CBE-9C57-815080C5BF09}" srcOrd="0" destOrd="0" presId="urn:microsoft.com/office/officeart/2005/8/layout/hierarchy1"/>
    <dgm:cxn modelId="{698112B5-92E2-4E40-9374-570BFFD43B6B}" type="presParOf" srcId="{E19C54BF-15AB-4978-A6F1-85BCCBC61D79}" destId="{3642E456-6DE7-46F3-B668-B420EB4F0043}" srcOrd="1" destOrd="0" presId="urn:microsoft.com/office/officeart/2005/8/layout/hierarchy1"/>
    <dgm:cxn modelId="{F85159D2-A83E-495A-921C-EB8024DF1D08}" type="presParOf" srcId="{3642E456-6DE7-46F3-B668-B420EB4F0043}" destId="{6336799C-0666-4152-B48E-79FFC4D78AF7}" srcOrd="0" destOrd="0" presId="urn:microsoft.com/office/officeart/2005/8/layout/hierarchy1"/>
    <dgm:cxn modelId="{F1E50B01-A22D-47A1-AD0F-9ADB8F605C9C}" type="presParOf" srcId="{6336799C-0666-4152-B48E-79FFC4D78AF7}" destId="{45B2400B-C22B-4A2B-A1FE-DDE3EEBFA781}" srcOrd="0" destOrd="0" presId="urn:microsoft.com/office/officeart/2005/8/layout/hierarchy1"/>
    <dgm:cxn modelId="{8A789B83-9284-4478-9D79-55A0726B9EA9}" type="presParOf" srcId="{6336799C-0666-4152-B48E-79FFC4D78AF7}" destId="{C29E06C6-6FD0-4F84-A52B-2BD2A98737FE}" srcOrd="1" destOrd="0" presId="urn:microsoft.com/office/officeart/2005/8/layout/hierarchy1"/>
    <dgm:cxn modelId="{3E799508-73EB-4AD0-A1DC-5D370F49187E}" type="presParOf" srcId="{3642E456-6DE7-46F3-B668-B420EB4F0043}" destId="{05319292-F418-4F91-9AC6-DD772C9F5D9F}" srcOrd="1" destOrd="0" presId="urn:microsoft.com/office/officeart/2005/8/layout/hierarchy1"/>
    <dgm:cxn modelId="{CDB65309-034F-495F-A866-887E112B9859}" type="presParOf" srcId="{89062ED4-6F9D-48FC-B0D4-3EC3F27B8A09}" destId="{074633C8-894C-4E08-8D15-22ACB18BA597}" srcOrd="2" destOrd="0" presId="urn:microsoft.com/office/officeart/2005/8/layout/hierarchy1"/>
    <dgm:cxn modelId="{18C3BE42-D4C9-41EC-85BA-1034860D98A1}" type="presParOf" srcId="{89062ED4-6F9D-48FC-B0D4-3EC3F27B8A09}" destId="{9E18909F-B573-4C4A-BFCD-58D0057011CC}" srcOrd="3" destOrd="0" presId="urn:microsoft.com/office/officeart/2005/8/layout/hierarchy1"/>
    <dgm:cxn modelId="{E50D95C1-C3FC-4F26-8316-EE7FF745037E}" type="presParOf" srcId="{9E18909F-B573-4C4A-BFCD-58D0057011CC}" destId="{814EA20D-81DE-4A8F-A3FA-5029CFDC2CFF}" srcOrd="0" destOrd="0" presId="urn:microsoft.com/office/officeart/2005/8/layout/hierarchy1"/>
    <dgm:cxn modelId="{36523202-72B6-4321-9B1C-71C2A1B5BBF2}" type="presParOf" srcId="{814EA20D-81DE-4A8F-A3FA-5029CFDC2CFF}" destId="{591046AE-1E3D-4272-8F93-CD021AC93A9C}" srcOrd="0" destOrd="0" presId="urn:microsoft.com/office/officeart/2005/8/layout/hierarchy1"/>
    <dgm:cxn modelId="{3EBC9592-B5E8-4798-A939-44D8E5A2D08B}" type="presParOf" srcId="{814EA20D-81DE-4A8F-A3FA-5029CFDC2CFF}" destId="{71F9BA5C-807D-49DA-8DD5-242124A7632D}" srcOrd="1" destOrd="0" presId="urn:microsoft.com/office/officeart/2005/8/layout/hierarchy1"/>
    <dgm:cxn modelId="{0DDC6FCF-BB9D-446C-A666-ACEFE5DF11D6}" type="presParOf" srcId="{9E18909F-B573-4C4A-BFCD-58D0057011CC}" destId="{08B4C163-8D6D-458B-94CD-5B13CD2D59DB}" srcOrd="1" destOrd="0" presId="urn:microsoft.com/office/officeart/2005/8/layout/hierarchy1"/>
    <dgm:cxn modelId="{F2B66FF9-BD01-4412-8766-66B8DBE2C65D}" type="presParOf" srcId="{08B4C163-8D6D-458B-94CD-5B13CD2D59DB}" destId="{85D831D1-A325-494C-9B2C-EF422DEDE573}" srcOrd="0" destOrd="0" presId="urn:microsoft.com/office/officeart/2005/8/layout/hierarchy1"/>
    <dgm:cxn modelId="{32EC1103-78F4-4604-82F3-53ECECBB5B59}" type="presParOf" srcId="{08B4C163-8D6D-458B-94CD-5B13CD2D59DB}" destId="{DA0A0EEF-9460-45A3-A6F0-40C1D628685A}" srcOrd="1" destOrd="0" presId="urn:microsoft.com/office/officeart/2005/8/layout/hierarchy1"/>
    <dgm:cxn modelId="{BEFCDF80-5020-49E8-9E60-47730ED579CC}" type="presParOf" srcId="{DA0A0EEF-9460-45A3-A6F0-40C1D628685A}" destId="{FEE8E266-85F4-4AE6-BE62-74B9AA98B892}" srcOrd="0" destOrd="0" presId="urn:microsoft.com/office/officeart/2005/8/layout/hierarchy1"/>
    <dgm:cxn modelId="{0F996CC1-ACBA-4A19-A784-193D7F4F8373}" type="presParOf" srcId="{FEE8E266-85F4-4AE6-BE62-74B9AA98B892}" destId="{5BD67F07-0137-4C3B-A02D-5B741DA9DFB1}" srcOrd="0" destOrd="0" presId="urn:microsoft.com/office/officeart/2005/8/layout/hierarchy1"/>
    <dgm:cxn modelId="{C3C358D5-F4D6-4B17-916F-8B0AFE4782AB}" type="presParOf" srcId="{FEE8E266-85F4-4AE6-BE62-74B9AA98B892}" destId="{9D219114-94D3-473A-B519-4FE7A5D66305}" srcOrd="1" destOrd="0" presId="urn:microsoft.com/office/officeart/2005/8/layout/hierarchy1"/>
    <dgm:cxn modelId="{B881201A-EBA9-4996-B04D-E064FD30BB78}" type="presParOf" srcId="{DA0A0EEF-9460-45A3-A6F0-40C1D628685A}" destId="{5D2822ED-71CD-449B-9E91-85785C4F2E68}" srcOrd="1" destOrd="0" presId="urn:microsoft.com/office/officeart/2005/8/layout/hierarchy1"/>
    <dgm:cxn modelId="{CDFFB60D-4BE1-4BB4-B83B-1512AA53E00F}" type="presParOf" srcId="{89062ED4-6F9D-48FC-B0D4-3EC3F27B8A09}" destId="{3B48E7C8-DFCB-4F99-87C8-78102358C3BB}" srcOrd="4" destOrd="0" presId="urn:microsoft.com/office/officeart/2005/8/layout/hierarchy1"/>
    <dgm:cxn modelId="{6DBEC7BC-1B8E-44FA-AA5C-3A01B7D0FFED}" type="presParOf" srcId="{89062ED4-6F9D-48FC-B0D4-3EC3F27B8A09}" destId="{210B566D-1CBE-4991-9F68-087F69405A5B}" srcOrd="5" destOrd="0" presId="urn:microsoft.com/office/officeart/2005/8/layout/hierarchy1"/>
    <dgm:cxn modelId="{121F0F1A-8F22-467C-B97A-7C987C6D02B1}" type="presParOf" srcId="{210B566D-1CBE-4991-9F68-087F69405A5B}" destId="{FEF3B5C4-345D-4AF9-9E4E-681B926ECDFD}" srcOrd="0" destOrd="0" presId="urn:microsoft.com/office/officeart/2005/8/layout/hierarchy1"/>
    <dgm:cxn modelId="{54ED76D4-FD53-4DB1-B014-2CEC18D0000A}" type="presParOf" srcId="{FEF3B5C4-345D-4AF9-9E4E-681B926ECDFD}" destId="{96A75327-292F-4921-9278-1C0B98E252B0}" srcOrd="0" destOrd="0" presId="urn:microsoft.com/office/officeart/2005/8/layout/hierarchy1"/>
    <dgm:cxn modelId="{978B8D3B-B39D-4E29-BF66-65E2416A64C3}" type="presParOf" srcId="{FEF3B5C4-345D-4AF9-9E4E-681B926ECDFD}" destId="{3C0F5F77-BD36-42AA-8178-4A6F20B725BE}" srcOrd="1" destOrd="0" presId="urn:microsoft.com/office/officeart/2005/8/layout/hierarchy1"/>
    <dgm:cxn modelId="{6350A54A-3CB9-4BDF-82CE-10DB19C61770}" type="presParOf" srcId="{210B566D-1CBE-4991-9F68-087F69405A5B}" destId="{0A1DEB92-9B77-4173-8D52-64FD3154E7F0}" srcOrd="1" destOrd="0" presId="urn:microsoft.com/office/officeart/2005/8/layout/hierarchy1"/>
    <dgm:cxn modelId="{E497295A-2549-4AE2-8B03-8590CFD07E46}" type="presParOf" srcId="{0A1DEB92-9B77-4173-8D52-64FD3154E7F0}" destId="{868522BD-B414-41FE-AAC4-03D50E136FB4}" srcOrd="0" destOrd="0" presId="urn:microsoft.com/office/officeart/2005/8/layout/hierarchy1"/>
    <dgm:cxn modelId="{BCE91E26-E4DA-4E3C-BC83-FC5DFE453AF6}" type="presParOf" srcId="{0A1DEB92-9B77-4173-8D52-64FD3154E7F0}" destId="{D03B317D-B9FC-4D96-9BA1-429B6F9CC833}" srcOrd="1" destOrd="0" presId="urn:microsoft.com/office/officeart/2005/8/layout/hierarchy1"/>
    <dgm:cxn modelId="{1EDB3457-CE50-427D-A825-594CC3E3B0B1}" type="presParOf" srcId="{D03B317D-B9FC-4D96-9BA1-429B6F9CC833}" destId="{578F534E-D7E1-4FEC-88ED-63EFF5BE6CE0}" srcOrd="0" destOrd="0" presId="urn:microsoft.com/office/officeart/2005/8/layout/hierarchy1"/>
    <dgm:cxn modelId="{4F91815A-3137-419A-A3A3-97468B6E5D63}" type="presParOf" srcId="{578F534E-D7E1-4FEC-88ED-63EFF5BE6CE0}" destId="{D8638459-113E-4D27-BE37-F3EB13DE70C7}" srcOrd="0" destOrd="0" presId="urn:microsoft.com/office/officeart/2005/8/layout/hierarchy1"/>
    <dgm:cxn modelId="{685685BD-3EF2-4C18-9892-B13BF3C3377E}" type="presParOf" srcId="{578F534E-D7E1-4FEC-88ED-63EFF5BE6CE0}" destId="{7741BED4-EF3E-44B9-8EA1-2DAF9C692599}" srcOrd="1" destOrd="0" presId="urn:microsoft.com/office/officeart/2005/8/layout/hierarchy1"/>
    <dgm:cxn modelId="{48575961-FB28-4228-8FE8-03B1DFCC20E5}" type="presParOf" srcId="{D03B317D-B9FC-4D96-9BA1-429B6F9CC833}" destId="{0F448F67-D88B-4683-B2B5-F3B25DD9FF77}" srcOrd="1" destOrd="0" presId="urn:microsoft.com/office/officeart/2005/8/layout/hierarchy1"/>
    <dgm:cxn modelId="{3525633D-9268-481F-B0FD-F367E58C2CE3}" type="presParOf" srcId="{B5E4B210-E84A-4591-880D-003513DBB83B}" destId="{47C643FD-5E10-4517-B0E1-859DD4385478}" srcOrd="2" destOrd="0" presId="urn:microsoft.com/office/officeart/2005/8/layout/hierarchy1"/>
    <dgm:cxn modelId="{59F76764-4FAC-46A4-89BA-A19EF254DD82}" type="presParOf" srcId="{B5E4B210-E84A-4591-880D-003513DBB83B}" destId="{CA062501-D5C5-436B-BF34-5F1C90904697}" srcOrd="3" destOrd="0" presId="urn:microsoft.com/office/officeart/2005/8/layout/hierarchy1"/>
    <dgm:cxn modelId="{4A5A1967-D31B-4ECF-A091-EE52691C2B6F}" type="presParOf" srcId="{CA062501-D5C5-436B-BF34-5F1C90904697}" destId="{507677B2-1AAC-40C9-94AE-D84F10DC6F99}" srcOrd="0" destOrd="0" presId="urn:microsoft.com/office/officeart/2005/8/layout/hierarchy1"/>
    <dgm:cxn modelId="{EFE7322B-795A-49FA-870F-1A2F4B9C8A9E}" type="presParOf" srcId="{507677B2-1AAC-40C9-94AE-D84F10DC6F99}" destId="{AA65234D-659A-4382-A6F6-8654C4141C40}" srcOrd="0" destOrd="0" presId="urn:microsoft.com/office/officeart/2005/8/layout/hierarchy1"/>
    <dgm:cxn modelId="{12DE81BB-1C91-4E66-B378-60D218CDEEB4}" type="presParOf" srcId="{507677B2-1AAC-40C9-94AE-D84F10DC6F99}" destId="{802635E6-0546-48C3-BA07-BCF7B0A169FC}" srcOrd="1" destOrd="0" presId="urn:microsoft.com/office/officeart/2005/8/layout/hierarchy1"/>
    <dgm:cxn modelId="{F74FB348-DE0F-4D11-8E58-EAB664DC747A}" type="presParOf" srcId="{CA062501-D5C5-436B-BF34-5F1C90904697}" destId="{BDE44A8B-202A-470B-AB3A-5EC40F2E9DB5}" srcOrd="1" destOrd="0" presId="urn:microsoft.com/office/officeart/2005/8/layout/hierarchy1"/>
    <dgm:cxn modelId="{796E5E39-3669-4C7D-8050-DDDBC8E2B8BA}" type="presParOf" srcId="{B5E4B210-E84A-4591-880D-003513DBB83B}" destId="{279C50AE-9945-4E55-9B29-68FD413A3146}" srcOrd="4" destOrd="0" presId="urn:microsoft.com/office/officeart/2005/8/layout/hierarchy1"/>
    <dgm:cxn modelId="{2502A166-0AA3-4A90-8BB2-97133D6356B6}" type="presParOf" srcId="{B5E4B210-E84A-4591-880D-003513DBB83B}" destId="{B4D48668-EDF0-43D8-AFAF-6540E7679474}" srcOrd="5" destOrd="0" presId="urn:microsoft.com/office/officeart/2005/8/layout/hierarchy1"/>
    <dgm:cxn modelId="{F194920F-53B1-4E41-A0F4-DC140B42D32A}" type="presParOf" srcId="{B4D48668-EDF0-43D8-AFAF-6540E7679474}" destId="{4F8F4114-9DAD-409C-AE15-9264AA1F3F0A}" srcOrd="0" destOrd="0" presId="urn:microsoft.com/office/officeart/2005/8/layout/hierarchy1"/>
    <dgm:cxn modelId="{DEDC3F59-8C6A-47BC-9A1D-8B3E58A23DD3}" type="presParOf" srcId="{4F8F4114-9DAD-409C-AE15-9264AA1F3F0A}" destId="{DEEF8B0B-6575-457C-976C-8AFFF2E18585}" srcOrd="0" destOrd="0" presId="urn:microsoft.com/office/officeart/2005/8/layout/hierarchy1"/>
    <dgm:cxn modelId="{4D25FBDA-D3F3-4CCB-98B7-30993D96E891}" type="presParOf" srcId="{4F8F4114-9DAD-409C-AE15-9264AA1F3F0A}" destId="{E129041F-ECB0-4529-B6E9-980FC313F37E}" srcOrd="1" destOrd="0" presId="urn:microsoft.com/office/officeart/2005/8/layout/hierarchy1"/>
    <dgm:cxn modelId="{7B9F5573-3AB4-4ACE-A0A3-D1A451619136}" type="presParOf" srcId="{B4D48668-EDF0-43D8-AFAF-6540E7679474}" destId="{15769846-F601-4F7C-93A3-610815ADE651}" srcOrd="1" destOrd="0" presId="urn:microsoft.com/office/officeart/2005/8/layout/hierarchy1"/>
    <dgm:cxn modelId="{F95354BF-C9CC-4B1F-9FE8-62D924D049D7}" type="presParOf" srcId="{15769846-F601-4F7C-93A3-610815ADE651}" destId="{D9D212D5-C582-4A4D-BD36-8FA8D11C2BC6}" srcOrd="0" destOrd="0" presId="urn:microsoft.com/office/officeart/2005/8/layout/hierarchy1"/>
    <dgm:cxn modelId="{57E7ED4F-3D48-445B-A222-5BA737204F14}" type="presParOf" srcId="{15769846-F601-4F7C-93A3-610815ADE651}" destId="{74E261D8-3A8F-4071-B7EA-155C1AC65517}" srcOrd="1" destOrd="0" presId="urn:microsoft.com/office/officeart/2005/8/layout/hierarchy1"/>
    <dgm:cxn modelId="{7370A121-CFEA-4766-8FE4-F90B32CE3DE4}" type="presParOf" srcId="{74E261D8-3A8F-4071-B7EA-155C1AC65517}" destId="{772A72D4-55D1-4A95-9175-B31A0F887CB6}" srcOrd="0" destOrd="0" presId="urn:microsoft.com/office/officeart/2005/8/layout/hierarchy1"/>
    <dgm:cxn modelId="{CAD538F7-009E-4D46-A28C-F3ACCDB465E5}" type="presParOf" srcId="{772A72D4-55D1-4A95-9175-B31A0F887CB6}" destId="{300172FB-CCED-48A7-B5DB-702E584E9192}" srcOrd="0" destOrd="0" presId="urn:microsoft.com/office/officeart/2005/8/layout/hierarchy1"/>
    <dgm:cxn modelId="{42E0417D-2DCF-4F63-B2F7-0636381D1850}" type="presParOf" srcId="{772A72D4-55D1-4A95-9175-B31A0F887CB6}" destId="{7A0973C8-ED58-436C-A290-5A48532F3C20}" srcOrd="1" destOrd="0" presId="urn:microsoft.com/office/officeart/2005/8/layout/hierarchy1"/>
    <dgm:cxn modelId="{F4B1CF72-B882-45E2-AD6C-7C8037FA29DA}" type="presParOf" srcId="{74E261D8-3A8F-4071-B7EA-155C1AC65517}" destId="{C21E8C20-0BAA-427D-AA20-268F526D3039}" srcOrd="1" destOrd="0" presId="urn:microsoft.com/office/officeart/2005/8/layout/hierarchy1"/>
    <dgm:cxn modelId="{57D51E40-9E7A-4A20-A90B-F5B76801F983}" type="presParOf" srcId="{C21E8C20-0BAA-427D-AA20-268F526D3039}" destId="{92D0DCB9-F17F-4E6F-81AA-7F5C98FDA00A}" srcOrd="0" destOrd="0" presId="urn:microsoft.com/office/officeart/2005/8/layout/hierarchy1"/>
    <dgm:cxn modelId="{A84BC11A-2F3F-4081-B110-1718D668101E}" type="presParOf" srcId="{C21E8C20-0BAA-427D-AA20-268F526D3039}" destId="{EB0DE714-A6FB-42CD-95C8-3A133D311022}" srcOrd="1" destOrd="0" presId="urn:microsoft.com/office/officeart/2005/8/layout/hierarchy1"/>
    <dgm:cxn modelId="{909422B4-4B95-4641-A649-11AE96837154}" type="presParOf" srcId="{EB0DE714-A6FB-42CD-95C8-3A133D311022}" destId="{7FE6D989-FB4D-45C8-99B9-0E421ED3E235}" srcOrd="0" destOrd="0" presId="urn:microsoft.com/office/officeart/2005/8/layout/hierarchy1"/>
    <dgm:cxn modelId="{CDB126F6-9CF9-4534-8E94-CAC4DC28837A}" type="presParOf" srcId="{7FE6D989-FB4D-45C8-99B9-0E421ED3E235}" destId="{AD74F0CF-79D9-4A03-BD14-0F31C6835A1F}" srcOrd="0" destOrd="0" presId="urn:microsoft.com/office/officeart/2005/8/layout/hierarchy1"/>
    <dgm:cxn modelId="{60B814B7-37FF-48A9-91A3-5DD32FB89A3C}" type="presParOf" srcId="{7FE6D989-FB4D-45C8-99B9-0E421ED3E235}" destId="{DDCF4CE8-B7C5-4467-BD92-92DEF329A54A}" srcOrd="1" destOrd="0" presId="urn:microsoft.com/office/officeart/2005/8/layout/hierarchy1"/>
    <dgm:cxn modelId="{6B5DEFC0-0682-487C-93A2-2C1C14CD42DF}" type="presParOf" srcId="{EB0DE714-A6FB-42CD-95C8-3A133D311022}" destId="{015F38DC-5E35-44CB-8804-F5BCC64A9338}" srcOrd="1" destOrd="0" presId="urn:microsoft.com/office/officeart/2005/8/layout/hierarchy1"/>
    <dgm:cxn modelId="{B63AD822-F6BE-48B0-ACB2-36F0E5D4A631}" type="presParOf" srcId="{B5E4B210-E84A-4591-880D-003513DBB83B}" destId="{C5FFAD43-74AA-486D-B544-E4B903B24475}" srcOrd="6" destOrd="0" presId="urn:microsoft.com/office/officeart/2005/8/layout/hierarchy1"/>
    <dgm:cxn modelId="{AFDB6567-D888-48F9-88AC-19514C17ACEA}" type="presParOf" srcId="{B5E4B210-E84A-4591-880D-003513DBB83B}" destId="{2BC9B335-9A75-4367-B5E0-F10507FD5D90}" srcOrd="7" destOrd="0" presId="urn:microsoft.com/office/officeart/2005/8/layout/hierarchy1"/>
    <dgm:cxn modelId="{D3EB38A6-F941-42F1-8442-5862ADAECC45}" type="presParOf" srcId="{2BC9B335-9A75-4367-B5E0-F10507FD5D90}" destId="{1B1AB1A4-18DD-4B4D-BFC2-2ECFE53673B5}" srcOrd="0" destOrd="0" presId="urn:microsoft.com/office/officeart/2005/8/layout/hierarchy1"/>
    <dgm:cxn modelId="{93EEFA0C-8D45-431C-AF6B-988118911A4F}" type="presParOf" srcId="{1B1AB1A4-18DD-4B4D-BFC2-2ECFE53673B5}" destId="{3CFE69B6-B26F-4EE1-A51D-33B4F0824A18}" srcOrd="0" destOrd="0" presId="urn:microsoft.com/office/officeart/2005/8/layout/hierarchy1"/>
    <dgm:cxn modelId="{ADDFBB0C-5848-4436-BFE3-37BFE4666FBA}" type="presParOf" srcId="{1B1AB1A4-18DD-4B4D-BFC2-2ECFE53673B5}" destId="{FCF3C9A8-ACD8-4A69-AE47-4451A2F2D256}" srcOrd="1" destOrd="0" presId="urn:microsoft.com/office/officeart/2005/8/layout/hierarchy1"/>
    <dgm:cxn modelId="{F5227DC5-E22B-40FC-B83E-FB8F10C28D2F}" type="presParOf" srcId="{2BC9B335-9A75-4367-B5E0-F10507FD5D90}" destId="{E41005C2-BA8C-4284-862D-C62822DB1126}" srcOrd="1" destOrd="0" presId="urn:microsoft.com/office/officeart/2005/8/layout/hierarchy1"/>
    <dgm:cxn modelId="{708BCAF8-9D83-41C4-8437-3D3756A05383}" type="presParOf" srcId="{E41005C2-BA8C-4284-862D-C62822DB1126}" destId="{348B3A23-B8A1-419E-8164-0E09904DEF75}" srcOrd="0" destOrd="0" presId="urn:microsoft.com/office/officeart/2005/8/layout/hierarchy1"/>
    <dgm:cxn modelId="{69A8F9D9-C728-4CB2-B681-2625E87AE6AA}" type="presParOf" srcId="{E41005C2-BA8C-4284-862D-C62822DB1126}" destId="{E566D735-104F-4A67-82AB-9A3B90491497}" srcOrd="1" destOrd="0" presId="urn:microsoft.com/office/officeart/2005/8/layout/hierarchy1"/>
    <dgm:cxn modelId="{BE3A8797-4399-41DD-8EA2-61D940BF7811}" type="presParOf" srcId="{E566D735-104F-4A67-82AB-9A3B90491497}" destId="{BF509800-B6F9-44CC-97F4-963B798C7767}" srcOrd="0" destOrd="0" presId="urn:microsoft.com/office/officeart/2005/8/layout/hierarchy1"/>
    <dgm:cxn modelId="{ACFEEE39-6ED1-40FF-8432-735FE5F8BE74}" type="presParOf" srcId="{BF509800-B6F9-44CC-97F4-963B798C7767}" destId="{C90DABC2-61AA-44C1-9A69-94F8EBF47F4C}" srcOrd="0" destOrd="0" presId="urn:microsoft.com/office/officeart/2005/8/layout/hierarchy1"/>
    <dgm:cxn modelId="{B1DAE12D-616F-44CC-8A60-392049C6BFBA}" type="presParOf" srcId="{BF509800-B6F9-44CC-97F4-963B798C7767}" destId="{3922A3CA-A797-47BA-86F6-999DF9D9CE5A}" srcOrd="1" destOrd="0" presId="urn:microsoft.com/office/officeart/2005/8/layout/hierarchy1"/>
    <dgm:cxn modelId="{6B69FA2C-8B9E-4BE4-9789-613BF84FF28D}" type="presParOf" srcId="{E566D735-104F-4A67-82AB-9A3B90491497}" destId="{B7897A0D-57BC-4782-A850-E895B6E05784}" srcOrd="1" destOrd="0" presId="urn:microsoft.com/office/officeart/2005/8/layout/hierarchy1"/>
    <dgm:cxn modelId="{37EA4669-3FB3-43CC-894F-6AFB2DDDD5D2}" type="presParOf" srcId="{B7897A0D-57BC-4782-A850-E895B6E05784}" destId="{4DB6BD30-4088-46FD-88C8-E819FA79DF95}" srcOrd="0" destOrd="0" presId="urn:microsoft.com/office/officeart/2005/8/layout/hierarchy1"/>
    <dgm:cxn modelId="{FE887752-A7CE-4160-9D4A-2D5BF3DAB755}" type="presParOf" srcId="{B7897A0D-57BC-4782-A850-E895B6E05784}" destId="{BFB7F10F-3583-49E3-8923-3384FBF1BEA2}" srcOrd="1" destOrd="0" presId="urn:microsoft.com/office/officeart/2005/8/layout/hierarchy1"/>
    <dgm:cxn modelId="{07CB1CCC-F548-4D89-BFC2-B0038CC7FD23}" type="presParOf" srcId="{BFB7F10F-3583-49E3-8923-3384FBF1BEA2}" destId="{DF46364A-59DE-4553-B5E9-E75C81A05A4F}" srcOrd="0" destOrd="0" presId="urn:microsoft.com/office/officeart/2005/8/layout/hierarchy1"/>
    <dgm:cxn modelId="{E923E832-FD25-4A7E-A06E-A7F2E305459F}" type="presParOf" srcId="{DF46364A-59DE-4553-B5E9-E75C81A05A4F}" destId="{F51BC1D8-A70B-4921-A1E1-D46DAD4F3FE7}" srcOrd="0" destOrd="0" presId="urn:microsoft.com/office/officeart/2005/8/layout/hierarchy1"/>
    <dgm:cxn modelId="{294C099C-6764-4009-BD87-3F4F6CB67301}" type="presParOf" srcId="{DF46364A-59DE-4553-B5E9-E75C81A05A4F}" destId="{D6DD5464-E5B6-4D24-8E08-36D1774772DD}" srcOrd="1" destOrd="0" presId="urn:microsoft.com/office/officeart/2005/8/layout/hierarchy1"/>
    <dgm:cxn modelId="{06CE5463-91B7-4719-A0BF-765FF69EFBC7}" type="presParOf" srcId="{BFB7F10F-3583-49E3-8923-3384FBF1BEA2}" destId="{B02CC5E3-A340-4E05-BF46-DE7E66D7BF0E}" srcOrd="1" destOrd="0" presId="urn:microsoft.com/office/officeart/2005/8/layout/hierarchy1"/>
    <dgm:cxn modelId="{3B9269FD-F19A-4638-B219-B98CC6CB3340}" type="presParOf" srcId="{B5E4B210-E84A-4591-880D-003513DBB83B}" destId="{7519EBC8-50D1-41CC-9CCA-4C599DC4BA7A}" srcOrd="8" destOrd="0" presId="urn:microsoft.com/office/officeart/2005/8/layout/hierarchy1"/>
    <dgm:cxn modelId="{B731D357-D4E3-44B2-821A-CB735418ECB4}" type="presParOf" srcId="{B5E4B210-E84A-4591-880D-003513DBB83B}" destId="{E3BA8D1E-679F-4187-87CE-A4471AE27BA4}" srcOrd="9" destOrd="0" presId="urn:microsoft.com/office/officeart/2005/8/layout/hierarchy1"/>
    <dgm:cxn modelId="{C08C48D3-0A78-4714-8785-FCDF057E0A46}" type="presParOf" srcId="{E3BA8D1E-679F-4187-87CE-A4471AE27BA4}" destId="{0999B9AC-8641-4398-BC0D-4119FE2C8C7D}" srcOrd="0" destOrd="0" presId="urn:microsoft.com/office/officeart/2005/8/layout/hierarchy1"/>
    <dgm:cxn modelId="{58001587-286B-47D4-8889-4D31800CA984}" type="presParOf" srcId="{0999B9AC-8641-4398-BC0D-4119FE2C8C7D}" destId="{A4CEB57C-4295-4E8B-8FE1-711878FB61D0}" srcOrd="0" destOrd="0" presId="urn:microsoft.com/office/officeart/2005/8/layout/hierarchy1"/>
    <dgm:cxn modelId="{158BACB7-ADA8-47A5-9B39-12AD6DF53F41}" type="presParOf" srcId="{0999B9AC-8641-4398-BC0D-4119FE2C8C7D}" destId="{269A2FBC-7162-44EB-B5BC-31146E3D44BE}" srcOrd="1" destOrd="0" presId="urn:microsoft.com/office/officeart/2005/8/layout/hierarchy1"/>
    <dgm:cxn modelId="{699ED495-8A93-43F5-ADA3-61B91A177A8D}" type="presParOf" srcId="{E3BA8D1E-679F-4187-87CE-A4471AE27BA4}" destId="{773678DA-CF75-486E-81EA-7BF7338A12F9}" srcOrd="1" destOrd="0" presId="urn:microsoft.com/office/officeart/2005/8/layout/hierarchy1"/>
    <dgm:cxn modelId="{E1A83503-22BF-4BCE-9E74-1C249D432901}" type="presParOf" srcId="{773678DA-CF75-486E-81EA-7BF7338A12F9}" destId="{BB4F4A80-C6BE-4358-8260-BB6DAAF6D2B7}" srcOrd="0" destOrd="0" presId="urn:microsoft.com/office/officeart/2005/8/layout/hierarchy1"/>
    <dgm:cxn modelId="{4079B417-8DE6-4C41-A421-C8328519C714}" type="presParOf" srcId="{773678DA-CF75-486E-81EA-7BF7338A12F9}" destId="{2ED7562D-14C9-4F8C-A8AB-F8853187FCCB}" srcOrd="1" destOrd="0" presId="urn:microsoft.com/office/officeart/2005/8/layout/hierarchy1"/>
    <dgm:cxn modelId="{3223280D-0BAE-4F2A-B806-1B323AE7CDA9}" type="presParOf" srcId="{2ED7562D-14C9-4F8C-A8AB-F8853187FCCB}" destId="{9A303DC0-AF2C-4B40-898B-3F0C430E4B4D}" srcOrd="0" destOrd="0" presId="urn:microsoft.com/office/officeart/2005/8/layout/hierarchy1"/>
    <dgm:cxn modelId="{D0821546-9B11-4CAC-A82B-BB51F63F76D6}" type="presParOf" srcId="{9A303DC0-AF2C-4B40-898B-3F0C430E4B4D}" destId="{5BB51125-5B29-4A26-BE10-AE1C58A03D54}" srcOrd="0" destOrd="0" presId="urn:microsoft.com/office/officeart/2005/8/layout/hierarchy1"/>
    <dgm:cxn modelId="{35ADCFA0-FACA-476F-B1FB-D6C20B68FEE8}" type="presParOf" srcId="{9A303DC0-AF2C-4B40-898B-3F0C430E4B4D}" destId="{B52B1EAB-2848-4867-9AF7-B4D3BA37E8FC}" srcOrd="1" destOrd="0" presId="urn:microsoft.com/office/officeart/2005/8/layout/hierarchy1"/>
    <dgm:cxn modelId="{3F8E16CE-5CEC-4A12-B62A-D6FE02AFAA7E}" type="presParOf" srcId="{2ED7562D-14C9-4F8C-A8AB-F8853187FCCB}" destId="{EB86AFC9-B72B-4AA4-B4B5-480D15E47355}" srcOrd="1" destOrd="0" presId="urn:microsoft.com/office/officeart/2005/8/layout/hierarchy1"/>
    <dgm:cxn modelId="{BBF543E8-7D8E-4634-9632-B0E44BB202A7}" type="presParOf" srcId="{6C45AF92-9A79-4BFB-B40F-10A7055D13C9}" destId="{41CED8C3-E54B-4909-8E9D-CD3DBEEE03BE}" srcOrd="2" destOrd="0" presId="urn:microsoft.com/office/officeart/2005/8/layout/hierarchy1"/>
    <dgm:cxn modelId="{05436BC8-D581-4702-8897-673036EF2BF0}" type="presParOf" srcId="{6C45AF92-9A79-4BFB-B40F-10A7055D13C9}" destId="{AFD62D06-F003-4F7B-A12E-DABD902C60C7}" srcOrd="3" destOrd="0" presId="urn:microsoft.com/office/officeart/2005/8/layout/hierarchy1"/>
    <dgm:cxn modelId="{6B2D6ED8-D3CF-46AB-88B8-7286A3740C6A}" type="presParOf" srcId="{AFD62D06-F003-4F7B-A12E-DABD902C60C7}" destId="{81D3B534-D5F7-42C6-94C8-42B044B1DB1A}" srcOrd="0" destOrd="0" presId="urn:microsoft.com/office/officeart/2005/8/layout/hierarchy1"/>
    <dgm:cxn modelId="{BA1BA7BB-EE6E-45E7-B916-75F1F5002E67}" type="presParOf" srcId="{81D3B534-D5F7-42C6-94C8-42B044B1DB1A}" destId="{39280EE0-DD50-4C7C-A4D6-24BBADBC74A4}" srcOrd="0" destOrd="0" presId="urn:microsoft.com/office/officeart/2005/8/layout/hierarchy1"/>
    <dgm:cxn modelId="{CC9B78EA-8976-40B6-89FB-8A66365C02A1}" type="presParOf" srcId="{81D3B534-D5F7-42C6-94C8-42B044B1DB1A}" destId="{5A93CD91-06AF-41E2-91C9-2DF9451477AA}" srcOrd="1" destOrd="0" presId="urn:microsoft.com/office/officeart/2005/8/layout/hierarchy1"/>
    <dgm:cxn modelId="{7C5B393A-3B78-4FE1-8C17-A81151E6934B}" type="presParOf" srcId="{AFD62D06-F003-4F7B-A12E-DABD902C60C7}" destId="{816FDD4B-C564-477B-B7B5-163442541813}" srcOrd="1" destOrd="0" presId="urn:microsoft.com/office/officeart/2005/8/layout/hierarchy1"/>
    <dgm:cxn modelId="{951F5A68-BFA0-44E9-BB4A-2B93DA14E62A}" type="presParOf" srcId="{816FDD4B-C564-477B-B7B5-163442541813}" destId="{B4A99BE8-E9CD-4F92-8628-4442EE23B176}" srcOrd="0" destOrd="0" presId="urn:microsoft.com/office/officeart/2005/8/layout/hierarchy1"/>
    <dgm:cxn modelId="{6B9EBC81-C074-405B-9EB2-0B4CFD53961E}" type="presParOf" srcId="{816FDD4B-C564-477B-B7B5-163442541813}" destId="{36BE7651-38AE-459F-9F3C-89C6A92DB92C}" srcOrd="1" destOrd="0" presId="urn:microsoft.com/office/officeart/2005/8/layout/hierarchy1"/>
    <dgm:cxn modelId="{DFD4E50C-0CFD-4459-B3AF-A8090E8ED9ED}" type="presParOf" srcId="{36BE7651-38AE-459F-9F3C-89C6A92DB92C}" destId="{9BE9EC34-65EF-4EA0-87D2-848C5404679F}" srcOrd="0" destOrd="0" presId="urn:microsoft.com/office/officeart/2005/8/layout/hierarchy1"/>
    <dgm:cxn modelId="{18D60CCE-2A61-45DD-B13F-4F3EC8A6E791}" type="presParOf" srcId="{9BE9EC34-65EF-4EA0-87D2-848C5404679F}" destId="{C31ED162-0E92-44E5-89AF-BA41B1A4CD26}" srcOrd="0" destOrd="0" presId="urn:microsoft.com/office/officeart/2005/8/layout/hierarchy1"/>
    <dgm:cxn modelId="{D4CD0C2F-F3CE-4ECB-A7AF-2222AD61C16F}" type="presParOf" srcId="{9BE9EC34-65EF-4EA0-87D2-848C5404679F}" destId="{39676E26-454D-416F-BD06-57B33C8CB41C}" srcOrd="1" destOrd="0" presId="urn:microsoft.com/office/officeart/2005/8/layout/hierarchy1"/>
    <dgm:cxn modelId="{11158124-1B8E-45EB-9230-B0FE40F7452C}" type="presParOf" srcId="{36BE7651-38AE-459F-9F3C-89C6A92DB92C}" destId="{A13C337C-A277-4CB0-AE06-0DDF1F385240}" srcOrd="1" destOrd="0" presId="urn:microsoft.com/office/officeart/2005/8/layout/hierarchy1"/>
    <dgm:cxn modelId="{052F4F68-A3E2-4A06-8B83-003BF4F09467}" type="presParOf" srcId="{A13C337C-A277-4CB0-AE06-0DDF1F385240}" destId="{E6B341EA-8332-4965-BA30-698B806BB3FC}" srcOrd="0" destOrd="0" presId="urn:microsoft.com/office/officeart/2005/8/layout/hierarchy1"/>
    <dgm:cxn modelId="{A63D03A0-952C-45DE-9CAA-2576A2A41456}" type="presParOf" srcId="{A13C337C-A277-4CB0-AE06-0DDF1F385240}" destId="{B2723E96-77AF-4CC8-AD6D-67DA45BE1A9E}" srcOrd="1" destOrd="0" presId="urn:microsoft.com/office/officeart/2005/8/layout/hierarchy1"/>
    <dgm:cxn modelId="{8CBFCB33-078A-4055-B42F-02B59F1C2896}" type="presParOf" srcId="{B2723E96-77AF-4CC8-AD6D-67DA45BE1A9E}" destId="{EE82D71C-8599-4937-A046-8CC3D4CB3180}" srcOrd="0" destOrd="0" presId="urn:microsoft.com/office/officeart/2005/8/layout/hierarchy1"/>
    <dgm:cxn modelId="{04EA2496-D979-4F7B-A150-679DE9228D71}" type="presParOf" srcId="{EE82D71C-8599-4937-A046-8CC3D4CB3180}" destId="{D003E530-2BD9-4DE4-8674-DA662A4483E4}" srcOrd="0" destOrd="0" presId="urn:microsoft.com/office/officeart/2005/8/layout/hierarchy1"/>
    <dgm:cxn modelId="{C3E2C17D-D2BB-4B0E-8241-F6BBD494216C}" type="presParOf" srcId="{EE82D71C-8599-4937-A046-8CC3D4CB3180}" destId="{CD35F046-33B8-453A-BE2A-E637B11E7C32}" srcOrd="1" destOrd="0" presId="urn:microsoft.com/office/officeart/2005/8/layout/hierarchy1"/>
    <dgm:cxn modelId="{574AD15D-6B9F-442B-AA67-9539A47E07E3}" type="presParOf" srcId="{B2723E96-77AF-4CC8-AD6D-67DA45BE1A9E}" destId="{99F7DE20-53A0-43EE-A9E7-449814050D9D}" srcOrd="1" destOrd="0" presId="urn:microsoft.com/office/officeart/2005/8/layout/hierarchy1"/>
    <dgm:cxn modelId="{42967F9C-E8AC-49C7-A39F-07D7E5E7B1CA}" type="presParOf" srcId="{99F7DE20-53A0-43EE-A9E7-449814050D9D}" destId="{0487D121-FC47-4871-B8C1-CCC8A639C9F5}" srcOrd="0" destOrd="0" presId="urn:microsoft.com/office/officeart/2005/8/layout/hierarchy1"/>
    <dgm:cxn modelId="{8A30D297-E316-43E8-9E5D-0A3ED81952C3}" type="presParOf" srcId="{99F7DE20-53A0-43EE-A9E7-449814050D9D}" destId="{05E956A2-CA69-414F-81FB-A59AEFB99E37}" srcOrd="1" destOrd="0" presId="urn:microsoft.com/office/officeart/2005/8/layout/hierarchy1"/>
    <dgm:cxn modelId="{AE663DFF-E981-478C-A660-7A16758AD194}" type="presParOf" srcId="{05E956A2-CA69-414F-81FB-A59AEFB99E37}" destId="{77A9B8F0-219B-4F34-AAD6-59783BE5B45C}" srcOrd="0" destOrd="0" presId="urn:microsoft.com/office/officeart/2005/8/layout/hierarchy1"/>
    <dgm:cxn modelId="{CD8C6BE9-88CE-41C9-A2EE-D48431D74EEC}" type="presParOf" srcId="{77A9B8F0-219B-4F34-AAD6-59783BE5B45C}" destId="{94A3F81B-8924-4E2B-97F7-47A8AC7E9CA5}" srcOrd="0" destOrd="0" presId="urn:microsoft.com/office/officeart/2005/8/layout/hierarchy1"/>
    <dgm:cxn modelId="{C5932862-CECF-4E33-9DF5-355D99EA47E9}" type="presParOf" srcId="{77A9B8F0-219B-4F34-AAD6-59783BE5B45C}" destId="{9DCC02B3-3248-4962-B05E-D0A1A5CFA3C8}" srcOrd="1" destOrd="0" presId="urn:microsoft.com/office/officeart/2005/8/layout/hierarchy1"/>
    <dgm:cxn modelId="{563D6379-C180-48CF-8D7C-03B59A3F3265}" type="presParOf" srcId="{05E956A2-CA69-414F-81FB-A59AEFB99E37}" destId="{47078510-8B88-4ACC-B8DC-8525712D39FB}" srcOrd="1" destOrd="0" presId="urn:microsoft.com/office/officeart/2005/8/layout/hierarchy1"/>
    <dgm:cxn modelId="{40275B25-3379-482E-8F71-EC57F9C4690A}" type="presParOf" srcId="{A13C337C-A277-4CB0-AE06-0DDF1F385240}" destId="{2572DBC6-09EB-4F7E-92E2-3DAB7E698168}" srcOrd="2" destOrd="0" presId="urn:microsoft.com/office/officeart/2005/8/layout/hierarchy1"/>
    <dgm:cxn modelId="{E6D42E31-93D1-47FF-9AF1-8735DF9D8428}" type="presParOf" srcId="{A13C337C-A277-4CB0-AE06-0DDF1F385240}" destId="{2BE8C28E-F439-4913-9608-7EC77C8A2073}" srcOrd="3" destOrd="0" presId="urn:microsoft.com/office/officeart/2005/8/layout/hierarchy1"/>
    <dgm:cxn modelId="{A83B03E6-E85B-4927-8144-0F21B2FFC1CD}" type="presParOf" srcId="{2BE8C28E-F439-4913-9608-7EC77C8A2073}" destId="{EEBBDF03-447B-4525-90EC-670E6161A180}" srcOrd="0" destOrd="0" presId="urn:microsoft.com/office/officeart/2005/8/layout/hierarchy1"/>
    <dgm:cxn modelId="{CF78431C-7C25-41E4-8BF1-F6F41B1B11CF}" type="presParOf" srcId="{EEBBDF03-447B-4525-90EC-670E6161A180}" destId="{30F5D0CB-E627-4D5D-9327-E2EB68B2079B}" srcOrd="0" destOrd="0" presId="urn:microsoft.com/office/officeart/2005/8/layout/hierarchy1"/>
    <dgm:cxn modelId="{4AC95DFB-3368-40AA-B80A-357484D8E1A1}" type="presParOf" srcId="{EEBBDF03-447B-4525-90EC-670E6161A180}" destId="{B6EB871C-FB3F-49BE-B918-D3B0F1BE2F93}" srcOrd="1" destOrd="0" presId="urn:microsoft.com/office/officeart/2005/8/layout/hierarchy1"/>
    <dgm:cxn modelId="{97336112-0610-43E9-9425-F7BFA9CD4AA2}" type="presParOf" srcId="{2BE8C28E-F439-4913-9608-7EC77C8A2073}" destId="{9348B3AD-5B4C-4F98-91A5-353FD6364C68}" srcOrd="1" destOrd="0" presId="urn:microsoft.com/office/officeart/2005/8/layout/hierarchy1"/>
    <dgm:cxn modelId="{5F3C3D45-865E-463D-A29B-5D448CAD2A07}" type="presParOf" srcId="{9348B3AD-5B4C-4F98-91A5-353FD6364C68}" destId="{894083FE-9F65-4A27-985B-F4FE16B5CBBF}" srcOrd="0" destOrd="0" presId="urn:microsoft.com/office/officeart/2005/8/layout/hierarchy1"/>
    <dgm:cxn modelId="{CA69C3DA-D86C-4B44-A809-2F5C99AE2634}" type="presParOf" srcId="{9348B3AD-5B4C-4F98-91A5-353FD6364C68}" destId="{057201DE-DBC9-4E91-A929-CAB4E0973CBA}" srcOrd="1" destOrd="0" presId="urn:microsoft.com/office/officeart/2005/8/layout/hierarchy1"/>
    <dgm:cxn modelId="{DAD7F6AF-4036-41E6-A119-528CEEB309AB}" type="presParOf" srcId="{057201DE-DBC9-4E91-A929-CAB4E0973CBA}" destId="{620B870C-D926-4FA8-9A78-618F5E8BF624}" srcOrd="0" destOrd="0" presId="urn:microsoft.com/office/officeart/2005/8/layout/hierarchy1"/>
    <dgm:cxn modelId="{DFA853D4-D300-418C-A8CB-CB48F952707F}" type="presParOf" srcId="{620B870C-D926-4FA8-9A78-618F5E8BF624}" destId="{718040C4-4717-4F5F-8080-3700AD1CA510}" srcOrd="0" destOrd="0" presId="urn:microsoft.com/office/officeart/2005/8/layout/hierarchy1"/>
    <dgm:cxn modelId="{A15670FD-3670-4D2A-9486-6335F6999D5B}" type="presParOf" srcId="{620B870C-D926-4FA8-9A78-618F5E8BF624}" destId="{C157EB72-C30A-4CC7-A52A-B00E45B44150}" srcOrd="1" destOrd="0" presId="urn:microsoft.com/office/officeart/2005/8/layout/hierarchy1"/>
    <dgm:cxn modelId="{9AD5BCF1-40A7-451B-BF43-0CFAEC0E2268}" type="presParOf" srcId="{057201DE-DBC9-4E91-A929-CAB4E0973CBA}" destId="{6956B46C-DA56-4A48-BB69-AB83F46F933E}" srcOrd="1" destOrd="0" presId="urn:microsoft.com/office/officeart/2005/8/layout/hierarchy1"/>
    <dgm:cxn modelId="{A2EB0B2B-EDBC-48E5-B5DE-840D2C8A1E87}" type="presParOf" srcId="{816FDD4B-C564-477B-B7B5-163442541813}" destId="{9D158A24-8DA6-4BEF-AA8E-B70648F15F54}" srcOrd="2" destOrd="0" presId="urn:microsoft.com/office/officeart/2005/8/layout/hierarchy1"/>
    <dgm:cxn modelId="{447CB850-6455-46C4-A752-32B39A2A2824}" type="presParOf" srcId="{816FDD4B-C564-477B-B7B5-163442541813}" destId="{AB536076-C7F3-40EC-B892-7DDEB131B916}" srcOrd="3" destOrd="0" presId="urn:microsoft.com/office/officeart/2005/8/layout/hierarchy1"/>
    <dgm:cxn modelId="{96599AAF-CA3F-4F48-89A9-670CB233776E}" type="presParOf" srcId="{AB536076-C7F3-40EC-B892-7DDEB131B916}" destId="{453ADB8D-E4AA-4C63-A76E-6C8B710AE29B}" srcOrd="0" destOrd="0" presId="urn:microsoft.com/office/officeart/2005/8/layout/hierarchy1"/>
    <dgm:cxn modelId="{EB13EF76-880B-47CC-9D47-D2863350EC7D}" type="presParOf" srcId="{453ADB8D-E4AA-4C63-A76E-6C8B710AE29B}" destId="{8FC77588-B37B-4BDA-8AC3-3340C416BC50}" srcOrd="0" destOrd="0" presId="urn:microsoft.com/office/officeart/2005/8/layout/hierarchy1"/>
    <dgm:cxn modelId="{433BFA41-6FF8-46FC-8D5A-F550F473167F}" type="presParOf" srcId="{453ADB8D-E4AA-4C63-A76E-6C8B710AE29B}" destId="{E2E424F1-8228-47E0-BF01-541D15B9A62F}" srcOrd="1" destOrd="0" presId="urn:microsoft.com/office/officeart/2005/8/layout/hierarchy1"/>
    <dgm:cxn modelId="{71601A2B-5830-4675-B7BF-2AF9223B53E8}" type="presParOf" srcId="{AB536076-C7F3-40EC-B892-7DDEB131B916}" destId="{52F14F82-656D-4D54-9245-D45464D1FD91}" srcOrd="1" destOrd="0" presId="urn:microsoft.com/office/officeart/2005/8/layout/hierarchy1"/>
    <dgm:cxn modelId="{1E60BB07-4A9E-49A9-BA3C-BD4B8049EE5F}" type="presParOf" srcId="{52F14F82-656D-4D54-9245-D45464D1FD91}" destId="{400CF358-5C21-4768-B2C2-FA6AD71B18ED}" srcOrd="0" destOrd="0" presId="urn:microsoft.com/office/officeart/2005/8/layout/hierarchy1"/>
    <dgm:cxn modelId="{E6F6E4E3-12DA-4462-A4EF-E9478526FFA9}" type="presParOf" srcId="{52F14F82-656D-4D54-9245-D45464D1FD91}" destId="{E3E9A697-AD08-436F-8075-CD447329CE70}" srcOrd="1" destOrd="0" presId="urn:microsoft.com/office/officeart/2005/8/layout/hierarchy1"/>
    <dgm:cxn modelId="{A7F44354-E4E8-446E-9894-B484AD8B251E}" type="presParOf" srcId="{E3E9A697-AD08-436F-8075-CD447329CE70}" destId="{98C49C77-F7E8-4D65-AC57-3019FA337CAF}" srcOrd="0" destOrd="0" presId="urn:microsoft.com/office/officeart/2005/8/layout/hierarchy1"/>
    <dgm:cxn modelId="{3DB0D417-D824-4AD9-84FB-5A75D1470B6F}" type="presParOf" srcId="{98C49C77-F7E8-4D65-AC57-3019FA337CAF}" destId="{7B6F4DC0-DA24-4F35-8076-E15F3EE77015}" srcOrd="0" destOrd="0" presId="urn:microsoft.com/office/officeart/2005/8/layout/hierarchy1"/>
    <dgm:cxn modelId="{234A86C6-C267-4B87-A856-FB34742C38F1}" type="presParOf" srcId="{98C49C77-F7E8-4D65-AC57-3019FA337CAF}" destId="{BFFCD3F6-A8B7-4A50-9949-257D96EF9911}" srcOrd="1" destOrd="0" presId="urn:microsoft.com/office/officeart/2005/8/layout/hierarchy1"/>
    <dgm:cxn modelId="{944D1BF1-249B-416C-B4F5-1459E7848438}" type="presParOf" srcId="{E3E9A697-AD08-436F-8075-CD447329CE70}" destId="{EA342395-7BC5-448F-9B8F-DB3603D2845F}" srcOrd="1" destOrd="0" presId="urn:microsoft.com/office/officeart/2005/8/layout/hierarchy1"/>
    <dgm:cxn modelId="{A2413730-C9F3-4747-87FC-41ADD1926480}" type="presParOf" srcId="{EA342395-7BC5-448F-9B8F-DB3603D2845F}" destId="{BC39CDF5-77FB-4EBF-90DB-4D4659BE03B4}" srcOrd="0" destOrd="0" presId="urn:microsoft.com/office/officeart/2005/8/layout/hierarchy1"/>
    <dgm:cxn modelId="{C4D673E6-C044-450D-85CA-A37C0193334A}" type="presParOf" srcId="{EA342395-7BC5-448F-9B8F-DB3603D2845F}" destId="{A3010254-1D23-41E5-A735-CE3D13DB8467}" srcOrd="1" destOrd="0" presId="urn:microsoft.com/office/officeart/2005/8/layout/hierarchy1"/>
    <dgm:cxn modelId="{7CCCF4F4-93BD-4E9C-85C6-5DF9F3905EDB}" type="presParOf" srcId="{A3010254-1D23-41E5-A735-CE3D13DB8467}" destId="{2EE31EBB-1E75-484C-986D-A9071AF4D946}" srcOrd="0" destOrd="0" presId="urn:microsoft.com/office/officeart/2005/8/layout/hierarchy1"/>
    <dgm:cxn modelId="{FEADB749-05ED-4F51-8E15-22A2B4036C21}" type="presParOf" srcId="{2EE31EBB-1E75-484C-986D-A9071AF4D946}" destId="{E0B18B25-5BFD-4C2C-80CF-24FCABAA61B4}" srcOrd="0" destOrd="0" presId="urn:microsoft.com/office/officeart/2005/8/layout/hierarchy1"/>
    <dgm:cxn modelId="{E5A3A59D-B173-4E53-80BF-8CC4C781E0A0}" type="presParOf" srcId="{2EE31EBB-1E75-484C-986D-A9071AF4D946}" destId="{3D47035F-51F9-42B3-9E5D-B7253FB7A7B0}" srcOrd="1" destOrd="0" presId="urn:microsoft.com/office/officeart/2005/8/layout/hierarchy1"/>
    <dgm:cxn modelId="{53161AF8-043A-4037-A3F5-26F0B3B4AF39}" type="presParOf" srcId="{A3010254-1D23-41E5-A735-CE3D13DB8467}" destId="{498B1C91-FA1E-4DBB-8BF0-4F580AF7AEC8}" srcOrd="1" destOrd="0" presId="urn:microsoft.com/office/officeart/2005/8/layout/hierarchy1"/>
    <dgm:cxn modelId="{9F6FB980-2EF2-4C13-81E0-BF3D5D8210C2}" type="presParOf" srcId="{6C45AF92-9A79-4BFB-B40F-10A7055D13C9}" destId="{2F1E4F04-92CE-4286-8E14-B368610F0DC0}" srcOrd="4" destOrd="0" presId="urn:microsoft.com/office/officeart/2005/8/layout/hierarchy1"/>
    <dgm:cxn modelId="{BA56114B-827E-43B7-9A2B-F48A2BFA55FB}" type="presParOf" srcId="{6C45AF92-9A79-4BFB-B40F-10A7055D13C9}" destId="{36637AC4-1B65-40E6-89A9-6F503E3BE385}" srcOrd="5" destOrd="0" presId="urn:microsoft.com/office/officeart/2005/8/layout/hierarchy1"/>
    <dgm:cxn modelId="{4EA7D621-DD22-4FB0-B3AE-8674D7F149B4}" type="presParOf" srcId="{36637AC4-1B65-40E6-89A9-6F503E3BE385}" destId="{CD67AEEA-62C7-4E7B-B2E9-96FD1E1042B7}" srcOrd="0" destOrd="0" presId="urn:microsoft.com/office/officeart/2005/8/layout/hierarchy1"/>
    <dgm:cxn modelId="{F8F2DE38-EF81-4333-9D15-A75F535A41E0}" type="presParOf" srcId="{CD67AEEA-62C7-4E7B-B2E9-96FD1E1042B7}" destId="{9D5C3EBF-E323-4C4D-8EAD-3765C86B3A2C}" srcOrd="0" destOrd="0" presId="urn:microsoft.com/office/officeart/2005/8/layout/hierarchy1"/>
    <dgm:cxn modelId="{39597E66-ED6F-49B0-9285-7D132161F98F}" type="presParOf" srcId="{CD67AEEA-62C7-4E7B-B2E9-96FD1E1042B7}" destId="{8F428717-0D56-4FA1-ACD6-6410BADB6A2C}" srcOrd="1" destOrd="0" presId="urn:microsoft.com/office/officeart/2005/8/layout/hierarchy1"/>
    <dgm:cxn modelId="{3B9CD91D-FD06-42C9-A191-F7C881F1B3D6}" type="presParOf" srcId="{36637AC4-1B65-40E6-89A9-6F503E3BE385}" destId="{F641BDB6-9FC8-4F3D-966A-40AA932C3A96}" srcOrd="1" destOrd="0" presId="urn:microsoft.com/office/officeart/2005/8/layout/hierarchy1"/>
    <dgm:cxn modelId="{33B485E8-2C72-421E-B54B-BA9A8BC4AF90}" type="presParOf" srcId="{F641BDB6-9FC8-4F3D-966A-40AA932C3A96}" destId="{22EB4C11-B9C1-452C-BBDC-367DD51BF275}" srcOrd="0" destOrd="0" presId="urn:microsoft.com/office/officeart/2005/8/layout/hierarchy1"/>
    <dgm:cxn modelId="{0F607EC1-6352-40E1-A6BA-E878EAE5A1FE}" type="presParOf" srcId="{F641BDB6-9FC8-4F3D-966A-40AA932C3A96}" destId="{59D3CB0B-5502-4FD2-9F5D-7915FDD6BBF0}" srcOrd="1" destOrd="0" presId="urn:microsoft.com/office/officeart/2005/8/layout/hierarchy1"/>
    <dgm:cxn modelId="{7774AFEA-CAFF-421E-A1EF-D681DC9C24E1}" type="presParOf" srcId="{59D3CB0B-5502-4FD2-9F5D-7915FDD6BBF0}" destId="{47D30FC5-973D-4115-900E-33B8AF564682}" srcOrd="0" destOrd="0" presId="urn:microsoft.com/office/officeart/2005/8/layout/hierarchy1"/>
    <dgm:cxn modelId="{423F4D57-5531-4DEF-9BF3-DA999523EADA}" type="presParOf" srcId="{47D30FC5-973D-4115-900E-33B8AF564682}" destId="{03D2C8BC-6E45-4749-8BD9-114D1C6308BA}" srcOrd="0" destOrd="0" presId="urn:microsoft.com/office/officeart/2005/8/layout/hierarchy1"/>
    <dgm:cxn modelId="{8BC1E10C-9AFB-43A2-9837-D4729F146108}" type="presParOf" srcId="{47D30FC5-973D-4115-900E-33B8AF564682}" destId="{15069EBE-325D-4332-AD94-FBB0D16B8520}" srcOrd="1" destOrd="0" presId="urn:microsoft.com/office/officeart/2005/8/layout/hierarchy1"/>
    <dgm:cxn modelId="{C7EA8C0D-A0D2-4786-B4DF-BA6784DCC680}" type="presParOf" srcId="{59D3CB0B-5502-4FD2-9F5D-7915FDD6BBF0}" destId="{B8E76CFF-5132-49A4-BD63-854F0372B730}" srcOrd="1" destOrd="0" presId="urn:microsoft.com/office/officeart/2005/8/layout/hierarchy1"/>
    <dgm:cxn modelId="{82A98047-B9F9-417E-AED2-15DC0E334218}" type="presParOf" srcId="{B8E76CFF-5132-49A4-BD63-854F0372B730}" destId="{CD00D7D4-FCAC-4DEF-B826-09662C43F2B9}" srcOrd="0" destOrd="0" presId="urn:microsoft.com/office/officeart/2005/8/layout/hierarchy1"/>
    <dgm:cxn modelId="{5B69D013-5819-43E1-AEA5-721764FD51E3}" type="presParOf" srcId="{B8E76CFF-5132-49A4-BD63-854F0372B730}" destId="{C872412C-A47A-4C49-ABEA-E920880FB556}" srcOrd="1" destOrd="0" presId="urn:microsoft.com/office/officeart/2005/8/layout/hierarchy1"/>
    <dgm:cxn modelId="{D89FF407-03A0-4025-858C-EC91285B86EA}" type="presParOf" srcId="{C872412C-A47A-4C49-ABEA-E920880FB556}" destId="{96AC796E-5B24-4B9A-9456-B4AA5B03505D}" srcOrd="0" destOrd="0" presId="urn:microsoft.com/office/officeart/2005/8/layout/hierarchy1"/>
    <dgm:cxn modelId="{73D173D5-075D-4E65-9BFF-51B54472AAF4}" type="presParOf" srcId="{96AC796E-5B24-4B9A-9456-B4AA5B03505D}" destId="{5EEEAB50-B7DC-460D-9CD6-401C4880F29E}" srcOrd="0" destOrd="0" presId="urn:microsoft.com/office/officeart/2005/8/layout/hierarchy1"/>
    <dgm:cxn modelId="{352CEA66-D3EE-4DC9-86DF-63ED37EA3E4A}" type="presParOf" srcId="{96AC796E-5B24-4B9A-9456-B4AA5B03505D}" destId="{56C35913-47BB-4357-BD74-CE384CF09550}" srcOrd="1" destOrd="0" presId="urn:microsoft.com/office/officeart/2005/8/layout/hierarchy1"/>
    <dgm:cxn modelId="{9BD43035-B0E9-4C45-B36D-F7E91E6F6DA5}" type="presParOf" srcId="{C872412C-A47A-4C49-ABEA-E920880FB556}" destId="{1A91B343-AFF6-452A-ABC2-9F39A341594C}" srcOrd="1" destOrd="0" presId="urn:microsoft.com/office/officeart/2005/8/layout/hierarchy1"/>
    <dgm:cxn modelId="{02335FCE-0DDB-43FE-810A-C2020FAFF06D}" type="presParOf" srcId="{F641BDB6-9FC8-4F3D-966A-40AA932C3A96}" destId="{CD616725-96D8-4981-887B-C89B9C194391}" srcOrd="2" destOrd="0" presId="urn:microsoft.com/office/officeart/2005/8/layout/hierarchy1"/>
    <dgm:cxn modelId="{65C35E1E-1F49-46A4-AF8E-87050C56D7AB}" type="presParOf" srcId="{F641BDB6-9FC8-4F3D-966A-40AA932C3A96}" destId="{276E790A-9739-474B-9122-AC8F345E79B0}" srcOrd="3" destOrd="0" presId="urn:microsoft.com/office/officeart/2005/8/layout/hierarchy1"/>
    <dgm:cxn modelId="{D1302A6C-71FA-425F-843D-C78A959DEB11}" type="presParOf" srcId="{276E790A-9739-474B-9122-AC8F345E79B0}" destId="{1B1CA164-A681-4C40-B643-91E01D909032}" srcOrd="0" destOrd="0" presId="urn:microsoft.com/office/officeart/2005/8/layout/hierarchy1"/>
    <dgm:cxn modelId="{89EB5EDB-E111-4866-A248-1C8E2A59809B}" type="presParOf" srcId="{1B1CA164-A681-4C40-B643-91E01D909032}" destId="{D191E72A-AFF7-4D76-93E4-91B2F57F4009}" srcOrd="0" destOrd="0" presId="urn:microsoft.com/office/officeart/2005/8/layout/hierarchy1"/>
    <dgm:cxn modelId="{AC2F6973-5331-4F82-8DD3-B3D354305477}" type="presParOf" srcId="{1B1CA164-A681-4C40-B643-91E01D909032}" destId="{C0FED512-D150-4E01-9141-24C8A311A059}" srcOrd="1" destOrd="0" presId="urn:microsoft.com/office/officeart/2005/8/layout/hierarchy1"/>
    <dgm:cxn modelId="{355D837C-20FE-4884-B059-3CE49292D6AE}" type="presParOf" srcId="{276E790A-9739-474B-9122-AC8F345E79B0}" destId="{45FC1407-08E1-4D17-838A-813E59A39A28}" srcOrd="1" destOrd="0" presId="urn:microsoft.com/office/officeart/2005/8/layout/hierarchy1"/>
    <dgm:cxn modelId="{FC9A2A1A-1E4B-4F3F-96DE-61F487AF80E0}" type="presParOf" srcId="{45FC1407-08E1-4D17-838A-813E59A39A28}" destId="{94F788A5-A9A5-431F-9240-8FB2A0ADBE57}" srcOrd="0" destOrd="0" presId="urn:microsoft.com/office/officeart/2005/8/layout/hierarchy1"/>
    <dgm:cxn modelId="{D096A6A0-35E2-4AE8-87DA-7D69A4D3EAD2}" type="presParOf" srcId="{45FC1407-08E1-4D17-838A-813E59A39A28}" destId="{0E859D7D-9683-4C27-9EE0-2536D4505BA8}" srcOrd="1" destOrd="0" presId="urn:microsoft.com/office/officeart/2005/8/layout/hierarchy1"/>
    <dgm:cxn modelId="{8BC95497-6991-429C-A853-888D7F52ECFE}" type="presParOf" srcId="{0E859D7D-9683-4C27-9EE0-2536D4505BA8}" destId="{C55D4481-86CB-4FA2-BE08-5FB3233CDBC4}" srcOrd="0" destOrd="0" presId="urn:microsoft.com/office/officeart/2005/8/layout/hierarchy1"/>
    <dgm:cxn modelId="{A6D7E05D-47CE-4609-8F5D-DB494D7C25E8}" type="presParOf" srcId="{C55D4481-86CB-4FA2-BE08-5FB3233CDBC4}" destId="{C248FE29-0776-48AF-9563-21904BDC89BA}" srcOrd="0" destOrd="0" presId="urn:microsoft.com/office/officeart/2005/8/layout/hierarchy1"/>
    <dgm:cxn modelId="{EB019353-5381-4827-88CC-F4E944AF82CD}" type="presParOf" srcId="{C55D4481-86CB-4FA2-BE08-5FB3233CDBC4}" destId="{E2E77286-03FC-466E-8337-5BC9BA5E0A60}" srcOrd="1" destOrd="0" presId="urn:microsoft.com/office/officeart/2005/8/layout/hierarchy1"/>
    <dgm:cxn modelId="{5EEB254D-0C6B-463D-B2E8-878D4DCB6371}" type="presParOf" srcId="{0E859D7D-9683-4C27-9EE0-2536D4505BA8}" destId="{536311C4-06FA-45FC-97D0-A92850D9A392}" srcOrd="1" destOrd="0" presId="urn:microsoft.com/office/officeart/2005/8/layout/hierarchy1"/>
    <dgm:cxn modelId="{71895EEB-79EF-4169-AB06-E6C6DE6201F5}" type="presParOf" srcId="{536311C4-06FA-45FC-97D0-A92850D9A392}" destId="{1AD1FF2B-457B-46EF-A975-9EBDCC1E79D1}" srcOrd="0" destOrd="0" presId="urn:microsoft.com/office/officeart/2005/8/layout/hierarchy1"/>
    <dgm:cxn modelId="{E7D2DAA1-12F5-4460-93B9-88F4F88F79FE}" type="presParOf" srcId="{536311C4-06FA-45FC-97D0-A92850D9A392}" destId="{4040254E-7D26-4815-B99A-1383FBDD0386}" srcOrd="1" destOrd="0" presId="urn:microsoft.com/office/officeart/2005/8/layout/hierarchy1"/>
    <dgm:cxn modelId="{2820B878-DB9D-48B4-BE46-8281AD5C9B83}" type="presParOf" srcId="{4040254E-7D26-4815-B99A-1383FBDD0386}" destId="{C167A493-0B65-455D-A4BA-96836D2EAD0B}" srcOrd="0" destOrd="0" presId="urn:microsoft.com/office/officeart/2005/8/layout/hierarchy1"/>
    <dgm:cxn modelId="{CF3EA179-E095-4BE8-B8BD-375AEDF46665}" type="presParOf" srcId="{C167A493-0B65-455D-A4BA-96836D2EAD0B}" destId="{30B32E63-9156-4597-84C5-8D05FC41B002}" srcOrd="0" destOrd="0" presId="urn:microsoft.com/office/officeart/2005/8/layout/hierarchy1"/>
    <dgm:cxn modelId="{EBB74DF8-5AED-44A5-9286-A621236DF709}" type="presParOf" srcId="{C167A493-0B65-455D-A4BA-96836D2EAD0B}" destId="{558B4B83-B410-4276-B6D5-E8B9FDA90311}" srcOrd="1" destOrd="0" presId="urn:microsoft.com/office/officeart/2005/8/layout/hierarchy1"/>
    <dgm:cxn modelId="{26C4822D-4863-43D0-8FD6-F729CB96D704}" type="presParOf" srcId="{4040254E-7D26-4815-B99A-1383FBDD0386}" destId="{87D05F89-EF32-49C4-AA8D-CA5403E5D272}" srcOrd="1" destOrd="0" presId="urn:microsoft.com/office/officeart/2005/8/layout/hierarchy1"/>
    <dgm:cxn modelId="{2A61DF95-7E50-461A-94AB-96FE463D56CF}" type="presParOf" srcId="{536311C4-06FA-45FC-97D0-A92850D9A392}" destId="{74788971-6AE8-40A9-BAB5-D4F2C441E5DE}" srcOrd="2" destOrd="0" presId="urn:microsoft.com/office/officeart/2005/8/layout/hierarchy1"/>
    <dgm:cxn modelId="{C6320FFA-E9DD-4012-B166-838C702BAEFA}" type="presParOf" srcId="{536311C4-06FA-45FC-97D0-A92850D9A392}" destId="{38522667-39A5-4C77-A0CB-DA57A4255402}" srcOrd="3" destOrd="0" presId="urn:microsoft.com/office/officeart/2005/8/layout/hierarchy1"/>
    <dgm:cxn modelId="{F2F29A9F-930C-4690-AE39-CF4BAB77931D}" type="presParOf" srcId="{38522667-39A5-4C77-A0CB-DA57A4255402}" destId="{7B6F25DB-1D82-44CC-861E-B4FB496A73CA}" srcOrd="0" destOrd="0" presId="urn:microsoft.com/office/officeart/2005/8/layout/hierarchy1"/>
    <dgm:cxn modelId="{36ACC956-3630-4F5F-9485-B1065855721E}" type="presParOf" srcId="{7B6F25DB-1D82-44CC-861E-B4FB496A73CA}" destId="{9D227D8C-9FA9-459B-B165-8B89A435BA4C}" srcOrd="0" destOrd="0" presId="urn:microsoft.com/office/officeart/2005/8/layout/hierarchy1"/>
    <dgm:cxn modelId="{F6EA998F-D63C-4BFE-802E-07958F343A5B}" type="presParOf" srcId="{7B6F25DB-1D82-44CC-861E-B4FB496A73CA}" destId="{6DBD8FF8-8167-4EDC-AF0D-01720A5316D7}" srcOrd="1" destOrd="0" presId="urn:microsoft.com/office/officeart/2005/8/layout/hierarchy1"/>
    <dgm:cxn modelId="{098DA4FA-9A98-4E56-A7F5-7144BA2F83C4}" type="presParOf" srcId="{38522667-39A5-4C77-A0CB-DA57A4255402}" destId="{2E01E526-4D29-4CD1-8282-E36ED0FCBC20}" srcOrd="1" destOrd="0" presId="urn:microsoft.com/office/officeart/2005/8/layout/hierarchy1"/>
    <dgm:cxn modelId="{21B372E2-3946-4493-A874-9B88379426C0}" type="presParOf" srcId="{45FC1407-08E1-4D17-838A-813E59A39A28}" destId="{C71E5A0C-393F-404F-BA98-051D54EB8A50}" srcOrd="2" destOrd="0" presId="urn:microsoft.com/office/officeart/2005/8/layout/hierarchy1"/>
    <dgm:cxn modelId="{6F488BB9-D887-49CE-BCC1-E4E0D889D93F}" type="presParOf" srcId="{45FC1407-08E1-4D17-838A-813E59A39A28}" destId="{4061DC61-80F4-43EB-BA68-743B849CE06A}" srcOrd="3" destOrd="0" presId="urn:microsoft.com/office/officeart/2005/8/layout/hierarchy1"/>
    <dgm:cxn modelId="{5E939B76-371D-450D-85E0-FC17F6E380DC}" type="presParOf" srcId="{4061DC61-80F4-43EB-BA68-743B849CE06A}" destId="{A1EDDFA7-EF6B-4354-8A9D-AF89C74A260B}" srcOrd="0" destOrd="0" presId="urn:microsoft.com/office/officeart/2005/8/layout/hierarchy1"/>
    <dgm:cxn modelId="{AE2867D7-F736-42B1-9B2E-DA62A35E4B7E}" type="presParOf" srcId="{A1EDDFA7-EF6B-4354-8A9D-AF89C74A260B}" destId="{A5E0D21D-91DA-4EFA-BAC8-B59AE08E53B7}" srcOrd="0" destOrd="0" presId="urn:microsoft.com/office/officeart/2005/8/layout/hierarchy1"/>
    <dgm:cxn modelId="{2362E167-3809-4B1E-AD64-073561AA7FFC}" type="presParOf" srcId="{A1EDDFA7-EF6B-4354-8A9D-AF89C74A260B}" destId="{54F1BC3E-70C1-4125-ABF3-8C822B066808}" srcOrd="1" destOrd="0" presId="urn:microsoft.com/office/officeart/2005/8/layout/hierarchy1"/>
    <dgm:cxn modelId="{3A046701-461C-4E51-9E8F-264E3A9726EE}" type="presParOf" srcId="{4061DC61-80F4-43EB-BA68-743B849CE06A}" destId="{2053106C-7945-46C5-AF63-3DEFE97CF5FF}" srcOrd="1" destOrd="0" presId="urn:microsoft.com/office/officeart/2005/8/layout/hierarchy1"/>
    <dgm:cxn modelId="{0060ACB6-2085-4409-8671-89EC63B54670}" type="presParOf" srcId="{2053106C-7945-46C5-AF63-3DEFE97CF5FF}" destId="{4212C060-118A-40D7-8708-79AFBAFA0CF2}" srcOrd="0" destOrd="0" presId="urn:microsoft.com/office/officeart/2005/8/layout/hierarchy1"/>
    <dgm:cxn modelId="{96D6B776-0BA5-4E14-A9AB-ACFCC2E88E09}" type="presParOf" srcId="{2053106C-7945-46C5-AF63-3DEFE97CF5FF}" destId="{F85DC994-AF56-4D11-888A-273C9A70E74F}" srcOrd="1" destOrd="0" presId="urn:microsoft.com/office/officeart/2005/8/layout/hierarchy1"/>
    <dgm:cxn modelId="{16C036E1-B527-44AB-B492-F936B86FEF1C}" type="presParOf" srcId="{F85DC994-AF56-4D11-888A-273C9A70E74F}" destId="{A51D0E8E-3024-48C5-9F32-73BAB03322E2}" srcOrd="0" destOrd="0" presId="urn:microsoft.com/office/officeart/2005/8/layout/hierarchy1"/>
    <dgm:cxn modelId="{B5355470-CBBF-453C-B94B-9220B106D740}" type="presParOf" srcId="{A51D0E8E-3024-48C5-9F32-73BAB03322E2}" destId="{F4CB7221-61AF-4CAE-A99A-BA6850A4B7BF}" srcOrd="0" destOrd="0" presId="urn:microsoft.com/office/officeart/2005/8/layout/hierarchy1"/>
    <dgm:cxn modelId="{4EABF191-67F5-4942-B01F-735279CF7FEC}" type="presParOf" srcId="{A51D0E8E-3024-48C5-9F32-73BAB03322E2}" destId="{7B5171F4-8F94-4420-8F20-20338D98A5CD}" srcOrd="1" destOrd="0" presId="urn:microsoft.com/office/officeart/2005/8/layout/hierarchy1"/>
    <dgm:cxn modelId="{1601D5AC-4CAE-4E6A-B822-BF2D6096E364}" type="presParOf" srcId="{F85DC994-AF56-4D11-888A-273C9A70E74F}" destId="{6D1CD8F2-48F2-405B-B4D0-A3665AF132CB}" srcOrd="1" destOrd="0" presId="urn:microsoft.com/office/officeart/2005/8/layout/hierarchy1"/>
    <dgm:cxn modelId="{09601A62-B13B-48B8-A172-F2BF48DA6F7F}" type="presParOf" srcId="{2A67E1D9-CD23-4EB2-B33B-A018ECF5AA9C}" destId="{3880E3EC-FAA1-4439-825F-E1DD2A326631}" srcOrd="2" destOrd="0" presId="urn:microsoft.com/office/officeart/2005/8/layout/hierarchy1"/>
    <dgm:cxn modelId="{8EA5383F-4A5D-4C45-BD77-8800937640F6}" type="presParOf" srcId="{3880E3EC-FAA1-4439-825F-E1DD2A326631}" destId="{CA8DC9AA-E82B-486A-8B02-E17375691CEE}" srcOrd="0" destOrd="0" presId="urn:microsoft.com/office/officeart/2005/8/layout/hierarchy1"/>
    <dgm:cxn modelId="{DBC918CB-B3A0-43B6-B98C-6D29D516B0DF}" type="presParOf" srcId="{CA8DC9AA-E82B-486A-8B02-E17375691CEE}" destId="{106C4B67-CCE5-4333-96F8-97F3ACA2FABA}" srcOrd="0" destOrd="0" presId="urn:microsoft.com/office/officeart/2005/8/layout/hierarchy1"/>
    <dgm:cxn modelId="{6DE45A5F-E1F2-4CEB-AE68-EF933B952E7D}" type="presParOf" srcId="{CA8DC9AA-E82B-486A-8B02-E17375691CEE}" destId="{31AF86C4-1AEA-473F-8391-38C3B17EC37C}" srcOrd="1" destOrd="0" presId="urn:microsoft.com/office/officeart/2005/8/layout/hierarchy1"/>
    <dgm:cxn modelId="{DE9FA7E7-7D85-463C-A266-B45DAADF9627}" type="presParOf" srcId="{3880E3EC-FAA1-4439-825F-E1DD2A326631}" destId="{CF054383-1D2B-4990-830D-57B60B41A076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C5606-4489-472A-9555-11139F9261DB}">
      <dsp:nvSpPr>
        <dsp:cNvPr id="0" name=""/>
        <dsp:cNvSpPr/>
      </dsp:nvSpPr>
      <dsp:spPr>
        <a:xfrm>
          <a:off x="0" y="3224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14416-8DDC-411A-9D6A-01B051514467}">
      <dsp:nvSpPr>
        <dsp:cNvPr id="0" name=""/>
        <dsp:cNvSpPr/>
      </dsp:nvSpPr>
      <dsp:spPr>
        <a:xfrm>
          <a:off x="0" y="3224"/>
          <a:ext cx="6900512" cy="1114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2100" b="1" kern="1200" dirty="0"/>
            <a:t>БОБИ 9 МОНИТОРИНГ ВА АРЗЁБӢ</a:t>
          </a:r>
          <a:endParaRPr lang="en-US" sz="2100" kern="1200" dirty="0"/>
        </a:p>
      </dsp:txBody>
      <dsp:txXfrm>
        <a:off x="0" y="3224"/>
        <a:ext cx="6900512" cy="1114357"/>
      </dsp:txXfrm>
    </dsp:sp>
    <dsp:sp modelId="{14AEBF23-DD0E-4929-868D-F60E9D4220CC}">
      <dsp:nvSpPr>
        <dsp:cNvPr id="0" name=""/>
        <dsp:cNvSpPr/>
      </dsp:nvSpPr>
      <dsp:spPr>
        <a:xfrm>
          <a:off x="0" y="11175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EFDC-6DC3-4115-8403-FB2A0A109363}">
      <dsp:nvSpPr>
        <dsp:cNvPr id="0" name=""/>
        <dsp:cNvSpPr/>
      </dsp:nvSpPr>
      <dsp:spPr>
        <a:xfrm>
          <a:off x="0" y="1117581"/>
          <a:ext cx="6900512" cy="1740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2100" kern="1200" dirty="0"/>
            <a:t>Номгуи зербобҳо: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2100" kern="1200" dirty="0"/>
            <a:t>9.1.  Арзёбии эҳтиёҷоти маблағгузории БМР 2026-2030</a:t>
          </a:r>
          <a:endParaRPr lang="ru-RU" sz="2100" kern="1200" dirty="0"/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2100" kern="1200" dirty="0"/>
            <a:t>9.2. Низоми мониторинг ва арзёбӣ</a:t>
          </a:r>
          <a:endParaRPr lang="en-US" sz="2100" kern="1200" dirty="0"/>
        </a:p>
      </dsp:txBody>
      <dsp:txXfrm>
        <a:off x="0" y="1117581"/>
        <a:ext cx="6900512" cy="1740856"/>
      </dsp:txXfrm>
    </dsp:sp>
    <dsp:sp modelId="{07CEEED3-2FF2-43F6-A71D-62EDAF6D1BDC}">
      <dsp:nvSpPr>
        <dsp:cNvPr id="0" name=""/>
        <dsp:cNvSpPr/>
      </dsp:nvSpPr>
      <dsp:spPr>
        <a:xfrm>
          <a:off x="0" y="2858438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F33AEE-5A61-42E6-8840-78A2661D47E6}">
      <dsp:nvSpPr>
        <dsp:cNvPr id="0" name=""/>
        <dsp:cNvSpPr/>
      </dsp:nvSpPr>
      <dsp:spPr>
        <a:xfrm>
          <a:off x="0" y="2858438"/>
          <a:ext cx="6893773" cy="2674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2100" kern="1200" dirty="0"/>
            <a:t>Калимаҳои калидии боб: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Низом</a:t>
          </a:r>
          <a:r>
            <a:rPr lang="tg-Cyrl-TJ" sz="2100" kern="1200" dirty="0"/>
            <a:t>, </a:t>
          </a:r>
          <a:r>
            <a:rPr lang="ru-RU" sz="2100" kern="1200" dirty="0"/>
            <a:t>Мониторинг </a:t>
          </a:r>
          <a:r>
            <a:rPr lang="ru-RU" sz="2100" kern="1200" dirty="0" err="1"/>
            <a:t>ва</a:t>
          </a:r>
          <a:r>
            <a:rPr lang="ru-RU" sz="2100" kern="1200" dirty="0"/>
            <a:t> </a:t>
          </a:r>
          <a:r>
            <a:rPr lang="ru-RU" sz="2100" kern="1200" dirty="0" err="1"/>
            <a:t>арзёбӣ</a:t>
          </a:r>
          <a:r>
            <a:rPr lang="ru-RU" sz="2100" kern="1200" dirty="0"/>
            <a:t> (</a:t>
          </a:r>
          <a:r>
            <a:rPr lang="ru-RU" sz="2100" kern="1200" dirty="0" err="1"/>
            <a:t>МваА</a:t>
          </a:r>
          <a:r>
            <a:rPr lang="ru-RU" sz="2100" kern="1200" dirty="0"/>
            <a:t>), </a:t>
          </a:r>
          <a:r>
            <a:rPr lang="tg-Cyrl-TJ" sz="2100" kern="1200" dirty="0"/>
            <a:t>ҳ</a:t>
          </a:r>
          <a:r>
            <a:rPr lang="ru-RU" sz="2100" kern="1200" dirty="0" err="1"/>
            <a:t>уҷҷатҳои</a:t>
          </a:r>
          <a:r>
            <a:rPr lang="ru-RU" sz="2100" kern="1200" dirty="0"/>
            <a:t> </a:t>
          </a:r>
          <a:r>
            <a:rPr lang="ru-RU" sz="2100" kern="1200" dirty="0" err="1"/>
            <a:t>банақшагирии</a:t>
          </a:r>
          <a:r>
            <a:rPr lang="ru-RU" sz="2100" kern="1200" dirty="0"/>
            <a:t> </a:t>
          </a:r>
          <a:r>
            <a:rPr lang="ru-RU" sz="2100" kern="1200" dirty="0" err="1"/>
            <a:t>стратегӣ</a:t>
          </a:r>
          <a:r>
            <a:rPr lang="ru-RU" sz="2100" kern="1200" dirty="0"/>
            <a:t> (ҲБС) , </a:t>
          </a:r>
          <a:r>
            <a:rPr lang="tg-Cyrl-TJ" sz="2100" kern="1200" dirty="0"/>
            <a:t>и</a:t>
          </a:r>
          <a:r>
            <a:rPr lang="ru-RU" sz="2100" kern="1200" dirty="0" err="1"/>
            <a:t>ндикаторҳо</a:t>
          </a:r>
          <a:r>
            <a:rPr lang="ru-RU" sz="2100" kern="1200" dirty="0"/>
            <a:t>, </a:t>
          </a:r>
          <a:r>
            <a:rPr lang="tg-Cyrl-TJ" sz="2100" kern="1200" dirty="0"/>
            <a:t>Ҳ</a:t>
          </a:r>
          <a:r>
            <a:rPr lang="ru-RU" sz="2100" kern="1200" dirty="0"/>
            <a:t>РУ, </a:t>
          </a:r>
          <a:r>
            <a:rPr lang="tg-Cyrl-TJ" sz="2100" kern="1200" dirty="0"/>
            <a:t>з</a:t>
          </a:r>
          <a:r>
            <a:rPr lang="ru-RU" sz="2100" kern="1200" dirty="0" err="1"/>
            <a:t>аминаи</a:t>
          </a:r>
          <a:r>
            <a:rPr lang="ru-RU" sz="2100" kern="1200" dirty="0"/>
            <a:t> </a:t>
          </a:r>
          <a:r>
            <a:rPr lang="ru-RU" sz="2100" kern="1200" dirty="0" err="1"/>
            <a:t>меъёрию</a:t>
          </a:r>
          <a:r>
            <a:rPr lang="ru-RU" sz="2100" kern="1200" dirty="0"/>
            <a:t> </a:t>
          </a:r>
          <a:r>
            <a:rPr lang="ru-RU" sz="2100" kern="1200" dirty="0" err="1"/>
            <a:t>ҳуқуқӣ</a:t>
          </a:r>
          <a:r>
            <a:rPr lang="ru-RU" sz="2100" kern="1200" dirty="0"/>
            <a:t> </a:t>
          </a:r>
          <a:r>
            <a:rPr lang="ru-RU" sz="2100" kern="1200" dirty="0" err="1"/>
            <a:t>ва</a:t>
          </a:r>
          <a:r>
            <a:rPr lang="ru-RU" sz="2100" kern="1200" dirty="0"/>
            <a:t> </a:t>
          </a:r>
          <a:r>
            <a:rPr lang="ru-RU" sz="2100" kern="1200" dirty="0" err="1"/>
            <a:t>институтсионалӣ</a:t>
          </a:r>
          <a:r>
            <a:rPr lang="ru-RU" sz="2100" kern="1200" dirty="0"/>
            <a:t> , </a:t>
          </a:r>
          <a:r>
            <a:rPr lang="tg-Cyrl-TJ" sz="2100" kern="1200" dirty="0"/>
            <a:t>к</a:t>
          </a:r>
          <a:r>
            <a:rPr lang="ru-RU" sz="2100" kern="1200" dirty="0" err="1"/>
            <a:t>адрҳо</a:t>
          </a:r>
          <a:r>
            <a:rPr lang="ru-RU" sz="2100" kern="1200" dirty="0"/>
            <a:t>/</a:t>
          </a:r>
          <a:r>
            <a:rPr lang="tg-Cyrl-TJ" sz="2100" kern="1200" dirty="0"/>
            <a:t>и</a:t>
          </a:r>
          <a:r>
            <a:rPr lang="ru-RU" sz="2100" kern="1200" dirty="0" err="1"/>
            <a:t>қтидори</a:t>
          </a:r>
          <a:r>
            <a:rPr lang="ru-RU" sz="2100" kern="1200" dirty="0"/>
            <a:t> </a:t>
          </a:r>
          <a:r>
            <a:rPr lang="ru-RU" sz="2100" kern="1200" dirty="0" err="1"/>
            <a:t>кадрӣ</a:t>
          </a:r>
          <a:r>
            <a:rPr lang="ru-RU" sz="2100" kern="1200" dirty="0"/>
            <a:t> дар </a:t>
          </a:r>
          <a:r>
            <a:rPr lang="ru-RU" sz="2100" kern="1200" dirty="0" err="1"/>
            <a:t>МваА</a:t>
          </a:r>
          <a:r>
            <a:rPr lang="ru-RU" sz="2100" kern="1200" dirty="0"/>
            <a:t>, </a:t>
          </a:r>
          <a:r>
            <a:rPr lang="ru-RU" sz="2100" kern="1200" dirty="0" err="1"/>
            <a:t>сифати</a:t>
          </a:r>
          <a:r>
            <a:rPr lang="ru-RU" sz="2100" kern="1200" dirty="0"/>
            <a:t> </a:t>
          </a:r>
          <a:r>
            <a:rPr lang="ru-RU" sz="2100" kern="1200" dirty="0" err="1"/>
            <a:t>маълумот</a:t>
          </a:r>
          <a:r>
            <a:rPr lang="ru-RU" sz="2100" kern="1200" dirty="0"/>
            <a:t>, </a:t>
          </a:r>
          <a:r>
            <a:rPr lang="tg-Cyrl-TJ" sz="2100" kern="1200" dirty="0"/>
            <a:t>ҳ</a:t>
          </a:r>
          <a:r>
            <a:rPr lang="ru-RU" sz="2100" kern="1200" dirty="0" err="1"/>
            <a:t>исоботдиҳӣ</a:t>
          </a:r>
          <a:r>
            <a:rPr lang="ru-RU" sz="2100" kern="1200" dirty="0"/>
            <a:t> </a:t>
          </a:r>
          <a:r>
            <a:rPr lang="ru-RU" sz="2100" kern="1200" dirty="0" err="1"/>
            <a:t>ва</a:t>
          </a:r>
          <a:r>
            <a:rPr lang="ru-RU" sz="2100" kern="1200" dirty="0"/>
            <a:t> </a:t>
          </a:r>
          <a:r>
            <a:rPr lang="ru-RU" sz="2100" kern="1200" dirty="0" err="1"/>
            <a:t>шаффофият</a:t>
          </a:r>
          <a:r>
            <a:rPr lang="tg-Cyrl-TJ" sz="2100" kern="1200" dirty="0"/>
            <a:t>, р</a:t>
          </a:r>
          <a:r>
            <a:rPr lang="ru-RU" sz="2100" kern="1200" dirty="0" err="1"/>
            <a:t>ақамикунон</a:t>
          </a:r>
          <a:r>
            <a:rPr lang="tg-Cyrl-TJ" sz="2100" kern="1200" dirty="0"/>
            <a:t>ии раванди мониторинг ва арзёбӣ, н</a:t>
          </a:r>
          <a:r>
            <a:rPr lang="ru-RU" sz="2100" kern="1200" dirty="0" err="1"/>
            <a:t>азарияи</a:t>
          </a:r>
          <a:r>
            <a:rPr lang="ru-RU" sz="2100" kern="1200" dirty="0"/>
            <a:t> </a:t>
          </a:r>
          <a:r>
            <a:rPr lang="ru-RU" sz="2100" kern="1200" dirty="0" err="1"/>
            <a:t>тағйирот</a:t>
          </a:r>
          <a:r>
            <a:rPr lang="tg-Cyrl-TJ" sz="2100" kern="1200" dirty="0"/>
            <a:t>, роҳнамо оид ба таҳия, МваА, з</a:t>
          </a:r>
          <a:r>
            <a:rPr lang="ru-RU" sz="2100" kern="1200" dirty="0" err="1"/>
            <a:t>ахираҳои</a:t>
          </a:r>
          <a:r>
            <a:rPr lang="ru-RU" sz="2100" kern="1200" dirty="0"/>
            <a:t> </a:t>
          </a:r>
          <a:r>
            <a:rPr lang="ru-RU" sz="2100" kern="1200" dirty="0" err="1"/>
            <a:t>молиявӣ</a:t>
          </a:r>
          <a:r>
            <a:rPr lang="ru-RU" sz="2100" kern="1200" dirty="0"/>
            <a:t>/</a:t>
          </a:r>
          <a:r>
            <a:rPr lang="ru-RU" sz="2100" kern="1200" dirty="0" err="1"/>
            <a:t>буҷет</a:t>
          </a:r>
          <a:r>
            <a:rPr lang="ru-RU" sz="2100" kern="1200" dirty="0"/>
            <a:t> </a:t>
          </a:r>
          <a:r>
            <a:rPr lang="ru-RU" sz="2100" kern="1200" dirty="0" err="1"/>
            <a:t>барои</a:t>
          </a:r>
          <a:r>
            <a:rPr lang="ru-RU" sz="2100" kern="1200" dirty="0"/>
            <a:t> </a:t>
          </a:r>
          <a:r>
            <a:rPr lang="ru-RU" sz="2100" kern="1200" dirty="0" err="1"/>
            <a:t>МваА</a:t>
          </a:r>
          <a:r>
            <a:rPr lang="ru-RU" sz="2100" kern="1200" dirty="0"/>
            <a:t> </a:t>
          </a:r>
          <a:endParaRPr lang="en-US" sz="2100" kern="1200" dirty="0"/>
        </a:p>
      </dsp:txBody>
      <dsp:txXfrm>
        <a:off x="0" y="2858438"/>
        <a:ext cx="6893773" cy="2674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14FC5-D6B8-45BE-A907-B3F982995FBB}">
      <dsp:nvSpPr>
        <dsp:cNvPr id="0" name=""/>
        <dsp:cNvSpPr/>
      </dsp:nvSpPr>
      <dsp:spPr>
        <a:xfrm rot="5400000">
          <a:off x="984904" y="1099793"/>
          <a:ext cx="1897738" cy="31577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7A0AB-A147-4273-9B52-BBE68E509676}">
      <dsp:nvSpPr>
        <dsp:cNvPr id="0" name=""/>
        <dsp:cNvSpPr/>
      </dsp:nvSpPr>
      <dsp:spPr>
        <a:xfrm>
          <a:off x="668124" y="2043293"/>
          <a:ext cx="2850873" cy="2498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 dirty="0"/>
            <a:t>Зарурияти МваА дар сатҳҳои алоҳида дар СМР 2030 инъикос гардид: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лоиҳаҳо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барномаҳо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муқоисаи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банақшагирифташуда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воқеӣ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соҳаҳо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назорати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индикаторҳои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махсуси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соҳавӣ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минтақавӣ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арзёбии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индикаторҳои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минтақавии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рушд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дар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миллӣ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ҷамъбасти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мониторинг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арзёбӣ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дар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дигар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сатҳҳо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endParaRPr lang="ru-RU" sz="1200" kern="1200" dirty="0"/>
        </a:p>
      </dsp:txBody>
      <dsp:txXfrm>
        <a:off x="668124" y="2043293"/>
        <a:ext cx="2850873" cy="2498957"/>
      </dsp:txXfrm>
    </dsp:sp>
    <dsp:sp modelId="{A7C8EF24-0B15-4175-BBEB-F1DF329C2BF5}">
      <dsp:nvSpPr>
        <dsp:cNvPr id="0" name=""/>
        <dsp:cNvSpPr/>
      </dsp:nvSpPr>
      <dsp:spPr>
        <a:xfrm>
          <a:off x="2981097" y="867312"/>
          <a:ext cx="537900" cy="53790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BA948-6499-440A-8AA4-A248F6ED863F}">
      <dsp:nvSpPr>
        <dsp:cNvPr id="0" name=""/>
        <dsp:cNvSpPr/>
      </dsp:nvSpPr>
      <dsp:spPr>
        <a:xfrm rot="5400000">
          <a:off x="4474930" y="236182"/>
          <a:ext cx="1897738" cy="31577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11F30-4D7F-47B8-B846-FE2E701317DD}">
      <dsp:nvSpPr>
        <dsp:cNvPr id="0" name=""/>
        <dsp:cNvSpPr/>
      </dsp:nvSpPr>
      <dsp:spPr>
        <a:xfrm>
          <a:off x="4158151" y="1179682"/>
          <a:ext cx="2850873" cy="2498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Дар БМР 2016-2020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НМваА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</a:t>
          </a:r>
          <a:r>
            <a:rPr lang="tg-Cyrl-TJ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ҳри таъмини имконияти: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алоқаи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зич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бефосилаи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мутақобилаи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байни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қарорҳои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сиёсӣ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натиҷаҳо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оид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татбиқи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амалии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онҳо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шаффофият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ҳисоботдиҳии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фаъолияти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марбут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ҳадафу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вазифаҳо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карда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шавад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Дар </a:t>
          </a:r>
          <a:r>
            <a:rPr lang="ru-RU" sz="1200" kern="1200" dirty="0" err="1"/>
            <a:t>рафти</a:t>
          </a:r>
          <a:r>
            <a:rPr lang="ru-RU" sz="1200" kern="1200" dirty="0"/>
            <a:t> </a:t>
          </a:r>
          <a:r>
            <a:rPr lang="ru-RU" sz="1200" kern="1200" dirty="0" err="1"/>
            <a:t>татби</a:t>
          </a:r>
          <a:r>
            <a:rPr lang="tg-Cyrl-TJ" sz="1200" kern="1200" dirty="0"/>
            <a:t>қи БМР 2016-2020 қоидаҳои гузаронидани МваА дар соли 2019 таҳия ва тасдиқ гардиданд.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 dirty="0"/>
            <a:t>ГК байниидоравӣ ташкил карда шуданд</a:t>
          </a:r>
          <a:endParaRPr lang="ru-RU" sz="1200" kern="1200" dirty="0"/>
        </a:p>
      </dsp:txBody>
      <dsp:txXfrm>
        <a:off x="4158151" y="1179682"/>
        <a:ext cx="2850873" cy="2498957"/>
      </dsp:txXfrm>
    </dsp:sp>
    <dsp:sp modelId="{0D3346FC-2EFB-4E4A-A061-E92D06B617BF}">
      <dsp:nvSpPr>
        <dsp:cNvPr id="0" name=""/>
        <dsp:cNvSpPr/>
      </dsp:nvSpPr>
      <dsp:spPr>
        <a:xfrm>
          <a:off x="6471124" y="3702"/>
          <a:ext cx="537900" cy="53790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B05B7-168A-4E86-AE65-EEC0629336D2}">
      <dsp:nvSpPr>
        <dsp:cNvPr id="0" name=""/>
        <dsp:cNvSpPr/>
      </dsp:nvSpPr>
      <dsp:spPr>
        <a:xfrm rot="5400000">
          <a:off x="7964957" y="-627427"/>
          <a:ext cx="1897738" cy="31577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44ABD-815E-4C46-8F4D-1F60822959B0}">
      <dsp:nvSpPr>
        <dsp:cNvPr id="0" name=""/>
        <dsp:cNvSpPr/>
      </dsp:nvSpPr>
      <dsp:spPr>
        <a:xfrm>
          <a:off x="7648177" y="316072"/>
          <a:ext cx="2850873" cy="2498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 dirty="0"/>
            <a:t>Дар БМР 2021-2025 алоқамандии низоми МваА бо арзёбии ҲРУ, васоили </a:t>
          </a:r>
          <a:r>
            <a:rPr lang="ru-RU" sz="1200" kern="1200" dirty="0" err="1"/>
            <a:t>механизми</a:t>
          </a:r>
          <a:r>
            <a:rPr lang="ru-RU" sz="1200" kern="1200" dirty="0"/>
            <a:t> ало</a:t>
          </a:r>
          <a:r>
            <a:rPr lang="tg-Cyrl-TJ" sz="1200" kern="1200" dirty="0"/>
            <a:t>қамандии матрисаи амалиёт бо индикаторҳои таъсир, натиҷаҳо ва ҷараён такмил дода шуд.</a:t>
          </a:r>
        </a:p>
      </dsp:txBody>
      <dsp:txXfrm>
        <a:off x="7648177" y="316072"/>
        <a:ext cx="2850873" cy="2498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7F896-A1D8-4A93-B29E-79D7E0BF0A02}">
      <dsp:nvSpPr>
        <dsp:cNvPr id="0" name=""/>
        <dsp:cNvSpPr/>
      </dsp:nvSpPr>
      <dsp:spPr>
        <a:xfrm>
          <a:off x="786916" y="0"/>
          <a:ext cx="3069766" cy="26734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300" kern="1200"/>
            <a:t>СМР 2030</a:t>
          </a:r>
          <a:endParaRPr lang="ru-RU" sz="1300" kern="1200"/>
        </a:p>
      </dsp:txBody>
      <dsp:txXfrm>
        <a:off x="1892646" y="133670"/>
        <a:ext cx="858306" cy="401011"/>
      </dsp:txXfrm>
    </dsp:sp>
    <dsp:sp modelId="{4B97FC63-27AA-4819-9A9B-299384F04B4B}">
      <dsp:nvSpPr>
        <dsp:cNvPr id="0" name=""/>
        <dsp:cNvSpPr/>
      </dsp:nvSpPr>
      <dsp:spPr>
        <a:xfrm>
          <a:off x="1175084" y="500333"/>
          <a:ext cx="2342610" cy="21387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300" kern="1200"/>
            <a:t>БМР</a:t>
          </a:r>
          <a:endParaRPr lang="ru-RU" sz="1300" kern="1200"/>
        </a:p>
      </dsp:txBody>
      <dsp:txXfrm>
        <a:off x="1937018" y="628657"/>
        <a:ext cx="818742" cy="384970"/>
      </dsp:txXfrm>
    </dsp:sp>
    <dsp:sp modelId="{D9632607-B814-47E5-AEB2-D87F69C89B38}">
      <dsp:nvSpPr>
        <dsp:cNvPr id="0" name=""/>
        <dsp:cNvSpPr/>
      </dsp:nvSpPr>
      <dsp:spPr>
        <a:xfrm>
          <a:off x="1360709" y="1004014"/>
          <a:ext cx="2054299" cy="16040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300" kern="1200" dirty="0"/>
            <a:t>Барномаҳои соҳавӣ</a:t>
          </a:r>
          <a:endParaRPr lang="ru-RU" sz="1300" kern="1200" dirty="0"/>
        </a:p>
      </dsp:txBody>
      <dsp:txXfrm>
        <a:off x="1909207" y="1124317"/>
        <a:ext cx="957303" cy="360909"/>
      </dsp:txXfrm>
    </dsp:sp>
    <dsp:sp modelId="{4D2835C4-DF26-4A8C-96E7-9D6A877D4C92}">
      <dsp:nvSpPr>
        <dsp:cNvPr id="0" name=""/>
        <dsp:cNvSpPr/>
      </dsp:nvSpPr>
      <dsp:spPr>
        <a:xfrm>
          <a:off x="1603310" y="1604044"/>
          <a:ext cx="1569097" cy="10693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300" kern="1200"/>
            <a:t>Барномаҳои сатҳи маҳал</a:t>
          </a:r>
          <a:endParaRPr lang="ru-RU" sz="1300" kern="1200"/>
        </a:p>
      </dsp:txBody>
      <dsp:txXfrm>
        <a:off x="1833099" y="1871384"/>
        <a:ext cx="1109519" cy="5346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92B21-85E9-4272-9F52-CD6DEC93B549}">
      <dsp:nvSpPr>
        <dsp:cNvPr id="0" name=""/>
        <dsp:cNvSpPr/>
      </dsp:nvSpPr>
      <dsp:spPr>
        <a:xfrm>
          <a:off x="-176142" y="0"/>
          <a:ext cx="3073732" cy="30007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EE192-9E1B-417F-AE13-39887975F5EC}">
      <dsp:nvSpPr>
        <dsp:cNvPr id="0" name=""/>
        <dsp:cNvSpPr/>
      </dsp:nvSpPr>
      <dsp:spPr>
        <a:xfrm>
          <a:off x="83422" y="476877"/>
          <a:ext cx="2622272" cy="533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/>
            <a:t>СМР 2030/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/>
            <a:t>БМР 2021-2025</a:t>
          </a:r>
          <a:endParaRPr lang="ru-RU" sz="1200" kern="1200"/>
        </a:p>
      </dsp:txBody>
      <dsp:txXfrm>
        <a:off x="109457" y="502912"/>
        <a:ext cx="2570202" cy="481261"/>
      </dsp:txXfrm>
    </dsp:sp>
    <dsp:sp modelId="{C2C2BBC5-309D-47CE-ACD3-D60452A5EC3B}">
      <dsp:nvSpPr>
        <dsp:cNvPr id="0" name=""/>
        <dsp:cNvSpPr/>
      </dsp:nvSpPr>
      <dsp:spPr>
        <a:xfrm>
          <a:off x="0" y="1088694"/>
          <a:ext cx="2927052" cy="533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Стратегияҳо -17,  Консепсияҳо-30</a:t>
          </a:r>
        </a:p>
      </dsp:txBody>
      <dsp:txXfrm>
        <a:off x="26035" y="1114729"/>
        <a:ext cx="2874982" cy="481261"/>
      </dsp:txXfrm>
    </dsp:sp>
    <dsp:sp modelId="{292B8DA5-D2A8-4A2D-907D-3051A70A8DFF}">
      <dsp:nvSpPr>
        <dsp:cNvPr id="0" name=""/>
        <dsp:cNvSpPr/>
      </dsp:nvSpPr>
      <dsp:spPr>
        <a:xfrm>
          <a:off x="0" y="1724004"/>
          <a:ext cx="2928437" cy="533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/>
            <a:t>Барномаҳои рушди соҳавӣ-116 барнома</a:t>
          </a:r>
          <a:endParaRPr lang="ru-RU" sz="1200" kern="1200"/>
        </a:p>
      </dsp:txBody>
      <dsp:txXfrm>
        <a:off x="26035" y="1750039"/>
        <a:ext cx="2876367" cy="481261"/>
      </dsp:txXfrm>
    </dsp:sp>
    <dsp:sp modelId="{50526E01-383F-4179-A889-5A2CAF3A7B8A}">
      <dsp:nvSpPr>
        <dsp:cNvPr id="0" name=""/>
        <dsp:cNvSpPr/>
      </dsp:nvSpPr>
      <dsp:spPr>
        <a:xfrm>
          <a:off x="0" y="2414418"/>
          <a:ext cx="2836979" cy="533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1200" kern="1200"/>
            <a:t>Барномаҳои рушди сатҳи маҳаллӣ (вилоят, шаҳр ва ноҳия) -68 барнома</a:t>
          </a:r>
          <a:endParaRPr lang="ru-RU" sz="1200" kern="1200"/>
        </a:p>
      </dsp:txBody>
      <dsp:txXfrm>
        <a:off x="26035" y="2440453"/>
        <a:ext cx="2784909" cy="4812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5A0C-393F-404F-BA98-051D54EB8A50}">
      <dsp:nvSpPr>
        <dsp:cNvPr id="0" name=""/>
        <dsp:cNvSpPr/>
      </dsp:nvSpPr>
      <dsp:spPr>
        <a:xfrm>
          <a:off x="10284433" y="3494551"/>
          <a:ext cx="471228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471228" y="152827"/>
              </a:lnTo>
              <a:lnTo>
                <a:pt x="471228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88971-6AE8-40A9-BAB5-D4F2C441E5DE}">
      <dsp:nvSpPr>
        <dsp:cNvPr id="0" name=""/>
        <dsp:cNvSpPr/>
      </dsp:nvSpPr>
      <dsp:spPr>
        <a:xfrm>
          <a:off x="9813205" y="4208462"/>
          <a:ext cx="471228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471228" y="152827"/>
              </a:lnTo>
              <a:lnTo>
                <a:pt x="471228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1FF2B-457B-46EF-A975-9EBDCC1E79D1}">
      <dsp:nvSpPr>
        <dsp:cNvPr id="0" name=""/>
        <dsp:cNvSpPr/>
      </dsp:nvSpPr>
      <dsp:spPr>
        <a:xfrm>
          <a:off x="9341976" y="4208462"/>
          <a:ext cx="471228" cy="224261"/>
        </a:xfrm>
        <a:custGeom>
          <a:avLst/>
          <a:gdLst/>
          <a:ahLst/>
          <a:cxnLst/>
          <a:rect l="0" t="0" r="0" b="0"/>
          <a:pathLst>
            <a:path>
              <a:moveTo>
                <a:pt x="471228" y="0"/>
              </a:moveTo>
              <a:lnTo>
                <a:pt x="471228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788A5-A9A5-431F-9240-8FB2A0ADBE57}">
      <dsp:nvSpPr>
        <dsp:cNvPr id="0" name=""/>
        <dsp:cNvSpPr/>
      </dsp:nvSpPr>
      <dsp:spPr>
        <a:xfrm>
          <a:off x="9813205" y="3494551"/>
          <a:ext cx="471228" cy="224261"/>
        </a:xfrm>
        <a:custGeom>
          <a:avLst/>
          <a:gdLst/>
          <a:ahLst/>
          <a:cxnLst/>
          <a:rect l="0" t="0" r="0" b="0"/>
          <a:pathLst>
            <a:path>
              <a:moveTo>
                <a:pt x="471228" y="0"/>
              </a:moveTo>
              <a:lnTo>
                <a:pt x="471228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16725-96D8-4981-887B-C89B9C194391}">
      <dsp:nvSpPr>
        <dsp:cNvPr id="0" name=""/>
        <dsp:cNvSpPr/>
      </dsp:nvSpPr>
      <dsp:spPr>
        <a:xfrm>
          <a:off x="9577590" y="2780640"/>
          <a:ext cx="706842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706842" y="152827"/>
              </a:lnTo>
              <a:lnTo>
                <a:pt x="706842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0D7D4-FCAC-4DEF-B826-09662C43F2B9}">
      <dsp:nvSpPr>
        <dsp:cNvPr id="0" name=""/>
        <dsp:cNvSpPr/>
      </dsp:nvSpPr>
      <dsp:spPr>
        <a:xfrm>
          <a:off x="8825028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B4C11-B9C1-452C-BBDC-367DD51BF275}">
      <dsp:nvSpPr>
        <dsp:cNvPr id="0" name=""/>
        <dsp:cNvSpPr/>
      </dsp:nvSpPr>
      <dsp:spPr>
        <a:xfrm>
          <a:off x="8870748" y="2780640"/>
          <a:ext cx="706842" cy="224261"/>
        </a:xfrm>
        <a:custGeom>
          <a:avLst/>
          <a:gdLst/>
          <a:ahLst/>
          <a:cxnLst/>
          <a:rect l="0" t="0" r="0" b="0"/>
          <a:pathLst>
            <a:path>
              <a:moveTo>
                <a:pt x="706842" y="0"/>
              </a:moveTo>
              <a:lnTo>
                <a:pt x="706842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E4F04-92CE-4286-8E14-B368610F0DC0}">
      <dsp:nvSpPr>
        <dsp:cNvPr id="0" name=""/>
        <dsp:cNvSpPr/>
      </dsp:nvSpPr>
      <dsp:spPr>
        <a:xfrm>
          <a:off x="6396798" y="2066728"/>
          <a:ext cx="3180792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3180792" y="152827"/>
              </a:lnTo>
              <a:lnTo>
                <a:pt x="3180792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9CDF5-77FB-4EBF-90DB-4D4659BE03B4}">
      <dsp:nvSpPr>
        <dsp:cNvPr id="0" name=""/>
        <dsp:cNvSpPr/>
      </dsp:nvSpPr>
      <dsp:spPr>
        <a:xfrm>
          <a:off x="7882571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CF358-5C21-4768-B2C2-FA6AD71B18ED}">
      <dsp:nvSpPr>
        <dsp:cNvPr id="0" name=""/>
        <dsp:cNvSpPr/>
      </dsp:nvSpPr>
      <dsp:spPr>
        <a:xfrm>
          <a:off x="7882571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58A24-8DA6-4BEF-AA8E-B70648F15F54}">
      <dsp:nvSpPr>
        <dsp:cNvPr id="0" name=""/>
        <dsp:cNvSpPr/>
      </dsp:nvSpPr>
      <dsp:spPr>
        <a:xfrm>
          <a:off x="7221448" y="2780640"/>
          <a:ext cx="706842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706842" y="152827"/>
              </a:lnTo>
              <a:lnTo>
                <a:pt x="706842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083FE-9F65-4A27-985B-F4FE16B5CBBF}">
      <dsp:nvSpPr>
        <dsp:cNvPr id="0" name=""/>
        <dsp:cNvSpPr/>
      </dsp:nvSpPr>
      <dsp:spPr>
        <a:xfrm>
          <a:off x="6940114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2DBC6-09EB-4F7E-92E2-3DAB7E698168}">
      <dsp:nvSpPr>
        <dsp:cNvPr id="0" name=""/>
        <dsp:cNvSpPr/>
      </dsp:nvSpPr>
      <dsp:spPr>
        <a:xfrm>
          <a:off x="6514605" y="3494551"/>
          <a:ext cx="471228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471228" y="152827"/>
              </a:lnTo>
              <a:lnTo>
                <a:pt x="471228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7D121-FC47-4871-B8C1-CCC8A639C9F5}">
      <dsp:nvSpPr>
        <dsp:cNvPr id="0" name=""/>
        <dsp:cNvSpPr/>
      </dsp:nvSpPr>
      <dsp:spPr>
        <a:xfrm>
          <a:off x="5973328" y="4223342"/>
          <a:ext cx="91440" cy="2093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947"/>
              </a:lnTo>
              <a:lnTo>
                <a:pt x="70048" y="137947"/>
              </a:lnTo>
              <a:lnTo>
                <a:pt x="70048" y="209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341EA-8332-4965-BA30-698B806BB3FC}">
      <dsp:nvSpPr>
        <dsp:cNvPr id="0" name=""/>
        <dsp:cNvSpPr/>
      </dsp:nvSpPr>
      <dsp:spPr>
        <a:xfrm>
          <a:off x="6019048" y="3494551"/>
          <a:ext cx="495556" cy="239142"/>
        </a:xfrm>
        <a:custGeom>
          <a:avLst/>
          <a:gdLst/>
          <a:ahLst/>
          <a:cxnLst/>
          <a:rect l="0" t="0" r="0" b="0"/>
          <a:pathLst>
            <a:path>
              <a:moveTo>
                <a:pt x="495556" y="0"/>
              </a:moveTo>
              <a:lnTo>
                <a:pt x="495556" y="167708"/>
              </a:lnTo>
              <a:lnTo>
                <a:pt x="0" y="167708"/>
              </a:lnTo>
              <a:lnTo>
                <a:pt x="0" y="2391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9BE8-E9CD-4F92-8628-4442EE23B176}">
      <dsp:nvSpPr>
        <dsp:cNvPr id="0" name=""/>
        <dsp:cNvSpPr/>
      </dsp:nvSpPr>
      <dsp:spPr>
        <a:xfrm>
          <a:off x="6514605" y="2780640"/>
          <a:ext cx="706842" cy="224261"/>
        </a:xfrm>
        <a:custGeom>
          <a:avLst/>
          <a:gdLst/>
          <a:ahLst/>
          <a:cxnLst/>
          <a:rect l="0" t="0" r="0" b="0"/>
          <a:pathLst>
            <a:path>
              <a:moveTo>
                <a:pt x="706842" y="0"/>
              </a:moveTo>
              <a:lnTo>
                <a:pt x="706842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ED8C3-E54B-4909-8E9D-CD3DBEEE03BE}">
      <dsp:nvSpPr>
        <dsp:cNvPr id="0" name=""/>
        <dsp:cNvSpPr/>
      </dsp:nvSpPr>
      <dsp:spPr>
        <a:xfrm>
          <a:off x="6396798" y="2066728"/>
          <a:ext cx="824649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824649" y="152827"/>
              </a:lnTo>
              <a:lnTo>
                <a:pt x="824649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66D11-3899-46D9-B3B2-04E24B5E7C35}">
      <dsp:nvSpPr>
        <dsp:cNvPr id="0" name=""/>
        <dsp:cNvSpPr/>
      </dsp:nvSpPr>
      <dsp:spPr>
        <a:xfrm>
          <a:off x="5055200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8DCBF-6614-46D0-84FB-6FA39D4C71D6}">
      <dsp:nvSpPr>
        <dsp:cNvPr id="0" name=""/>
        <dsp:cNvSpPr/>
      </dsp:nvSpPr>
      <dsp:spPr>
        <a:xfrm>
          <a:off x="3216006" y="2780640"/>
          <a:ext cx="1884914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1884914" y="152827"/>
              </a:lnTo>
              <a:lnTo>
                <a:pt x="1884914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6BD30-4088-46FD-88C8-E819FA79DF95}">
      <dsp:nvSpPr>
        <dsp:cNvPr id="0" name=""/>
        <dsp:cNvSpPr/>
      </dsp:nvSpPr>
      <dsp:spPr>
        <a:xfrm>
          <a:off x="4112743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B3A23-B8A1-419E-8164-0E09904DEF75}">
      <dsp:nvSpPr>
        <dsp:cNvPr id="0" name=""/>
        <dsp:cNvSpPr/>
      </dsp:nvSpPr>
      <dsp:spPr>
        <a:xfrm>
          <a:off x="4112743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FAD43-74AA-486D-B544-E4B903B24475}">
      <dsp:nvSpPr>
        <dsp:cNvPr id="0" name=""/>
        <dsp:cNvSpPr/>
      </dsp:nvSpPr>
      <dsp:spPr>
        <a:xfrm>
          <a:off x="3216006" y="2780640"/>
          <a:ext cx="942457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942457" y="152827"/>
              </a:lnTo>
              <a:lnTo>
                <a:pt x="942457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0DCB9-F17F-4E6F-81AA-7F5C98FDA00A}">
      <dsp:nvSpPr>
        <dsp:cNvPr id="0" name=""/>
        <dsp:cNvSpPr/>
      </dsp:nvSpPr>
      <dsp:spPr>
        <a:xfrm>
          <a:off x="3170286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212D5-C582-4A4D-BD36-8FA8D11C2BC6}">
      <dsp:nvSpPr>
        <dsp:cNvPr id="0" name=""/>
        <dsp:cNvSpPr/>
      </dsp:nvSpPr>
      <dsp:spPr>
        <a:xfrm>
          <a:off x="3170286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0AE-9945-4E55-9B29-68FD413A3146}">
      <dsp:nvSpPr>
        <dsp:cNvPr id="0" name=""/>
        <dsp:cNvSpPr/>
      </dsp:nvSpPr>
      <dsp:spPr>
        <a:xfrm>
          <a:off x="3170286" y="2780640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43FD-5E10-4517-B0E1-859DD4385478}">
      <dsp:nvSpPr>
        <dsp:cNvPr id="0" name=""/>
        <dsp:cNvSpPr/>
      </dsp:nvSpPr>
      <dsp:spPr>
        <a:xfrm>
          <a:off x="2273549" y="2780640"/>
          <a:ext cx="942457" cy="224261"/>
        </a:xfrm>
        <a:custGeom>
          <a:avLst/>
          <a:gdLst/>
          <a:ahLst/>
          <a:cxnLst/>
          <a:rect l="0" t="0" r="0" b="0"/>
          <a:pathLst>
            <a:path>
              <a:moveTo>
                <a:pt x="942457" y="0"/>
              </a:moveTo>
              <a:lnTo>
                <a:pt x="942457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522BD-B414-41FE-AAC4-03D50E136FB4}">
      <dsp:nvSpPr>
        <dsp:cNvPr id="0" name=""/>
        <dsp:cNvSpPr/>
      </dsp:nvSpPr>
      <dsp:spPr>
        <a:xfrm>
          <a:off x="2227829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8E7C8-DFCB-4F99-87C8-78102358C3BB}">
      <dsp:nvSpPr>
        <dsp:cNvPr id="0" name=""/>
        <dsp:cNvSpPr/>
      </dsp:nvSpPr>
      <dsp:spPr>
        <a:xfrm>
          <a:off x="1334346" y="3494551"/>
          <a:ext cx="939202" cy="22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27"/>
              </a:lnTo>
              <a:lnTo>
                <a:pt x="939202" y="152827"/>
              </a:lnTo>
              <a:lnTo>
                <a:pt x="939202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831D1-A325-494C-9B2C-EF422DEDE573}">
      <dsp:nvSpPr>
        <dsp:cNvPr id="0" name=""/>
        <dsp:cNvSpPr/>
      </dsp:nvSpPr>
      <dsp:spPr>
        <a:xfrm>
          <a:off x="1285372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633C8-894C-4E08-8D15-22ACB18BA597}">
      <dsp:nvSpPr>
        <dsp:cNvPr id="0" name=""/>
        <dsp:cNvSpPr/>
      </dsp:nvSpPr>
      <dsp:spPr>
        <a:xfrm>
          <a:off x="1285372" y="3494551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8974" y="0"/>
              </a:moveTo>
              <a:lnTo>
                <a:pt x="48974" y="152827"/>
              </a:lnTo>
              <a:lnTo>
                <a:pt x="45720" y="152827"/>
              </a:ln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A8191-AD9D-4CBE-9C57-815080C5BF09}">
      <dsp:nvSpPr>
        <dsp:cNvPr id="0" name=""/>
        <dsp:cNvSpPr/>
      </dsp:nvSpPr>
      <dsp:spPr>
        <a:xfrm>
          <a:off x="342914" y="4208462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E7C80-1EBB-4DD1-A466-6840BBC29492}">
      <dsp:nvSpPr>
        <dsp:cNvPr id="0" name=""/>
        <dsp:cNvSpPr/>
      </dsp:nvSpPr>
      <dsp:spPr>
        <a:xfrm>
          <a:off x="388634" y="3494551"/>
          <a:ext cx="945711" cy="224261"/>
        </a:xfrm>
        <a:custGeom>
          <a:avLst/>
          <a:gdLst/>
          <a:ahLst/>
          <a:cxnLst/>
          <a:rect l="0" t="0" r="0" b="0"/>
          <a:pathLst>
            <a:path>
              <a:moveTo>
                <a:pt x="945711" y="0"/>
              </a:moveTo>
              <a:lnTo>
                <a:pt x="945711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3B7D8-A8B7-413B-8127-FC2A575F6344}">
      <dsp:nvSpPr>
        <dsp:cNvPr id="0" name=""/>
        <dsp:cNvSpPr/>
      </dsp:nvSpPr>
      <dsp:spPr>
        <a:xfrm>
          <a:off x="1334346" y="2780640"/>
          <a:ext cx="1881659" cy="224261"/>
        </a:xfrm>
        <a:custGeom>
          <a:avLst/>
          <a:gdLst/>
          <a:ahLst/>
          <a:cxnLst/>
          <a:rect l="0" t="0" r="0" b="0"/>
          <a:pathLst>
            <a:path>
              <a:moveTo>
                <a:pt x="1881659" y="0"/>
              </a:moveTo>
              <a:lnTo>
                <a:pt x="1881659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62064-32D0-4F35-B305-AC48170AF477}">
      <dsp:nvSpPr>
        <dsp:cNvPr id="0" name=""/>
        <dsp:cNvSpPr/>
      </dsp:nvSpPr>
      <dsp:spPr>
        <a:xfrm>
          <a:off x="3216006" y="2066728"/>
          <a:ext cx="3180792" cy="224261"/>
        </a:xfrm>
        <a:custGeom>
          <a:avLst/>
          <a:gdLst/>
          <a:ahLst/>
          <a:cxnLst/>
          <a:rect l="0" t="0" r="0" b="0"/>
          <a:pathLst>
            <a:path>
              <a:moveTo>
                <a:pt x="3180792" y="0"/>
              </a:moveTo>
              <a:lnTo>
                <a:pt x="3180792" y="152827"/>
              </a:lnTo>
              <a:lnTo>
                <a:pt x="0" y="152827"/>
              </a:lnTo>
              <a:lnTo>
                <a:pt x="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41B25-C040-4418-AD4F-4F11324585F1}">
      <dsp:nvSpPr>
        <dsp:cNvPr id="0" name=""/>
        <dsp:cNvSpPr/>
      </dsp:nvSpPr>
      <dsp:spPr>
        <a:xfrm>
          <a:off x="6351078" y="1352817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206BC-B849-48F5-9685-92714488C6F7}">
      <dsp:nvSpPr>
        <dsp:cNvPr id="0" name=""/>
        <dsp:cNvSpPr/>
      </dsp:nvSpPr>
      <dsp:spPr>
        <a:xfrm>
          <a:off x="6351078" y="638906"/>
          <a:ext cx="91440" cy="2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9C2D3-9397-40EA-B1CD-9CF00FF2E109}">
      <dsp:nvSpPr>
        <dsp:cNvPr id="0" name=""/>
        <dsp:cNvSpPr/>
      </dsp:nvSpPr>
      <dsp:spPr>
        <a:xfrm>
          <a:off x="5038810" y="907968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121F1-BAA1-4262-8867-53CA1FFDEE72}">
      <dsp:nvSpPr>
        <dsp:cNvPr id="0" name=""/>
        <dsp:cNvSpPr/>
      </dsp:nvSpPr>
      <dsp:spPr>
        <a:xfrm>
          <a:off x="5124488" y="989362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Некачественная и несвоевременная реализация ПСР</a:t>
          </a:r>
        </a:p>
      </dsp:txBody>
      <dsp:txXfrm>
        <a:off x="5138829" y="1003703"/>
        <a:ext cx="742419" cy="460967"/>
      </dsp:txXfrm>
    </dsp:sp>
    <dsp:sp modelId="{261F6DD4-414F-4D5C-B5CB-2484B52738E7}">
      <dsp:nvSpPr>
        <dsp:cNvPr id="0" name=""/>
        <dsp:cNvSpPr/>
      </dsp:nvSpPr>
      <dsp:spPr>
        <a:xfrm>
          <a:off x="6011247" y="149257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98AEB-CD82-4EAE-A11D-E6638C855B32}">
      <dsp:nvSpPr>
        <dsp:cNvPr id="0" name=""/>
        <dsp:cNvSpPr/>
      </dsp:nvSpPr>
      <dsp:spPr>
        <a:xfrm>
          <a:off x="6096925" y="230651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Некорректность отражения уровня достижения целей ЦУР и посланий ПРТ </a:t>
          </a:r>
        </a:p>
      </dsp:txBody>
      <dsp:txXfrm>
        <a:off x="6111266" y="244992"/>
        <a:ext cx="742419" cy="460967"/>
      </dsp:txXfrm>
    </dsp:sp>
    <dsp:sp modelId="{CB16D9E7-E91D-4557-B085-964BA3A40D6A}">
      <dsp:nvSpPr>
        <dsp:cNvPr id="0" name=""/>
        <dsp:cNvSpPr/>
      </dsp:nvSpPr>
      <dsp:spPr>
        <a:xfrm>
          <a:off x="6011247" y="863168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57A58-D716-4782-A45F-00DE26ACD89B}">
      <dsp:nvSpPr>
        <dsp:cNvPr id="0" name=""/>
        <dsp:cNvSpPr/>
      </dsp:nvSpPr>
      <dsp:spPr>
        <a:xfrm>
          <a:off x="6096925" y="944562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Трудности при оценке достижения целей НСР 2030</a:t>
          </a:r>
        </a:p>
      </dsp:txBody>
      <dsp:txXfrm>
        <a:off x="6111266" y="958903"/>
        <a:ext cx="742419" cy="460967"/>
      </dsp:txXfrm>
    </dsp:sp>
    <dsp:sp modelId="{2BDE086A-C0B2-4CCA-A1EE-95F8F91A523E}">
      <dsp:nvSpPr>
        <dsp:cNvPr id="0" name=""/>
        <dsp:cNvSpPr/>
      </dsp:nvSpPr>
      <dsp:spPr>
        <a:xfrm>
          <a:off x="6011247" y="1577079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A9E1A-5D66-412E-83B7-CEA757650CFB}">
      <dsp:nvSpPr>
        <dsp:cNvPr id="0" name=""/>
        <dsp:cNvSpPr/>
      </dsp:nvSpPr>
      <dsp:spPr>
        <a:xfrm>
          <a:off x="6096925" y="1658473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Несовершенная с</a:t>
          </a:r>
          <a:r>
            <a:rPr lang="tg-Cyrl-TJ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истема МиО</a:t>
          </a: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</a:t>
          </a:r>
          <a:endParaRPr lang="ru-RU" sz="500" i="1" kern="1200" dirty="0">
            <a:solidFill>
              <a:schemeClr val="tx1"/>
            </a:solidFill>
          </a:endParaRPr>
        </a:p>
      </dsp:txBody>
      <dsp:txXfrm>
        <a:off x="6111266" y="1672814"/>
        <a:ext cx="742419" cy="460967"/>
      </dsp:txXfrm>
    </dsp:sp>
    <dsp:sp modelId="{70578F4B-F9F9-4B73-AC32-60CADAAA34C7}">
      <dsp:nvSpPr>
        <dsp:cNvPr id="0" name=""/>
        <dsp:cNvSpPr/>
      </dsp:nvSpPr>
      <dsp:spPr>
        <a:xfrm>
          <a:off x="2830455" y="2290990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181F3-C2B6-456A-B2FA-4A6FFBE3D3E8}">
      <dsp:nvSpPr>
        <dsp:cNvPr id="0" name=""/>
        <dsp:cNvSpPr/>
      </dsp:nvSpPr>
      <dsp:spPr>
        <a:xfrm>
          <a:off x="2916133" y="2372384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>
              <a:solidFill>
                <a:schemeClr val="tx1"/>
              </a:solidFill>
            </a:rPr>
            <a:t>Низкий уровень институциональной памяти в министерствах и ведомствах, МИОГВ</a:t>
          </a:r>
        </a:p>
      </dsp:txBody>
      <dsp:txXfrm>
        <a:off x="2930474" y="2386725"/>
        <a:ext cx="742419" cy="460967"/>
      </dsp:txXfrm>
    </dsp:sp>
    <dsp:sp modelId="{2F265C53-9119-4C8A-8194-9C03B9C54717}">
      <dsp:nvSpPr>
        <dsp:cNvPr id="0" name=""/>
        <dsp:cNvSpPr/>
      </dsp:nvSpPr>
      <dsp:spPr>
        <a:xfrm>
          <a:off x="948795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4E2EE-7CFD-48F4-ABF1-D5DBF380625D}">
      <dsp:nvSpPr>
        <dsp:cNvPr id="0" name=""/>
        <dsp:cNvSpPr/>
      </dsp:nvSpPr>
      <dsp:spPr>
        <a:xfrm>
          <a:off x="1034473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тесного взаимодействия ВУЗов, НИИ с министерствами и ведомствами/МИОГВ по подготовке кадров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48814" y="3100637"/>
        <a:ext cx="742419" cy="460967"/>
      </dsp:txXfrm>
    </dsp:sp>
    <dsp:sp modelId="{B0B0C2AD-321B-4740-9F44-F3E644AA0EFB}">
      <dsp:nvSpPr>
        <dsp:cNvPr id="0" name=""/>
        <dsp:cNvSpPr/>
      </dsp:nvSpPr>
      <dsp:spPr>
        <a:xfrm>
          <a:off x="3084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D496D-4DAD-4590-AA23-B22D0D9F21D1}">
      <dsp:nvSpPr>
        <dsp:cNvPr id="0" name=""/>
        <dsp:cNvSpPr/>
      </dsp:nvSpPr>
      <dsp:spPr>
        <a:xfrm>
          <a:off x="88762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В ВУЗах нет предмета по </a:t>
          </a:r>
          <a:r>
            <a:rPr lang="ru-RU" sz="500" kern="1200"/>
            <a:t>теории изменений, УПЦ </a:t>
          </a:r>
          <a:r>
            <a:rPr lang="ru-RU" sz="500" kern="1200" dirty="0"/>
            <a:t>и </a:t>
          </a:r>
          <a:r>
            <a:rPr lang="ru-RU" sz="500" kern="1200" dirty="0" err="1"/>
            <a:t>МиО</a:t>
          </a:r>
          <a:r>
            <a:rPr lang="ru-RU" sz="500" kern="1200" dirty="0"/>
            <a:t> в экономических факультетах  </a:t>
          </a:r>
        </a:p>
      </dsp:txBody>
      <dsp:txXfrm>
        <a:off x="103103" y="3814548"/>
        <a:ext cx="742419" cy="460967"/>
      </dsp:txXfrm>
    </dsp:sp>
    <dsp:sp modelId="{45B2400B-C22B-4A2B-A1FE-DDE3EEBFA781}">
      <dsp:nvSpPr>
        <dsp:cNvPr id="0" name=""/>
        <dsp:cNvSpPr/>
      </dsp:nvSpPr>
      <dsp:spPr>
        <a:xfrm>
          <a:off x="3084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E06C6-6FD0-4F84-A52B-2BD2A98737FE}">
      <dsp:nvSpPr>
        <dsp:cNvPr id="0" name=""/>
        <dsp:cNvSpPr/>
      </dsp:nvSpPr>
      <dsp:spPr>
        <a:xfrm>
          <a:off x="88762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базы для обучения предмету по теории изменений, </a:t>
          </a:r>
          <a:r>
            <a:rPr lang="ru-RU" sz="500" kern="1200" dirty="0" err="1"/>
            <a:t>МиО</a:t>
          </a:r>
          <a:r>
            <a:rPr lang="ru-RU" sz="500" kern="1200" dirty="0"/>
            <a:t> в ВУЗах</a:t>
          </a:r>
        </a:p>
      </dsp:txBody>
      <dsp:txXfrm>
        <a:off x="103103" y="4528459"/>
        <a:ext cx="742419" cy="460967"/>
      </dsp:txXfrm>
    </dsp:sp>
    <dsp:sp modelId="{591046AE-1E3D-4272-8F93-CD021AC93A9C}">
      <dsp:nvSpPr>
        <dsp:cNvPr id="0" name=""/>
        <dsp:cNvSpPr/>
      </dsp:nvSpPr>
      <dsp:spPr>
        <a:xfrm>
          <a:off x="945541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9BA5C-807D-49DA-8DD5-242124A7632D}">
      <dsp:nvSpPr>
        <dsp:cNvPr id="0" name=""/>
        <dsp:cNvSpPr/>
      </dsp:nvSpPr>
      <dsp:spPr>
        <a:xfrm>
          <a:off x="1031219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Низкий уровень вовлеченности ученых при разработке ДСП и обратная связь</a:t>
          </a:r>
        </a:p>
      </dsp:txBody>
      <dsp:txXfrm>
        <a:off x="1045560" y="3814548"/>
        <a:ext cx="742419" cy="460967"/>
      </dsp:txXfrm>
    </dsp:sp>
    <dsp:sp modelId="{5BD67F07-0137-4C3B-A02D-5B741DA9DFB1}">
      <dsp:nvSpPr>
        <dsp:cNvPr id="0" name=""/>
        <dsp:cNvSpPr/>
      </dsp:nvSpPr>
      <dsp:spPr>
        <a:xfrm>
          <a:off x="945541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19114-94D3-473A-B519-4FE7A5D66305}">
      <dsp:nvSpPr>
        <dsp:cNvPr id="0" name=""/>
        <dsp:cNvSpPr/>
      </dsp:nvSpPr>
      <dsp:spPr>
        <a:xfrm>
          <a:off x="1031219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механизма мотивации и повышения заинтересованности ученых в процессе </a:t>
          </a:r>
          <a:r>
            <a:rPr lang="ru-RU" sz="500" kern="1200" dirty="0" err="1"/>
            <a:t>разрабтке</a:t>
          </a:r>
          <a:r>
            <a:rPr lang="ru-RU" sz="500" kern="1200" dirty="0"/>
            <a:t>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45560" y="4528459"/>
        <a:ext cx="742419" cy="460967"/>
      </dsp:txXfrm>
    </dsp:sp>
    <dsp:sp modelId="{96A75327-292F-4921-9278-1C0B98E252B0}">
      <dsp:nvSpPr>
        <dsp:cNvPr id="0" name=""/>
        <dsp:cNvSpPr/>
      </dsp:nvSpPr>
      <dsp:spPr>
        <a:xfrm>
          <a:off x="1887998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F5F77-BD36-42AA-8178-4A6F20B725BE}">
      <dsp:nvSpPr>
        <dsp:cNvPr id="0" name=""/>
        <dsp:cNvSpPr/>
      </dsp:nvSpPr>
      <dsp:spPr>
        <a:xfrm>
          <a:off x="1973676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Низкий уровень вовлеченности и взаимодействия с гражданским обществом при разработке ДСП</a:t>
          </a:r>
        </a:p>
      </dsp:txBody>
      <dsp:txXfrm>
        <a:off x="1988017" y="3814548"/>
        <a:ext cx="742419" cy="460967"/>
      </dsp:txXfrm>
    </dsp:sp>
    <dsp:sp modelId="{D8638459-113E-4D27-BE37-F3EB13DE70C7}">
      <dsp:nvSpPr>
        <dsp:cNvPr id="0" name=""/>
        <dsp:cNvSpPr/>
      </dsp:nvSpPr>
      <dsp:spPr>
        <a:xfrm>
          <a:off x="1887998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1BED4-EF3E-44B9-8EA1-2DAF9C692599}">
      <dsp:nvSpPr>
        <dsp:cNvPr id="0" name=""/>
        <dsp:cNvSpPr/>
      </dsp:nvSpPr>
      <dsp:spPr>
        <a:xfrm>
          <a:off x="1973676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механизма мотивации и повышения заинтересованности ГО в процессе разработке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988017" y="4528459"/>
        <a:ext cx="742419" cy="460967"/>
      </dsp:txXfrm>
    </dsp:sp>
    <dsp:sp modelId="{AA65234D-659A-4382-A6F6-8654C4141C40}">
      <dsp:nvSpPr>
        <dsp:cNvPr id="0" name=""/>
        <dsp:cNvSpPr/>
      </dsp:nvSpPr>
      <dsp:spPr>
        <a:xfrm>
          <a:off x="1887998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635E6-0546-48C3-BA07-BCF7B0A169FC}">
      <dsp:nvSpPr>
        <dsp:cNvPr id="0" name=""/>
        <dsp:cNvSpPr/>
      </dsp:nvSpPr>
      <dsp:spPr>
        <a:xfrm>
          <a:off x="1973676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отдельной структуры по </a:t>
          </a:r>
          <a:r>
            <a:rPr lang="ru-RU" sz="500" kern="1200" dirty="0" err="1"/>
            <a:t>МиО</a:t>
          </a:r>
          <a:r>
            <a:rPr lang="ru-RU" sz="500" kern="1200" dirty="0"/>
            <a:t> в министерствах и ведомствах/МИОГВ </a:t>
          </a:r>
        </a:p>
      </dsp:txBody>
      <dsp:txXfrm>
        <a:off x="1988017" y="3100637"/>
        <a:ext cx="742419" cy="460967"/>
      </dsp:txXfrm>
    </dsp:sp>
    <dsp:sp modelId="{DEEF8B0B-6575-457C-976C-8AFFF2E18585}">
      <dsp:nvSpPr>
        <dsp:cNvPr id="0" name=""/>
        <dsp:cNvSpPr/>
      </dsp:nvSpPr>
      <dsp:spPr>
        <a:xfrm>
          <a:off x="2830455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9041F-ECB0-4529-B6E9-980FC313F37E}">
      <dsp:nvSpPr>
        <dsp:cNvPr id="0" name=""/>
        <dsp:cNvSpPr/>
      </dsp:nvSpPr>
      <dsp:spPr>
        <a:xfrm>
          <a:off x="2916133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Текучесть кадров/</a:t>
          </a:r>
        </a:p>
      </dsp:txBody>
      <dsp:txXfrm>
        <a:off x="2930474" y="3100637"/>
        <a:ext cx="742419" cy="460967"/>
      </dsp:txXfrm>
    </dsp:sp>
    <dsp:sp modelId="{300172FB-CCED-48A7-B5DB-702E584E9192}">
      <dsp:nvSpPr>
        <dsp:cNvPr id="0" name=""/>
        <dsp:cNvSpPr/>
      </dsp:nvSpPr>
      <dsp:spPr>
        <a:xfrm>
          <a:off x="2830455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973C8-ED58-436C-A290-5A48532F3C20}">
      <dsp:nvSpPr>
        <dsp:cNvPr id="0" name=""/>
        <dsp:cNvSpPr/>
      </dsp:nvSpPr>
      <dsp:spPr>
        <a:xfrm>
          <a:off x="2916133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Низкий уровень заработной платы и высокая нагрузка</a:t>
          </a:r>
        </a:p>
      </dsp:txBody>
      <dsp:txXfrm>
        <a:off x="2930474" y="3814548"/>
        <a:ext cx="742419" cy="460967"/>
      </dsp:txXfrm>
    </dsp:sp>
    <dsp:sp modelId="{AD74F0CF-79D9-4A03-BD14-0F31C6835A1F}">
      <dsp:nvSpPr>
        <dsp:cNvPr id="0" name=""/>
        <dsp:cNvSpPr/>
      </dsp:nvSpPr>
      <dsp:spPr>
        <a:xfrm>
          <a:off x="2830455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F4CE8-B7C5-4467-BD92-92DEF329A54A}">
      <dsp:nvSpPr>
        <dsp:cNvPr id="0" name=""/>
        <dsp:cNvSpPr/>
      </dsp:nvSpPr>
      <dsp:spPr>
        <a:xfrm>
          <a:off x="2916133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Отсутствует система поощрений и поддержки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ДСП имеющих высокую нагрузку</a:t>
          </a:r>
        </a:p>
      </dsp:txBody>
      <dsp:txXfrm>
        <a:off x="2930474" y="4528459"/>
        <a:ext cx="742419" cy="460967"/>
      </dsp:txXfrm>
    </dsp:sp>
    <dsp:sp modelId="{3CFE69B6-B26F-4EE1-A51D-33B4F0824A18}">
      <dsp:nvSpPr>
        <dsp:cNvPr id="0" name=""/>
        <dsp:cNvSpPr/>
      </dsp:nvSpPr>
      <dsp:spPr>
        <a:xfrm>
          <a:off x="3772912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3C9A8-ACD8-4A69-AE47-4451A2F2D256}">
      <dsp:nvSpPr>
        <dsp:cNvPr id="0" name=""/>
        <dsp:cNvSpPr/>
      </dsp:nvSpPr>
      <dsp:spPr>
        <a:xfrm>
          <a:off x="3858590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цепочки преемственности данных и отчетов внутри министерств и ведомств</a:t>
          </a:r>
        </a:p>
      </dsp:txBody>
      <dsp:txXfrm>
        <a:off x="3872931" y="3100637"/>
        <a:ext cx="742419" cy="460967"/>
      </dsp:txXfrm>
    </dsp:sp>
    <dsp:sp modelId="{C90DABC2-61AA-44C1-9A69-94F8EBF47F4C}">
      <dsp:nvSpPr>
        <dsp:cNvPr id="0" name=""/>
        <dsp:cNvSpPr/>
      </dsp:nvSpPr>
      <dsp:spPr>
        <a:xfrm>
          <a:off x="3772912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2A3CA-A797-47BA-86F6-999DF9D9CE5A}">
      <dsp:nvSpPr>
        <dsp:cNvPr id="0" name=""/>
        <dsp:cNvSpPr/>
      </dsp:nvSpPr>
      <dsp:spPr>
        <a:xfrm>
          <a:off x="3858590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 прописано четко в должностных инструкциях система приема передачи данных и отчетов по </a:t>
          </a:r>
          <a:r>
            <a:rPr lang="ru-RU" sz="500" kern="1200" dirty="0" err="1"/>
            <a:t>МиО</a:t>
          </a:r>
          <a:r>
            <a:rPr lang="ru-RU" sz="500" kern="1200" dirty="0"/>
            <a:t> документов стратегического </a:t>
          </a:r>
          <a:r>
            <a:rPr lang="ru-RU" sz="500" kern="1200" dirty="0" err="1"/>
            <a:t>планировааия</a:t>
          </a:r>
          <a:r>
            <a:rPr lang="ru-RU" sz="500" kern="1200" dirty="0"/>
            <a:t> </a:t>
          </a:r>
        </a:p>
      </dsp:txBody>
      <dsp:txXfrm>
        <a:off x="3872931" y="3814548"/>
        <a:ext cx="742419" cy="460967"/>
      </dsp:txXfrm>
    </dsp:sp>
    <dsp:sp modelId="{F51BC1D8-A70B-4921-A1E1-D46DAD4F3FE7}">
      <dsp:nvSpPr>
        <dsp:cNvPr id="0" name=""/>
        <dsp:cNvSpPr/>
      </dsp:nvSpPr>
      <dsp:spPr>
        <a:xfrm>
          <a:off x="3772912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D5464-E5B6-4D24-8E08-36D1774772DD}">
      <dsp:nvSpPr>
        <dsp:cNvPr id="0" name=""/>
        <dsp:cNvSpPr/>
      </dsp:nvSpPr>
      <dsp:spPr>
        <a:xfrm>
          <a:off x="3858590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Нет постоянно действующих курсов/тренингов  по </a:t>
          </a:r>
          <a:r>
            <a:rPr lang="ru-RU" sz="500" kern="1200" dirty="0" err="1"/>
            <a:t>МиО</a:t>
          </a:r>
          <a:r>
            <a:rPr lang="ru-RU" sz="500" kern="1200" dirty="0"/>
            <a:t> для госслужащих</a:t>
          </a:r>
        </a:p>
      </dsp:txBody>
      <dsp:txXfrm>
        <a:off x="3872931" y="4528459"/>
        <a:ext cx="742419" cy="460967"/>
      </dsp:txXfrm>
    </dsp:sp>
    <dsp:sp modelId="{34DCABB4-5AAE-452A-96DD-18C602A63220}">
      <dsp:nvSpPr>
        <dsp:cNvPr id="0" name=""/>
        <dsp:cNvSpPr/>
      </dsp:nvSpPr>
      <dsp:spPr>
        <a:xfrm>
          <a:off x="4715369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66E75-5D04-45B3-A1E7-C54C9B09E0CB}">
      <dsp:nvSpPr>
        <dsp:cNvPr id="0" name=""/>
        <dsp:cNvSpPr/>
      </dsp:nvSpPr>
      <dsp:spPr>
        <a:xfrm>
          <a:off x="4801047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g-Cyrl-TJ" sz="500" kern="1200" dirty="0"/>
            <a:t>Отсутствие систем</a:t>
          </a:r>
          <a:r>
            <a:rPr lang="ru-RU" sz="500" kern="1200" dirty="0"/>
            <a:t>ы стимулирования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</a:t>
          </a:r>
        </a:p>
      </dsp:txBody>
      <dsp:txXfrm>
        <a:off x="4815388" y="3100637"/>
        <a:ext cx="742419" cy="460967"/>
      </dsp:txXfrm>
    </dsp:sp>
    <dsp:sp modelId="{3075DA73-3EE4-42F3-A1CF-00E1591062C7}">
      <dsp:nvSpPr>
        <dsp:cNvPr id="0" name=""/>
        <dsp:cNvSpPr/>
      </dsp:nvSpPr>
      <dsp:spPr>
        <a:xfrm>
          <a:off x="4715369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1FE4F-7DF8-47D0-9E08-436EB5DF8835}">
      <dsp:nvSpPr>
        <dsp:cNvPr id="0" name=""/>
        <dsp:cNvSpPr/>
      </dsp:nvSpPr>
      <dsp:spPr>
        <a:xfrm>
          <a:off x="4801047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финансирования системы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4815388" y="3814548"/>
        <a:ext cx="742419" cy="460967"/>
      </dsp:txXfrm>
    </dsp:sp>
    <dsp:sp modelId="{39280EE0-DD50-4C7C-A4D6-24BBADBC74A4}">
      <dsp:nvSpPr>
        <dsp:cNvPr id="0" name=""/>
        <dsp:cNvSpPr/>
      </dsp:nvSpPr>
      <dsp:spPr>
        <a:xfrm>
          <a:off x="6835897" y="2290990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3CD91-06AF-41E2-91C9-2DF9451477AA}">
      <dsp:nvSpPr>
        <dsp:cNvPr id="0" name=""/>
        <dsp:cNvSpPr/>
      </dsp:nvSpPr>
      <dsp:spPr>
        <a:xfrm>
          <a:off x="6921575" y="2372384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Сложности при сборе данных для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6935916" y="2386725"/>
        <a:ext cx="742419" cy="460967"/>
      </dsp:txXfrm>
    </dsp:sp>
    <dsp:sp modelId="{C31ED162-0E92-44E5-89AF-BA41B1A4CD26}">
      <dsp:nvSpPr>
        <dsp:cNvPr id="0" name=""/>
        <dsp:cNvSpPr/>
      </dsp:nvSpPr>
      <dsp:spPr>
        <a:xfrm>
          <a:off x="6129054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76E26-454D-416F-BD06-57B33C8CB41C}">
      <dsp:nvSpPr>
        <dsp:cNvPr id="0" name=""/>
        <dsp:cNvSpPr/>
      </dsp:nvSpPr>
      <dsp:spPr>
        <a:xfrm>
          <a:off x="6214732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Расхождение данных при сборе информации о реализации индикаторов ПСР 2021-2025</a:t>
          </a:r>
        </a:p>
      </dsp:txBody>
      <dsp:txXfrm>
        <a:off x="6229073" y="3100637"/>
        <a:ext cx="742419" cy="460967"/>
      </dsp:txXfrm>
    </dsp:sp>
    <dsp:sp modelId="{D003E530-2BD9-4DE4-8674-DA662A4483E4}">
      <dsp:nvSpPr>
        <dsp:cNvPr id="0" name=""/>
        <dsp:cNvSpPr/>
      </dsp:nvSpPr>
      <dsp:spPr>
        <a:xfrm>
          <a:off x="5633498" y="373369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5F046-33B8-453A-BE2A-E637B11E7C32}">
      <dsp:nvSpPr>
        <dsp:cNvPr id="0" name=""/>
        <dsp:cNvSpPr/>
      </dsp:nvSpPr>
      <dsp:spPr>
        <a:xfrm>
          <a:off x="5719176" y="381508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единого подхода и системы сбора данных индикаторов ПСР 2021-2025</a:t>
          </a:r>
        </a:p>
      </dsp:txBody>
      <dsp:txXfrm>
        <a:off x="5733517" y="3829428"/>
        <a:ext cx="742419" cy="460967"/>
      </dsp:txXfrm>
    </dsp:sp>
    <dsp:sp modelId="{94A3F81B-8924-4E2B-97F7-47A8AC7E9CA5}">
      <dsp:nvSpPr>
        <dsp:cNvPr id="0" name=""/>
        <dsp:cNvSpPr/>
      </dsp:nvSpPr>
      <dsp:spPr>
        <a:xfrm>
          <a:off x="5657826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C02B3-3248-4962-B05E-D0A1A5CFA3C8}">
      <dsp:nvSpPr>
        <dsp:cNvPr id="0" name=""/>
        <dsp:cNvSpPr/>
      </dsp:nvSpPr>
      <dsp:spPr>
        <a:xfrm>
          <a:off x="5743504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единых форм сбора данных в каждом министерстве и ведомстве/МИОГВ </a:t>
          </a:r>
        </a:p>
      </dsp:txBody>
      <dsp:txXfrm>
        <a:off x="5757845" y="4528459"/>
        <a:ext cx="742419" cy="460967"/>
      </dsp:txXfrm>
    </dsp:sp>
    <dsp:sp modelId="{30F5D0CB-E627-4D5D-9327-E2EB68B2079B}">
      <dsp:nvSpPr>
        <dsp:cNvPr id="0" name=""/>
        <dsp:cNvSpPr/>
      </dsp:nvSpPr>
      <dsp:spPr>
        <a:xfrm>
          <a:off x="6600283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B871C-FB3F-49BE-B918-D3B0F1BE2F93}">
      <dsp:nvSpPr>
        <dsp:cNvPr id="0" name=""/>
        <dsp:cNvSpPr/>
      </dsp:nvSpPr>
      <dsp:spPr>
        <a:xfrm>
          <a:off x="6685961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цифровизации при сборе данных снижающих риск расхождений</a:t>
          </a:r>
        </a:p>
      </dsp:txBody>
      <dsp:txXfrm>
        <a:off x="6700302" y="3814548"/>
        <a:ext cx="742419" cy="460967"/>
      </dsp:txXfrm>
    </dsp:sp>
    <dsp:sp modelId="{718040C4-4717-4F5F-8080-3700AD1CA510}">
      <dsp:nvSpPr>
        <dsp:cNvPr id="0" name=""/>
        <dsp:cNvSpPr/>
      </dsp:nvSpPr>
      <dsp:spPr>
        <a:xfrm>
          <a:off x="6600283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7EB72-C30A-4CC7-A52A-B00E45B44150}">
      <dsp:nvSpPr>
        <dsp:cNvPr id="0" name=""/>
        <dsp:cNvSpPr/>
      </dsp:nvSpPr>
      <dsp:spPr>
        <a:xfrm>
          <a:off x="6685961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единой электронной платформы для ввода данных способствующих сбору и объединению информации по всем индикаторам ПСР</a:t>
          </a:r>
        </a:p>
      </dsp:txBody>
      <dsp:txXfrm>
        <a:off x="6700302" y="4528459"/>
        <a:ext cx="742419" cy="460967"/>
      </dsp:txXfrm>
    </dsp:sp>
    <dsp:sp modelId="{8FC77588-B37B-4BDA-8AC3-3340C416BC50}">
      <dsp:nvSpPr>
        <dsp:cNvPr id="0" name=""/>
        <dsp:cNvSpPr/>
      </dsp:nvSpPr>
      <dsp:spPr>
        <a:xfrm>
          <a:off x="7542740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424F1-8228-47E0-BF01-541D15B9A62F}">
      <dsp:nvSpPr>
        <dsp:cNvPr id="0" name=""/>
        <dsp:cNvSpPr/>
      </dsp:nvSpPr>
      <dsp:spPr>
        <a:xfrm>
          <a:off x="7628418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Несвоевременность предоставления информации и отчетов</a:t>
          </a:r>
        </a:p>
      </dsp:txBody>
      <dsp:txXfrm>
        <a:off x="7642759" y="3100637"/>
        <a:ext cx="742419" cy="460967"/>
      </dsp:txXfrm>
    </dsp:sp>
    <dsp:sp modelId="{7B6F4DC0-DA24-4F35-8076-E15F3EE77015}">
      <dsp:nvSpPr>
        <dsp:cNvPr id="0" name=""/>
        <dsp:cNvSpPr/>
      </dsp:nvSpPr>
      <dsp:spPr>
        <a:xfrm>
          <a:off x="7542740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CD3F6-A8B7-4A50-9949-257D96EF9911}">
      <dsp:nvSpPr>
        <dsp:cNvPr id="0" name=""/>
        <dsp:cNvSpPr/>
      </dsp:nvSpPr>
      <dsp:spPr>
        <a:xfrm>
          <a:off x="7628418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Неэффективное функционирование межведомственных рабочих групп на уровне МИОГВ/отраслей/секторов</a:t>
          </a:r>
        </a:p>
      </dsp:txBody>
      <dsp:txXfrm>
        <a:off x="7642759" y="3814548"/>
        <a:ext cx="742419" cy="460967"/>
      </dsp:txXfrm>
    </dsp:sp>
    <dsp:sp modelId="{E0B18B25-5BFD-4C2C-80CF-24FCABAA61B4}">
      <dsp:nvSpPr>
        <dsp:cNvPr id="0" name=""/>
        <dsp:cNvSpPr/>
      </dsp:nvSpPr>
      <dsp:spPr>
        <a:xfrm>
          <a:off x="7542740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7035F-51F9-42B3-9E5D-B7253FB7A7B0}">
      <dsp:nvSpPr>
        <dsp:cNvPr id="0" name=""/>
        <dsp:cNvSpPr/>
      </dsp:nvSpPr>
      <dsp:spPr>
        <a:xfrm>
          <a:off x="7628418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Частое изменение членов РГ и отсутствие преемственности обязательств</a:t>
          </a:r>
        </a:p>
      </dsp:txBody>
      <dsp:txXfrm>
        <a:off x="7642759" y="4528459"/>
        <a:ext cx="742419" cy="460967"/>
      </dsp:txXfrm>
    </dsp:sp>
    <dsp:sp modelId="{9D5C3EBF-E323-4C4D-8EAD-3765C86B3A2C}">
      <dsp:nvSpPr>
        <dsp:cNvPr id="0" name=""/>
        <dsp:cNvSpPr/>
      </dsp:nvSpPr>
      <dsp:spPr>
        <a:xfrm>
          <a:off x="9192040" y="2290990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28717-0D56-4FA1-ACD6-6410BADB6A2C}">
      <dsp:nvSpPr>
        <dsp:cNvPr id="0" name=""/>
        <dsp:cNvSpPr/>
      </dsp:nvSpPr>
      <dsp:spPr>
        <a:xfrm>
          <a:off x="9277718" y="2372384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Несовершенная нормативно-правовая основа для </a:t>
          </a:r>
          <a:r>
            <a:rPr lang="ru-RU" sz="500" kern="1200" dirty="0" err="1"/>
            <a:t>МиО</a:t>
          </a:r>
          <a:r>
            <a:rPr lang="ru-RU" sz="500" kern="1200" dirty="0"/>
            <a:t> ДСП </a:t>
          </a:r>
        </a:p>
      </dsp:txBody>
      <dsp:txXfrm>
        <a:off x="9292059" y="2386725"/>
        <a:ext cx="742419" cy="460967"/>
      </dsp:txXfrm>
    </dsp:sp>
    <dsp:sp modelId="{03D2C8BC-6E45-4749-8BD9-114D1C6308BA}">
      <dsp:nvSpPr>
        <dsp:cNvPr id="0" name=""/>
        <dsp:cNvSpPr/>
      </dsp:nvSpPr>
      <dsp:spPr>
        <a:xfrm>
          <a:off x="8485197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69EBE-325D-4332-AD94-FBB0D16B8520}">
      <dsp:nvSpPr>
        <dsp:cNvPr id="0" name=""/>
        <dsp:cNvSpPr/>
      </dsp:nvSpPr>
      <dsp:spPr>
        <a:xfrm>
          <a:off x="8570875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Нет обновленных утвержденных подзаконных актов по </a:t>
          </a:r>
          <a:r>
            <a:rPr lang="ru-RU" sz="500" kern="1200" dirty="0" err="1"/>
            <a:t>МиО</a:t>
          </a:r>
          <a:r>
            <a:rPr lang="ru-RU" sz="500" kern="1200" dirty="0"/>
            <a:t> </a:t>
          </a:r>
        </a:p>
      </dsp:txBody>
      <dsp:txXfrm>
        <a:off x="8585216" y="3100637"/>
        <a:ext cx="742419" cy="460967"/>
      </dsp:txXfrm>
    </dsp:sp>
    <dsp:sp modelId="{5EEEAB50-B7DC-460D-9CD6-401C4880F29E}">
      <dsp:nvSpPr>
        <dsp:cNvPr id="0" name=""/>
        <dsp:cNvSpPr/>
      </dsp:nvSpPr>
      <dsp:spPr>
        <a:xfrm>
          <a:off x="8485197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35913-47BB-4357-BD74-CE384CF09550}">
      <dsp:nvSpPr>
        <dsp:cNvPr id="0" name=""/>
        <dsp:cNvSpPr/>
      </dsp:nvSpPr>
      <dsp:spPr>
        <a:xfrm>
          <a:off x="8570875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Длительность согласования между министерствами и ведомствами</a:t>
          </a:r>
        </a:p>
      </dsp:txBody>
      <dsp:txXfrm>
        <a:off x="8585216" y="3814548"/>
        <a:ext cx="742419" cy="460967"/>
      </dsp:txXfrm>
    </dsp:sp>
    <dsp:sp modelId="{D191E72A-AFF7-4D76-93E4-91B2F57F4009}">
      <dsp:nvSpPr>
        <dsp:cNvPr id="0" name=""/>
        <dsp:cNvSpPr/>
      </dsp:nvSpPr>
      <dsp:spPr>
        <a:xfrm>
          <a:off x="9898882" y="3004902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ED512-D150-4E01-9141-24C8A311A059}">
      <dsp:nvSpPr>
        <dsp:cNvPr id="0" name=""/>
        <dsp:cNvSpPr/>
      </dsp:nvSpPr>
      <dsp:spPr>
        <a:xfrm>
          <a:off x="9984560" y="3086296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В существующих нормативно-правовых актах не является обязательным применение подхода теории и изменений</a:t>
          </a:r>
        </a:p>
      </dsp:txBody>
      <dsp:txXfrm>
        <a:off x="9998901" y="3100637"/>
        <a:ext cx="742419" cy="460967"/>
      </dsp:txXfrm>
    </dsp:sp>
    <dsp:sp modelId="{C248FE29-0776-48AF-9563-21904BDC89BA}">
      <dsp:nvSpPr>
        <dsp:cNvPr id="0" name=""/>
        <dsp:cNvSpPr/>
      </dsp:nvSpPr>
      <dsp:spPr>
        <a:xfrm>
          <a:off x="9427654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77286-03FC-466E-8337-5BC9BA5E0A60}">
      <dsp:nvSpPr>
        <dsp:cNvPr id="0" name=""/>
        <dsp:cNvSpPr/>
      </dsp:nvSpPr>
      <dsp:spPr>
        <a:xfrm>
          <a:off x="9513332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методологической базы для обучения подходу теории изменений и </a:t>
          </a:r>
          <a:r>
            <a:rPr lang="ru-RU" sz="500" kern="1200" dirty="0" err="1"/>
            <a:t>МиО</a:t>
          </a:r>
          <a:r>
            <a:rPr lang="ru-RU" sz="500" kern="1200" dirty="0"/>
            <a:t> ДСП</a:t>
          </a:r>
        </a:p>
      </dsp:txBody>
      <dsp:txXfrm>
        <a:off x="9527673" y="3814548"/>
        <a:ext cx="742419" cy="460967"/>
      </dsp:txXfrm>
    </dsp:sp>
    <dsp:sp modelId="{30B32E63-9156-4597-84C5-8D05FC41B002}">
      <dsp:nvSpPr>
        <dsp:cNvPr id="0" name=""/>
        <dsp:cNvSpPr/>
      </dsp:nvSpPr>
      <dsp:spPr>
        <a:xfrm>
          <a:off x="8956425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B4B83-B410-4276-B6D5-E8B9FDA90311}">
      <dsp:nvSpPr>
        <dsp:cNvPr id="0" name=""/>
        <dsp:cNvSpPr/>
      </dsp:nvSpPr>
      <dsp:spPr>
        <a:xfrm>
          <a:off x="9042103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 утверждено руководство по </a:t>
          </a:r>
          <a:r>
            <a:rPr lang="ru-RU" sz="500" kern="1200" dirty="0" err="1"/>
            <a:t>МиО</a:t>
          </a:r>
          <a:r>
            <a:rPr lang="ru-RU" sz="500" kern="1200" dirty="0"/>
            <a:t> ДСП </a:t>
          </a:r>
        </a:p>
      </dsp:txBody>
      <dsp:txXfrm>
        <a:off x="9056444" y="4528459"/>
        <a:ext cx="742419" cy="460967"/>
      </dsp:txXfrm>
    </dsp:sp>
    <dsp:sp modelId="{9D227D8C-9FA9-459B-B165-8B89A435BA4C}">
      <dsp:nvSpPr>
        <dsp:cNvPr id="0" name=""/>
        <dsp:cNvSpPr/>
      </dsp:nvSpPr>
      <dsp:spPr>
        <a:xfrm>
          <a:off x="9898882" y="4432724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D8FF8-8167-4EDC-AF0D-01720A5316D7}">
      <dsp:nvSpPr>
        <dsp:cNvPr id="0" name=""/>
        <dsp:cNvSpPr/>
      </dsp:nvSpPr>
      <dsp:spPr>
        <a:xfrm>
          <a:off x="9984560" y="4514118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Отсутствие модуля обучения по УПЦ и МИО для госслужащих</a:t>
          </a:r>
        </a:p>
      </dsp:txBody>
      <dsp:txXfrm>
        <a:off x="9998901" y="4528459"/>
        <a:ext cx="742419" cy="460967"/>
      </dsp:txXfrm>
    </dsp:sp>
    <dsp:sp modelId="{A5E0D21D-91DA-4EFA-BAC8-B59AE08E53B7}">
      <dsp:nvSpPr>
        <dsp:cNvPr id="0" name=""/>
        <dsp:cNvSpPr/>
      </dsp:nvSpPr>
      <dsp:spPr>
        <a:xfrm>
          <a:off x="10370111" y="3718813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1BC3E-70C1-4125-ABF3-8C822B066808}">
      <dsp:nvSpPr>
        <dsp:cNvPr id="0" name=""/>
        <dsp:cNvSpPr/>
      </dsp:nvSpPr>
      <dsp:spPr>
        <a:xfrm>
          <a:off x="10455789" y="3800207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Низкий уровень информированности о теории изменений/МиО у сотрудников </a:t>
          </a:r>
          <a:endParaRPr lang="ru-RU" sz="500" kern="1200" dirty="0"/>
        </a:p>
      </dsp:txBody>
      <dsp:txXfrm>
        <a:off x="10470130" y="3814548"/>
        <a:ext cx="742419" cy="460967"/>
      </dsp:txXfrm>
    </dsp:sp>
    <dsp:sp modelId="{106C4B67-CCE5-4333-96F8-97F3ACA2FABA}">
      <dsp:nvSpPr>
        <dsp:cNvPr id="0" name=""/>
        <dsp:cNvSpPr/>
      </dsp:nvSpPr>
      <dsp:spPr>
        <a:xfrm>
          <a:off x="6995413" y="909290"/>
          <a:ext cx="771101" cy="4896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F86C4-1AEA-473F-8391-38C3B17EC37C}">
      <dsp:nvSpPr>
        <dsp:cNvPr id="0" name=""/>
        <dsp:cNvSpPr/>
      </dsp:nvSpPr>
      <dsp:spPr>
        <a:xfrm>
          <a:off x="7081091" y="990684"/>
          <a:ext cx="771101" cy="489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Не учитываются извлеченные уроки ПСР 2021-2025 для следующего ПСР 2026-2030</a:t>
          </a:r>
        </a:p>
      </dsp:txBody>
      <dsp:txXfrm>
        <a:off x="7095432" y="1005025"/>
        <a:ext cx="742419" cy="4609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2C060-118A-40D7-8708-79AFBAFA0CF2}">
      <dsp:nvSpPr>
        <dsp:cNvPr id="0" name=""/>
        <dsp:cNvSpPr/>
      </dsp:nvSpPr>
      <dsp:spPr>
        <a:xfrm>
          <a:off x="10726126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52223" y="0"/>
              </a:moveTo>
              <a:lnTo>
                <a:pt x="52223" y="146470"/>
              </a:lnTo>
              <a:lnTo>
                <a:pt x="45720" y="146470"/>
              </a:ln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E5A0C-393F-404F-BA98-051D54EB8A50}">
      <dsp:nvSpPr>
        <dsp:cNvPr id="0" name=""/>
        <dsp:cNvSpPr/>
      </dsp:nvSpPr>
      <dsp:spPr>
        <a:xfrm>
          <a:off x="10094408" y="3404296"/>
          <a:ext cx="683941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683941" y="146470"/>
              </a:lnTo>
              <a:lnTo>
                <a:pt x="683941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88971-6AE8-40A9-BAB5-D4F2C441E5DE}">
      <dsp:nvSpPr>
        <dsp:cNvPr id="0" name=""/>
        <dsp:cNvSpPr/>
      </dsp:nvSpPr>
      <dsp:spPr>
        <a:xfrm>
          <a:off x="9416970" y="4088509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451625" y="146470"/>
              </a:lnTo>
              <a:lnTo>
                <a:pt x="4516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1FF2B-457B-46EF-A975-9EBDCC1E79D1}">
      <dsp:nvSpPr>
        <dsp:cNvPr id="0" name=""/>
        <dsp:cNvSpPr/>
      </dsp:nvSpPr>
      <dsp:spPr>
        <a:xfrm>
          <a:off x="8965344" y="4088509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451625" y="0"/>
              </a:moveTo>
              <a:lnTo>
                <a:pt x="451625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788A5-A9A5-431F-9240-8FB2A0ADBE57}">
      <dsp:nvSpPr>
        <dsp:cNvPr id="0" name=""/>
        <dsp:cNvSpPr/>
      </dsp:nvSpPr>
      <dsp:spPr>
        <a:xfrm>
          <a:off x="9416970" y="3404296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677438" y="0"/>
              </a:moveTo>
              <a:lnTo>
                <a:pt x="677438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16725-96D8-4981-887B-C89B9C194391}">
      <dsp:nvSpPr>
        <dsp:cNvPr id="0" name=""/>
        <dsp:cNvSpPr/>
      </dsp:nvSpPr>
      <dsp:spPr>
        <a:xfrm>
          <a:off x="9304063" y="2720084"/>
          <a:ext cx="790344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790344" y="146470"/>
              </a:lnTo>
              <a:lnTo>
                <a:pt x="790344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0D7D4-FCAC-4DEF-B826-09662C43F2B9}">
      <dsp:nvSpPr>
        <dsp:cNvPr id="0" name=""/>
        <dsp:cNvSpPr/>
      </dsp:nvSpPr>
      <dsp:spPr>
        <a:xfrm>
          <a:off x="8467999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B4C11-B9C1-452C-BBDC-367DD51BF275}">
      <dsp:nvSpPr>
        <dsp:cNvPr id="0" name=""/>
        <dsp:cNvSpPr/>
      </dsp:nvSpPr>
      <dsp:spPr>
        <a:xfrm>
          <a:off x="8513719" y="2720084"/>
          <a:ext cx="790344" cy="214932"/>
        </a:xfrm>
        <a:custGeom>
          <a:avLst/>
          <a:gdLst/>
          <a:ahLst/>
          <a:cxnLst/>
          <a:rect l="0" t="0" r="0" b="0"/>
          <a:pathLst>
            <a:path>
              <a:moveTo>
                <a:pt x="790344" y="0"/>
              </a:moveTo>
              <a:lnTo>
                <a:pt x="790344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E4F04-92CE-4286-8E14-B368610F0DC0}">
      <dsp:nvSpPr>
        <dsp:cNvPr id="0" name=""/>
        <dsp:cNvSpPr/>
      </dsp:nvSpPr>
      <dsp:spPr>
        <a:xfrm>
          <a:off x="6197027" y="2035871"/>
          <a:ext cx="3107036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3107036" y="146470"/>
              </a:lnTo>
              <a:lnTo>
                <a:pt x="3107036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9CDF5-77FB-4EBF-90DB-4D4659BE03B4}">
      <dsp:nvSpPr>
        <dsp:cNvPr id="0" name=""/>
        <dsp:cNvSpPr/>
      </dsp:nvSpPr>
      <dsp:spPr>
        <a:xfrm>
          <a:off x="7564748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CF358-5C21-4768-B2C2-FA6AD71B18ED}">
      <dsp:nvSpPr>
        <dsp:cNvPr id="0" name=""/>
        <dsp:cNvSpPr/>
      </dsp:nvSpPr>
      <dsp:spPr>
        <a:xfrm>
          <a:off x="7564748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58A24-8DA6-4BEF-AA8E-B70648F15F54}">
      <dsp:nvSpPr>
        <dsp:cNvPr id="0" name=""/>
        <dsp:cNvSpPr/>
      </dsp:nvSpPr>
      <dsp:spPr>
        <a:xfrm>
          <a:off x="6933030" y="2720084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677438" y="146470"/>
              </a:lnTo>
              <a:lnTo>
                <a:pt x="677438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083FE-9F65-4A27-985B-F4FE16B5CBBF}">
      <dsp:nvSpPr>
        <dsp:cNvPr id="0" name=""/>
        <dsp:cNvSpPr/>
      </dsp:nvSpPr>
      <dsp:spPr>
        <a:xfrm>
          <a:off x="6661497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2DBC6-09EB-4F7E-92E2-3DAB7E698168}">
      <dsp:nvSpPr>
        <dsp:cNvPr id="0" name=""/>
        <dsp:cNvSpPr/>
      </dsp:nvSpPr>
      <dsp:spPr>
        <a:xfrm>
          <a:off x="6255592" y="3404296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451625" y="146470"/>
              </a:lnTo>
              <a:lnTo>
                <a:pt x="4516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7D121-FC47-4871-B8C1-CCC8A639C9F5}">
      <dsp:nvSpPr>
        <dsp:cNvPr id="0" name=""/>
        <dsp:cNvSpPr/>
      </dsp:nvSpPr>
      <dsp:spPr>
        <a:xfrm>
          <a:off x="5734930" y="4102770"/>
          <a:ext cx="91440" cy="200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208"/>
              </a:lnTo>
              <a:lnTo>
                <a:pt x="69036" y="132208"/>
              </a:lnTo>
              <a:lnTo>
                <a:pt x="69036" y="2006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341EA-8332-4965-BA30-698B806BB3FC}">
      <dsp:nvSpPr>
        <dsp:cNvPr id="0" name=""/>
        <dsp:cNvSpPr/>
      </dsp:nvSpPr>
      <dsp:spPr>
        <a:xfrm>
          <a:off x="5780650" y="3404296"/>
          <a:ext cx="474941" cy="229194"/>
        </a:xfrm>
        <a:custGeom>
          <a:avLst/>
          <a:gdLst/>
          <a:ahLst/>
          <a:cxnLst/>
          <a:rect l="0" t="0" r="0" b="0"/>
          <a:pathLst>
            <a:path>
              <a:moveTo>
                <a:pt x="474941" y="0"/>
              </a:moveTo>
              <a:lnTo>
                <a:pt x="474941" y="160731"/>
              </a:lnTo>
              <a:lnTo>
                <a:pt x="0" y="160731"/>
              </a:lnTo>
              <a:lnTo>
                <a:pt x="0" y="2291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9BE8-E9CD-4F92-8628-4442EE23B176}">
      <dsp:nvSpPr>
        <dsp:cNvPr id="0" name=""/>
        <dsp:cNvSpPr/>
      </dsp:nvSpPr>
      <dsp:spPr>
        <a:xfrm>
          <a:off x="6255592" y="2720084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677438" y="0"/>
              </a:moveTo>
              <a:lnTo>
                <a:pt x="677438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ED8C3-E54B-4909-8E9D-CD3DBEEE03BE}">
      <dsp:nvSpPr>
        <dsp:cNvPr id="0" name=""/>
        <dsp:cNvSpPr/>
      </dsp:nvSpPr>
      <dsp:spPr>
        <a:xfrm>
          <a:off x="6197027" y="2035871"/>
          <a:ext cx="736003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736003" y="146470"/>
              </a:lnTo>
              <a:lnTo>
                <a:pt x="736003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F4A80-C6BE-4358-8260-BB6DAAF6D2B7}">
      <dsp:nvSpPr>
        <dsp:cNvPr id="0" name=""/>
        <dsp:cNvSpPr/>
      </dsp:nvSpPr>
      <dsp:spPr>
        <a:xfrm>
          <a:off x="4854996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9EBC8-50D1-41CC-9CCA-4C599DC4BA7A}">
      <dsp:nvSpPr>
        <dsp:cNvPr id="0" name=""/>
        <dsp:cNvSpPr/>
      </dsp:nvSpPr>
      <dsp:spPr>
        <a:xfrm>
          <a:off x="3089990" y="2720084"/>
          <a:ext cx="18107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1810725" y="146470"/>
              </a:lnTo>
              <a:lnTo>
                <a:pt x="18107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6BD30-4088-46FD-88C8-E819FA79DF95}">
      <dsp:nvSpPr>
        <dsp:cNvPr id="0" name=""/>
        <dsp:cNvSpPr/>
      </dsp:nvSpPr>
      <dsp:spPr>
        <a:xfrm>
          <a:off x="3951745" y="4160003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B3A23-B8A1-419E-8164-0E09904DEF75}">
      <dsp:nvSpPr>
        <dsp:cNvPr id="0" name=""/>
        <dsp:cNvSpPr/>
      </dsp:nvSpPr>
      <dsp:spPr>
        <a:xfrm>
          <a:off x="3951745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FAD43-74AA-486D-B544-E4B903B24475}">
      <dsp:nvSpPr>
        <dsp:cNvPr id="0" name=""/>
        <dsp:cNvSpPr/>
      </dsp:nvSpPr>
      <dsp:spPr>
        <a:xfrm>
          <a:off x="3089990" y="2720084"/>
          <a:ext cx="907474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907474" y="146470"/>
              </a:lnTo>
              <a:lnTo>
                <a:pt x="907474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0DCB9-F17F-4E6F-81AA-7F5C98FDA00A}">
      <dsp:nvSpPr>
        <dsp:cNvPr id="0" name=""/>
        <dsp:cNvSpPr/>
      </dsp:nvSpPr>
      <dsp:spPr>
        <a:xfrm>
          <a:off x="3044270" y="4192637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212D5-C582-4A4D-BD36-8FA8D11C2BC6}">
      <dsp:nvSpPr>
        <dsp:cNvPr id="0" name=""/>
        <dsp:cNvSpPr/>
      </dsp:nvSpPr>
      <dsp:spPr>
        <a:xfrm>
          <a:off x="3044270" y="3508425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0AE-9945-4E55-9B29-68FD413A3146}">
      <dsp:nvSpPr>
        <dsp:cNvPr id="0" name=""/>
        <dsp:cNvSpPr/>
      </dsp:nvSpPr>
      <dsp:spPr>
        <a:xfrm>
          <a:off x="3044270" y="2720084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43FD-5E10-4517-B0E1-859DD4385478}">
      <dsp:nvSpPr>
        <dsp:cNvPr id="0" name=""/>
        <dsp:cNvSpPr/>
      </dsp:nvSpPr>
      <dsp:spPr>
        <a:xfrm>
          <a:off x="2182516" y="2720084"/>
          <a:ext cx="907474" cy="214932"/>
        </a:xfrm>
        <a:custGeom>
          <a:avLst/>
          <a:gdLst/>
          <a:ahLst/>
          <a:cxnLst/>
          <a:rect l="0" t="0" r="0" b="0"/>
          <a:pathLst>
            <a:path>
              <a:moveTo>
                <a:pt x="907474" y="0"/>
              </a:moveTo>
              <a:lnTo>
                <a:pt x="907474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522BD-B414-41FE-AAC4-03D50E136FB4}">
      <dsp:nvSpPr>
        <dsp:cNvPr id="0" name=""/>
        <dsp:cNvSpPr/>
      </dsp:nvSpPr>
      <dsp:spPr>
        <a:xfrm>
          <a:off x="2136796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8E7C8-DFCB-4F99-87C8-78102358C3BB}">
      <dsp:nvSpPr>
        <dsp:cNvPr id="0" name=""/>
        <dsp:cNvSpPr/>
      </dsp:nvSpPr>
      <dsp:spPr>
        <a:xfrm>
          <a:off x="1279265" y="3404296"/>
          <a:ext cx="903250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903250" y="146470"/>
              </a:lnTo>
              <a:lnTo>
                <a:pt x="90325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831D1-A325-494C-9B2C-EF422DEDE573}">
      <dsp:nvSpPr>
        <dsp:cNvPr id="0" name=""/>
        <dsp:cNvSpPr/>
      </dsp:nvSpPr>
      <dsp:spPr>
        <a:xfrm>
          <a:off x="1233545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633C8-894C-4E08-8D15-22ACB18BA597}">
      <dsp:nvSpPr>
        <dsp:cNvPr id="0" name=""/>
        <dsp:cNvSpPr/>
      </dsp:nvSpPr>
      <dsp:spPr>
        <a:xfrm>
          <a:off x="1233545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A8191-AD9D-4CBE-9C57-815080C5BF09}">
      <dsp:nvSpPr>
        <dsp:cNvPr id="0" name=""/>
        <dsp:cNvSpPr/>
      </dsp:nvSpPr>
      <dsp:spPr>
        <a:xfrm>
          <a:off x="330295" y="4182885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E7C80-1EBB-4DD1-A466-6840BBC29492}">
      <dsp:nvSpPr>
        <dsp:cNvPr id="0" name=""/>
        <dsp:cNvSpPr/>
      </dsp:nvSpPr>
      <dsp:spPr>
        <a:xfrm>
          <a:off x="376015" y="3404296"/>
          <a:ext cx="903250" cy="214932"/>
        </a:xfrm>
        <a:custGeom>
          <a:avLst/>
          <a:gdLst/>
          <a:ahLst/>
          <a:cxnLst/>
          <a:rect l="0" t="0" r="0" b="0"/>
          <a:pathLst>
            <a:path>
              <a:moveTo>
                <a:pt x="903250" y="0"/>
              </a:moveTo>
              <a:lnTo>
                <a:pt x="903250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3B7D8-A8B7-413B-8127-FC2A575F6344}">
      <dsp:nvSpPr>
        <dsp:cNvPr id="0" name=""/>
        <dsp:cNvSpPr/>
      </dsp:nvSpPr>
      <dsp:spPr>
        <a:xfrm>
          <a:off x="1279265" y="2720084"/>
          <a:ext cx="1810725" cy="214932"/>
        </a:xfrm>
        <a:custGeom>
          <a:avLst/>
          <a:gdLst/>
          <a:ahLst/>
          <a:cxnLst/>
          <a:rect l="0" t="0" r="0" b="0"/>
          <a:pathLst>
            <a:path>
              <a:moveTo>
                <a:pt x="1810725" y="0"/>
              </a:moveTo>
              <a:lnTo>
                <a:pt x="1810725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62064-32D0-4F35-B305-AC48170AF477}">
      <dsp:nvSpPr>
        <dsp:cNvPr id="0" name=""/>
        <dsp:cNvSpPr/>
      </dsp:nvSpPr>
      <dsp:spPr>
        <a:xfrm>
          <a:off x="3089990" y="2035871"/>
          <a:ext cx="3107036" cy="214932"/>
        </a:xfrm>
        <a:custGeom>
          <a:avLst/>
          <a:gdLst/>
          <a:ahLst/>
          <a:cxnLst/>
          <a:rect l="0" t="0" r="0" b="0"/>
          <a:pathLst>
            <a:path>
              <a:moveTo>
                <a:pt x="3107036" y="0"/>
              </a:moveTo>
              <a:lnTo>
                <a:pt x="3107036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41B25-C040-4418-AD4F-4F11324585F1}">
      <dsp:nvSpPr>
        <dsp:cNvPr id="0" name=""/>
        <dsp:cNvSpPr/>
      </dsp:nvSpPr>
      <dsp:spPr>
        <a:xfrm>
          <a:off x="6151307" y="135165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206BC-B849-48F5-9685-92714488C6F7}">
      <dsp:nvSpPr>
        <dsp:cNvPr id="0" name=""/>
        <dsp:cNvSpPr/>
      </dsp:nvSpPr>
      <dsp:spPr>
        <a:xfrm>
          <a:off x="6151307" y="66744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9C2D3-9397-40EA-B1CD-9CF00FF2E109}">
      <dsp:nvSpPr>
        <dsp:cNvPr id="0" name=""/>
        <dsp:cNvSpPr/>
      </dsp:nvSpPr>
      <dsp:spPr>
        <a:xfrm>
          <a:off x="4895531" y="925315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121F1-BAA1-4262-8867-53CA1FFDEE72}">
      <dsp:nvSpPr>
        <dsp:cNvPr id="0" name=""/>
        <dsp:cNvSpPr/>
      </dsp:nvSpPr>
      <dsp:spPr>
        <a:xfrm>
          <a:off x="4977645" y="10033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Эффективная реализация ПСР и ДСП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4991390" y="1017069"/>
        <a:ext cx="711533" cy="441789"/>
      </dsp:txXfrm>
    </dsp:sp>
    <dsp:sp modelId="{261F6DD4-414F-4D5C-B5CB-2484B52738E7}">
      <dsp:nvSpPr>
        <dsp:cNvPr id="0" name=""/>
        <dsp:cNvSpPr/>
      </dsp:nvSpPr>
      <dsp:spPr>
        <a:xfrm>
          <a:off x="5827515" y="198166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98AEB-CD82-4EAE-A11D-E6638C855B32}">
      <dsp:nvSpPr>
        <dsp:cNvPr id="0" name=""/>
        <dsp:cNvSpPr/>
      </dsp:nvSpPr>
      <dsp:spPr>
        <a:xfrm>
          <a:off x="5909629" y="27617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Уровень достижения целей ЦУР и посланий ПРТ выявлены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5923374" y="289919"/>
        <a:ext cx="711533" cy="441789"/>
      </dsp:txXfrm>
    </dsp:sp>
    <dsp:sp modelId="{CB16D9E7-E91D-4557-B085-964BA3A40D6A}">
      <dsp:nvSpPr>
        <dsp:cNvPr id="0" name=""/>
        <dsp:cNvSpPr/>
      </dsp:nvSpPr>
      <dsp:spPr>
        <a:xfrm>
          <a:off x="5827515" y="882379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57A58-D716-4782-A45F-00DE26ACD89B}">
      <dsp:nvSpPr>
        <dsp:cNvPr id="0" name=""/>
        <dsp:cNvSpPr/>
      </dsp:nvSpPr>
      <dsp:spPr>
        <a:xfrm>
          <a:off x="5909629" y="96038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Степень достижения целей НСР 2030 определены </a:t>
          </a:r>
        </a:p>
      </dsp:txBody>
      <dsp:txXfrm>
        <a:off x="5923374" y="974132"/>
        <a:ext cx="711533" cy="441789"/>
      </dsp:txXfrm>
    </dsp:sp>
    <dsp:sp modelId="{2BDE086A-C0B2-4CCA-A1EE-95F8F91A523E}">
      <dsp:nvSpPr>
        <dsp:cNvPr id="0" name=""/>
        <dsp:cNvSpPr/>
      </dsp:nvSpPr>
      <dsp:spPr>
        <a:xfrm>
          <a:off x="5827515" y="1566591"/>
          <a:ext cx="739023" cy="46927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A9E1A-5D66-412E-83B7-CEA757650CFB}">
      <dsp:nvSpPr>
        <dsp:cNvPr id="0" name=""/>
        <dsp:cNvSpPr/>
      </dsp:nvSpPr>
      <dsp:spPr>
        <a:xfrm>
          <a:off x="5909629" y="164459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Усовершенствованная и эффективная система </a:t>
          </a:r>
          <a:r>
            <a:rPr lang="ru-RU" sz="500" i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МиО</a:t>
          </a: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 </a:t>
          </a:r>
          <a:endParaRPr lang="ru-RU" sz="500" i="1" kern="1200" dirty="0">
            <a:solidFill>
              <a:schemeClr val="tx1"/>
            </a:solidFill>
          </a:endParaRPr>
        </a:p>
      </dsp:txBody>
      <dsp:txXfrm>
        <a:off x="5923374" y="1658344"/>
        <a:ext cx="711533" cy="441789"/>
      </dsp:txXfrm>
    </dsp:sp>
    <dsp:sp modelId="{70578F4B-F9F9-4B73-AC32-60CADAAA34C7}">
      <dsp:nvSpPr>
        <dsp:cNvPr id="0" name=""/>
        <dsp:cNvSpPr/>
      </dsp:nvSpPr>
      <dsp:spPr>
        <a:xfrm>
          <a:off x="2720479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181F3-C2B6-456A-B2FA-4A6FFBE3D3E8}">
      <dsp:nvSpPr>
        <dsp:cNvPr id="0" name=""/>
        <dsp:cNvSpPr/>
      </dsp:nvSpPr>
      <dsp:spPr>
        <a:xfrm>
          <a:off x="2802592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>
              <a:solidFill>
                <a:schemeClr val="tx1"/>
              </a:solidFill>
            </a:rPr>
            <a:t>1.Устойчивый уровень институциональной памяти в министерствах и ведомствах, МИОГВ</a:t>
          </a:r>
        </a:p>
      </dsp:txBody>
      <dsp:txXfrm>
        <a:off x="2816337" y="2342557"/>
        <a:ext cx="711533" cy="441789"/>
      </dsp:txXfrm>
    </dsp:sp>
    <dsp:sp modelId="{2F265C53-9119-4C8A-8194-9C03B9C54717}">
      <dsp:nvSpPr>
        <dsp:cNvPr id="0" name=""/>
        <dsp:cNvSpPr/>
      </dsp:nvSpPr>
      <dsp:spPr>
        <a:xfrm>
          <a:off x="909754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4E2EE-7CFD-48F4-ABF1-D5DBF380625D}">
      <dsp:nvSpPr>
        <dsp:cNvPr id="0" name=""/>
        <dsp:cNvSpPr/>
      </dsp:nvSpPr>
      <dsp:spPr>
        <a:xfrm>
          <a:off x="991867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 Сформирована система подготовки кадров по </a:t>
          </a:r>
          <a:r>
            <a:rPr lang="ru-RU" sz="500" kern="1200" dirty="0" err="1"/>
            <a:t>МиО</a:t>
          </a:r>
          <a:r>
            <a:rPr lang="ru-RU" sz="500" kern="1200" dirty="0"/>
            <a:t> в сотрудничестве с ВУЗами, ГО, НИИ с министерствами и ведомствами/МИОГВ </a:t>
          </a:r>
        </a:p>
      </dsp:txBody>
      <dsp:txXfrm>
        <a:off x="1005612" y="3026769"/>
        <a:ext cx="711533" cy="441789"/>
      </dsp:txXfrm>
    </dsp:sp>
    <dsp:sp modelId="{B0B0C2AD-321B-4740-9F44-F3E644AA0EFB}">
      <dsp:nvSpPr>
        <dsp:cNvPr id="0" name=""/>
        <dsp:cNvSpPr/>
      </dsp:nvSpPr>
      <dsp:spPr>
        <a:xfrm>
          <a:off x="6503" y="3619229"/>
          <a:ext cx="739023" cy="56365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D496D-4DAD-4590-AA23-B22D0D9F21D1}">
      <dsp:nvSpPr>
        <dsp:cNvPr id="0" name=""/>
        <dsp:cNvSpPr/>
      </dsp:nvSpPr>
      <dsp:spPr>
        <a:xfrm>
          <a:off x="88617" y="3697237"/>
          <a:ext cx="739023" cy="563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1.1.1.Внедрение предмета теории изменений </a:t>
          </a:r>
          <a:r>
            <a:rPr lang="ru-RU" sz="500" kern="1200" dirty="0" err="1"/>
            <a:t>МиО</a:t>
          </a:r>
          <a:r>
            <a:rPr lang="ru-RU" sz="500" kern="1200" dirty="0"/>
            <a:t> в систему  повышения квалификации преподавателей экономических факультетов и отраслевых НИИ</a:t>
          </a:r>
        </a:p>
      </dsp:txBody>
      <dsp:txXfrm>
        <a:off x="105126" y="3713746"/>
        <a:ext cx="706005" cy="530638"/>
      </dsp:txXfrm>
    </dsp:sp>
    <dsp:sp modelId="{45B2400B-C22B-4A2B-A1FE-DDE3EEBFA781}">
      <dsp:nvSpPr>
        <dsp:cNvPr id="0" name=""/>
        <dsp:cNvSpPr/>
      </dsp:nvSpPr>
      <dsp:spPr>
        <a:xfrm>
          <a:off x="6503" y="4397818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E06C6-6FD0-4F84-A52B-2BD2A98737FE}">
      <dsp:nvSpPr>
        <dsp:cNvPr id="0" name=""/>
        <dsp:cNvSpPr/>
      </dsp:nvSpPr>
      <dsp:spPr>
        <a:xfrm>
          <a:off x="88617" y="4475826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1.1.1.1. Формирование институциональной базы по теории изменений, </a:t>
          </a:r>
          <a:r>
            <a:rPr lang="ru-RU" sz="500" kern="1200" dirty="0" err="1"/>
            <a:t>МиО</a:t>
          </a:r>
          <a:r>
            <a:rPr lang="ru-RU" sz="500" kern="1200" dirty="0"/>
            <a:t> и УПЦ </a:t>
          </a:r>
        </a:p>
      </dsp:txBody>
      <dsp:txXfrm>
        <a:off x="102362" y="4489571"/>
        <a:ext cx="711533" cy="441789"/>
      </dsp:txXfrm>
    </dsp:sp>
    <dsp:sp modelId="{591046AE-1E3D-4272-8F93-CD021AC93A9C}">
      <dsp:nvSpPr>
        <dsp:cNvPr id="0" name=""/>
        <dsp:cNvSpPr/>
      </dsp:nvSpPr>
      <dsp:spPr>
        <a:xfrm>
          <a:off x="909754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9BA5C-807D-49DA-8DD5-242124A7632D}">
      <dsp:nvSpPr>
        <dsp:cNvPr id="0" name=""/>
        <dsp:cNvSpPr/>
      </dsp:nvSpPr>
      <dsp:spPr>
        <a:xfrm>
          <a:off x="991867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1.1.2.Ученые вовлечены в процесс разработки ДСП и обеспечена обратная связь с научным сообществом</a:t>
          </a:r>
        </a:p>
      </dsp:txBody>
      <dsp:txXfrm>
        <a:off x="1005612" y="3710982"/>
        <a:ext cx="711533" cy="441789"/>
      </dsp:txXfrm>
    </dsp:sp>
    <dsp:sp modelId="{5BD67F07-0137-4C3B-A02D-5B741DA9DFB1}">
      <dsp:nvSpPr>
        <dsp:cNvPr id="0" name=""/>
        <dsp:cNvSpPr/>
      </dsp:nvSpPr>
      <dsp:spPr>
        <a:xfrm>
          <a:off x="90975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19114-94D3-473A-B519-4FE7A5D66305}">
      <dsp:nvSpPr>
        <dsp:cNvPr id="0" name=""/>
        <dsp:cNvSpPr/>
      </dsp:nvSpPr>
      <dsp:spPr>
        <a:xfrm>
          <a:off x="991867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1.1.2.1.. Создание механизма мотивации и повышения заинтересованности ученых в процессе разработки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05612" y="4395194"/>
        <a:ext cx="711533" cy="441789"/>
      </dsp:txXfrm>
    </dsp:sp>
    <dsp:sp modelId="{96A75327-292F-4921-9278-1C0B98E252B0}">
      <dsp:nvSpPr>
        <dsp:cNvPr id="0" name=""/>
        <dsp:cNvSpPr/>
      </dsp:nvSpPr>
      <dsp:spPr>
        <a:xfrm>
          <a:off x="1813004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F5F77-BD36-42AA-8178-4A6F20B725BE}">
      <dsp:nvSpPr>
        <dsp:cNvPr id="0" name=""/>
        <dsp:cNvSpPr/>
      </dsp:nvSpPr>
      <dsp:spPr>
        <a:xfrm>
          <a:off x="1895118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1.1.3.Обеспечение участия и взаимодействия с гражданским обществом при разработке ДСП</a:t>
          </a:r>
        </a:p>
      </dsp:txBody>
      <dsp:txXfrm>
        <a:off x="1908863" y="3710982"/>
        <a:ext cx="711533" cy="441789"/>
      </dsp:txXfrm>
    </dsp:sp>
    <dsp:sp modelId="{D8638459-113E-4D27-BE37-F3EB13DE70C7}">
      <dsp:nvSpPr>
        <dsp:cNvPr id="0" name=""/>
        <dsp:cNvSpPr/>
      </dsp:nvSpPr>
      <dsp:spPr>
        <a:xfrm>
          <a:off x="181300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1BED4-EF3E-44B9-8EA1-2DAF9C692599}">
      <dsp:nvSpPr>
        <dsp:cNvPr id="0" name=""/>
        <dsp:cNvSpPr/>
      </dsp:nvSpPr>
      <dsp:spPr>
        <a:xfrm>
          <a:off x="189511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1.1.3.1.Создание механизма мотивации и повышения заинтересованности ГО в процессе разработке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908863" y="4395194"/>
        <a:ext cx="711533" cy="441789"/>
      </dsp:txXfrm>
    </dsp:sp>
    <dsp:sp modelId="{AA65234D-659A-4382-A6F6-8654C4141C40}">
      <dsp:nvSpPr>
        <dsp:cNvPr id="0" name=""/>
        <dsp:cNvSpPr/>
      </dsp:nvSpPr>
      <dsp:spPr>
        <a:xfrm>
          <a:off x="1813004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635E6-0546-48C3-BA07-BCF7B0A169FC}">
      <dsp:nvSpPr>
        <dsp:cNvPr id="0" name=""/>
        <dsp:cNvSpPr/>
      </dsp:nvSpPr>
      <dsp:spPr>
        <a:xfrm>
          <a:off x="1895118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1.2.Сформирована отдельная структура по </a:t>
          </a:r>
          <a:r>
            <a:rPr lang="ru-RU" sz="500" kern="1200" dirty="0" err="1"/>
            <a:t>МиО</a:t>
          </a:r>
          <a:r>
            <a:rPr lang="ru-RU" sz="500" kern="1200" dirty="0"/>
            <a:t> в министерствах и ведомствах/МИОГВ </a:t>
          </a:r>
        </a:p>
      </dsp:txBody>
      <dsp:txXfrm>
        <a:off x="1908863" y="3026769"/>
        <a:ext cx="711533" cy="441789"/>
      </dsp:txXfrm>
    </dsp:sp>
    <dsp:sp modelId="{DEEF8B0B-6575-457C-976C-8AFFF2E18585}">
      <dsp:nvSpPr>
        <dsp:cNvPr id="0" name=""/>
        <dsp:cNvSpPr/>
      </dsp:nvSpPr>
      <dsp:spPr>
        <a:xfrm>
          <a:off x="2716255" y="2935016"/>
          <a:ext cx="747470" cy="57340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9041F-ECB0-4529-B6E9-980FC313F37E}">
      <dsp:nvSpPr>
        <dsp:cNvPr id="0" name=""/>
        <dsp:cNvSpPr/>
      </dsp:nvSpPr>
      <dsp:spPr>
        <a:xfrm>
          <a:off x="2798369" y="3013024"/>
          <a:ext cx="747470" cy="573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1.3.Снижение уровня текучести кадров</a:t>
          </a:r>
        </a:p>
      </dsp:txBody>
      <dsp:txXfrm>
        <a:off x="2815164" y="3029819"/>
        <a:ext cx="713880" cy="539818"/>
      </dsp:txXfrm>
    </dsp:sp>
    <dsp:sp modelId="{300172FB-CCED-48A7-B5DB-702E584E9192}">
      <dsp:nvSpPr>
        <dsp:cNvPr id="0" name=""/>
        <dsp:cNvSpPr/>
      </dsp:nvSpPr>
      <dsp:spPr>
        <a:xfrm>
          <a:off x="2720479" y="3723357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973C8-ED58-436C-A290-5A48532F3C20}">
      <dsp:nvSpPr>
        <dsp:cNvPr id="0" name=""/>
        <dsp:cNvSpPr/>
      </dsp:nvSpPr>
      <dsp:spPr>
        <a:xfrm>
          <a:off x="2802592" y="3801365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1.3.1..Четкое и справедливое распределение нагрузки между сотрудниками/департаментами </a:t>
          </a:r>
        </a:p>
      </dsp:txBody>
      <dsp:txXfrm>
        <a:off x="2816337" y="3815110"/>
        <a:ext cx="711533" cy="441789"/>
      </dsp:txXfrm>
    </dsp:sp>
    <dsp:sp modelId="{AD74F0CF-79D9-4A03-BD14-0F31C6835A1F}">
      <dsp:nvSpPr>
        <dsp:cNvPr id="0" name=""/>
        <dsp:cNvSpPr/>
      </dsp:nvSpPr>
      <dsp:spPr>
        <a:xfrm>
          <a:off x="2720479" y="4407570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F4CE8-B7C5-4467-BD92-92DEF329A54A}">
      <dsp:nvSpPr>
        <dsp:cNvPr id="0" name=""/>
        <dsp:cNvSpPr/>
      </dsp:nvSpPr>
      <dsp:spPr>
        <a:xfrm>
          <a:off x="2802592" y="4485578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1.3.1.1.ормирование системы поощрений и поддержки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ДСП отличившихся в выполнении задач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2816337" y="4499323"/>
        <a:ext cx="711533" cy="441789"/>
      </dsp:txXfrm>
    </dsp:sp>
    <dsp:sp modelId="{3CFE69B6-B26F-4EE1-A51D-33B4F0824A18}">
      <dsp:nvSpPr>
        <dsp:cNvPr id="0" name=""/>
        <dsp:cNvSpPr/>
      </dsp:nvSpPr>
      <dsp:spPr>
        <a:xfrm>
          <a:off x="3627953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3C9A8-ACD8-4A69-AE47-4451A2F2D256}">
      <dsp:nvSpPr>
        <dsp:cNvPr id="0" name=""/>
        <dsp:cNvSpPr/>
      </dsp:nvSpPr>
      <dsp:spPr>
        <a:xfrm>
          <a:off x="3710067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1.4.Налажена система архивации и хранения (в печатных и электронных версиях данных по отчетам </a:t>
          </a:r>
          <a:r>
            <a:rPr lang="ru-RU" sz="500" kern="1200" dirty="0" err="1"/>
            <a:t>МиО</a:t>
          </a:r>
          <a:r>
            <a:rPr lang="ru-RU" sz="500" kern="1200" dirty="0"/>
            <a:t> внутри министерств и ведомств </a:t>
          </a:r>
        </a:p>
      </dsp:txBody>
      <dsp:txXfrm>
        <a:off x="3723812" y="3026769"/>
        <a:ext cx="711533" cy="441789"/>
      </dsp:txXfrm>
    </dsp:sp>
    <dsp:sp modelId="{C90DABC2-61AA-44C1-9A69-94F8EBF47F4C}">
      <dsp:nvSpPr>
        <dsp:cNvPr id="0" name=""/>
        <dsp:cNvSpPr/>
      </dsp:nvSpPr>
      <dsp:spPr>
        <a:xfrm>
          <a:off x="3627953" y="3619229"/>
          <a:ext cx="739023" cy="54077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2A3CA-A797-47BA-86F6-999DF9D9CE5A}">
      <dsp:nvSpPr>
        <dsp:cNvPr id="0" name=""/>
        <dsp:cNvSpPr/>
      </dsp:nvSpPr>
      <dsp:spPr>
        <a:xfrm>
          <a:off x="3710067" y="3697237"/>
          <a:ext cx="739023" cy="540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1.4.1.Продвигать в министерствах и ведомствах – включить в должностные инструкции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систему приема передачи данных и отчетов при уходе с работы </a:t>
          </a:r>
        </a:p>
      </dsp:txBody>
      <dsp:txXfrm>
        <a:off x="3725906" y="3713076"/>
        <a:ext cx="707345" cy="509096"/>
      </dsp:txXfrm>
    </dsp:sp>
    <dsp:sp modelId="{F51BC1D8-A70B-4921-A1E1-D46DAD4F3FE7}">
      <dsp:nvSpPr>
        <dsp:cNvPr id="0" name=""/>
        <dsp:cNvSpPr/>
      </dsp:nvSpPr>
      <dsp:spPr>
        <a:xfrm>
          <a:off x="3627953" y="4374936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D5464-E5B6-4D24-8E08-36D1774772DD}">
      <dsp:nvSpPr>
        <dsp:cNvPr id="0" name=""/>
        <dsp:cNvSpPr/>
      </dsp:nvSpPr>
      <dsp:spPr>
        <a:xfrm>
          <a:off x="3710067" y="445294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1.4.1.1.Организовать постоянно действующие курсы/тренинги/информационные сессии по </a:t>
          </a:r>
          <a:r>
            <a:rPr lang="ru-RU" sz="500" kern="1200" dirty="0" err="1"/>
            <a:t>МиО</a:t>
          </a:r>
          <a:r>
            <a:rPr lang="ru-RU" sz="500" kern="1200" dirty="0"/>
            <a:t> для госслужащих</a:t>
          </a:r>
        </a:p>
      </dsp:txBody>
      <dsp:txXfrm>
        <a:off x="3723812" y="4466689"/>
        <a:ext cx="711533" cy="441789"/>
      </dsp:txXfrm>
    </dsp:sp>
    <dsp:sp modelId="{A4CEB57C-4295-4E8B-8FE1-711878FB61D0}">
      <dsp:nvSpPr>
        <dsp:cNvPr id="0" name=""/>
        <dsp:cNvSpPr/>
      </dsp:nvSpPr>
      <dsp:spPr>
        <a:xfrm>
          <a:off x="4531204" y="2935016"/>
          <a:ext cx="739023" cy="46927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A2FBC-7162-44EB-B5BC-31146E3D44BE}">
      <dsp:nvSpPr>
        <dsp:cNvPr id="0" name=""/>
        <dsp:cNvSpPr/>
      </dsp:nvSpPr>
      <dsp:spPr>
        <a:xfrm>
          <a:off x="4613318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1.5.Формирование системы стимулирования развития системы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4627063" y="3026769"/>
        <a:ext cx="711533" cy="441789"/>
      </dsp:txXfrm>
    </dsp:sp>
    <dsp:sp modelId="{5BB51125-5B29-4A26-BE10-AE1C58A03D54}">
      <dsp:nvSpPr>
        <dsp:cNvPr id="0" name=""/>
        <dsp:cNvSpPr/>
      </dsp:nvSpPr>
      <dsp:spPr>
        <a:xfrm>
          <a:off x="4531204" y="3619229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B1EAB-2848-4867-9AF7-B4D3BA37E8FC}">
      <dsp:nvSpPr>
        <dsp:cNvPr id="0" name=""/>
        <dsp:cNvSpPr/>
      </dsp:nvSpPr>
      <dsp:spPr>
        <a:xfrm>
          <a:off x="4613318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1.5.1.Выделение бюджетных ресурсов на мероприятия по стимулированию системы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4627063" y="3710982"/>
        <a:ext cx="711533" cy="441789"/>
      </dsp:txXfrm>
    </dsp:sp>
    <dsp:sp modelId="{39280EE0-DD50-4C7C-A4D6-24BBADBC74A4}">
      <dsp:nvSpPr>
        <dsp:cNvPr id="0" name=""/>
        <dsp:cNvSpPr/>
      </dsp:nvSpPr>
      <dsp:spPr>
        <a:xfrm>
          <a:off x="6563518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3CD91-06AF-41E2-91C9-2DF9451477AA}">
      <dsp:nvSpPr>
        <dsp:cNvPr id="0" name=""/>
        <dsp:cNvSpPr/>
      </dsp:nvSpPr>
      <dsp:spPr>
        <a:xfrm>
          <a:off x="6645632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2.Налажено система сборе данных </a:t>
          </a:r>
        </a:p>
      </dsp:txBody>
      <dsp:txXfrm>
        <a:off x="6659377" y="2342557"/>
        <a:ext cx="711533" cy="441789"/>
      </dsp:txXfrm>
    </dsp:sp>
    <dsp:sp modelId="{C31ED162-0E92-44E5-89AF-BA41B1A4CD26}">
      <dsp:nvSpPr>
        <dsp:cNvPr id="0" name=""/>
        <dsp:cNvSpPr/>
      </dsp:nvSpPr>
      <dsp:spPr>
        <a:xfrm>
          <a:off x="5886080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76E26-454D-416F-BD06-57B33C8CB41C}">
      <dsp:nvSpPr>
        <dsp:cNvPr id="0" name=""/>
        <dsp:cNvSpPr/>
      </dsp:nvSpPr>
      <dsp:spPr>
        <a:xfrm>
          <a:off x="5968194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2.1.Минимизированы расхождения данных при сборе информации о реализации индикаторов ПСР 2021-2025 </a:t>
          </a:r>
        </a:p>
      </dsp:txBody>
      <dsp:txXfrm>
        <a:off x="5981939" y="3026769"/>
        <a:ext cx="711533" cy="441789"/>
      </dsp:txXfrm>
    </dsp:sp>
    <dsp:sp modelId="{D003E530-2BD9-4DE4-8674-DA662A4483E4}">
      <dsp:nvSpPr>
        <dsp:cNvPr id="0" name=""/>
        <dsp:cNvSpPr/>
      </dsp:nvSpPr>
      <dsp:spPr>
        <a:xfrm>
          <a:off x="5411138" y="3633490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5F046-33B8-453A-BE2A-E637B11E7C32}">
      <dsp:nvSpPr>
        <dsp:cNvPr id="0" name=""/>
        <dsp:cNvSpPr/>
      </dsp:nvSpPr>
      <dsp:spPr>
        <a:xfrm>
          <a:off x="5493252" y="3711498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2.1.1.Сформирован единый подход и система сбора данных индикаторов ПСР 2021-2025 </a:t>
          </a:r>
        </a:p>
      </dsp:txBody>
      <dsp:txXfrm>
        <a:off x="5506997" y="3725243"/>
        <a:ext cx="711533" cy="441789"/>
      </dsp:txXfrm>
    </dsp:sp>
    <dsp:sp modelId="{94A3F81B-8924-4E2B-97F7-47A8AC7E9CA5}">
      <dsp:nvSpPr>
        <dsp:cNvPr id="0" name=""/>
        <dsp:cNvSpPr/>
      </dsp:nvSpPr>
      <dsp:spPr>
        <a:xfrm>
          <a:off x="5434455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C02B3-3248-4962-B05E-D0A1A5CFA3C8}">
      <dsp:nvSpPr>
        <dsp:cNvPr id="0" name=""/>
        <dsp:cNvSpPr/>
      </dsp:nvSpPr>
      <dsp:spPr>
        <a:xfrm>
          <a:off x="551656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2.1.1.1.Разработка единых форм сбора данных в каждом министерстве и ведомстве/МИОГВ  </a:t>
          </a:r>
        </a:p>
      </dsp:txBody>
      <dsp:txXfrm>
        <a:off x="5530313" y="4395194"/>
        <a:ext cx="711533" cy="441789"/>
      </dsp:txXfrm>
    </dsp:sp>
    <dsp:sp modelId="{30F5D0CB-E627-4D5D-9327-E2EB68B2079B}">
      <dsp:nvSpPr>
        <dsp:cNvPr id="0" name=""/>
        <dsp:cNvSpPr/>
      </dsp:nvSpPr>
      <dsp:spPr>
        <a:xfrm>
          <a:off x="6337705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B871C-FB3F-49BE-B918-D3B0F1BE2F93}">
      <dsp:nvSpPr>
        <dsp:cNvPr id="0" name=""/>
        <dsp:cNvSpPr/>
      </dsp:nvSpPr>
      <dsp:spPr>
        <a:xfrm>
          <a:off x="6419819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2.1.2.Внедрена система цифровизации при сборе данных снижающих риск расхождений</a:t>
          </a:r>
        </a:p>
      </dsp:txBody>
      <dsp:txXfrm>
        <a:off x="6433564" y="3710982"/>
        <a:ext cx="711533" cy="441789"/>
      </dsp:txXfrm>
    </dsp:sp>
    <dsp:sp modelId="{718040C4-4717-4F5F-8080-3700AD1CA510}">
      <dsp:nvSpPr>
        <dsp:cNvPr id="0" name=""/>
        <dsp:cNvSpPr/>
      </dsp:nvSpPr>
      <dsp:spPr>
        <a:xfrm>
          <a:off x="6337705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7EB72-C30A-4CC7-A52A-B00E45B44150}">
      <dsp:nvSpPr>
        <dsp:cNvPr id="0" name=""/>
        <dsp:cNvSpPr/>
      </dsp:nvSpPr>
      <dsp:spPr>
        <a:xfrm>
          <a:off x="6419819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2.1.2.1.Разработка единой электронной платформы для ввода данных способствующих сбору и объединению информации по всем индикаторам ПСР</a:t>
          </a:r>
        </a:p>
      </dsp:txBody>
      <dsp:txXfrm>
        <a:off x="6433564" y="4395194"/>
        <a:ext cx="711533" cy="441789"/>
      </dsp:txXfrm>
    </dsp:sp>
    <dsp:sp modelId="{8FC77588-B37B-4BDA-8AC3-3340C416BC50}">
      <dsp:nvSpPr>
        <dsp:cNvPr id="0" name=""/>
        <dsp:cNvSpPr/>
      </dsp:nvSpPr>
      <dsp:spPr>
        <a:xfrm>
          <a:off x="7240956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424F1-8228-47E0-BF01-541D15B9A62F}">
      <dsp:nvSpPr>
        <dsp:cNvPr id="0" name=""/>
        <dsp:cNvSpPr/>
      </dsp:nvSpPr>
      <dsp:spPr>
        <a:xfrm>
          <a:off x="7323070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2.2.Обеспечена своевременность предоставления информации и отчетов</a:t>
          </a:r>
        </a:p>
      </dsp:txBody>
      <dsp:txXfrm>
        <a:off x="7336815" y="3026769"/>
        <a:ext cx="711533" cy="441789"/>
      </dsp:txXfrm>
    </dsp:sp>
    <dsp:sp modelId="{7B6F4DC0-DA24-4F35-8076-E15F3EE77015}">
      <dsp:nvSpPr>
        <dsp:cNvPr id="0" name=""/>
        <dsp:cNvSpPr/>
      </dsp:nvSpPr>
      <dsp:spPr>
        <a:xfrm>
          <a:off x="7240956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CD3F6-A8B7-4A50-9949-257D96EF9911}">
      <dsp:nvSpPr>
        <dsp:cNvPr id="0" name=""/>
        <dsp:cNvSpPr/>
      </dsp:nvSpPr>
      <dsp:spPr>
        <a:xfrm>
          <a:off x="7323070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2.2.1.Межведомственные рабочие группы на уровне МИОГВ/отраслей/</a:t>
          </a:r>
          <a:r>
            <a:rPr lang="ru-RU" sz="500" kern="1200" dirty="0" err="1"/>
            <a:t>секторовфункционируют</a:t>
          </a:r>
          <a:r>
            <a:rPr lang="ru-RU" sz="500" kern="1200" dirty="0"/>
            <a:t> эффективно</a:t>
          </a:r>
        </a:p>
      </dsp:txBody>
      <dsp:txXfrm>
        <a:off x="7336815" y="3710982"/>
        <a:ext cx="711533" cy="441789"/>
      </dsp:txXfrm>
    </dsp:sp>
    <dsp:sp modelId="{E0B18B25-5BFD-4C2C-80CF-24FCABAA61B4}">
      <dsp:nvSpPr>
        <dsp:cNvPr id="0" name=""/>
        <dsp:cNvSpPr/>
      </dsp:nvSpPr>
      <dsp:spPr>
        <a:xfrm>
          <a:off x="7240956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7035F-51F9-42B3-9E5D-B7253FB7A7B0}">
      <dsp:nvSpPr>
        <dsp:cNvPr id="0" name=""/>
        <dsp:cNvSpPr/>
      </dsp:nvSpPr>
      <dsp:spPr>
        <a:xfrm>
          <a:off x="7323070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2.2.1.1.Обеспечить преемственность обязательств при замене членов РГ</a:t>
          </a:r>
        </a:p>
      </dsp:txBody>
      <dsp:txXfrm>
        <a:off x="7336815" y="4395194"/>
        <a:ext cx="711533" cy="441789"/>
      </dsp:txXfrm>
    </dsp:sp>
    <dsp:sp modelId="{9D5C3EBF-E323-4C4D-8EAD-3765C86B3A2C}">
      <dsp:nvSpPr>
        <dsp:cNvPr id="0" name=""/>
        <dsp:cNvSpPr/>
      </dsp:nvSpPr>
      <dsp:spPr>
        <a:xfrm>
          <a:off x="8934552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28717-0D56-4FA1-ACD6-6410BADB6A2C}">
      <dsp:nvSpPr>
        <dsp:cNvPr id="0" name=""/>
        <dsp:cNvSpPr/>
      </dsp:nvSpPr>
      <dsp:spPr>
        <a:xfrm>
          <a:off x="9016665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 Нормативно-правовая основа для </a:t>
          </a:r>
          <a:r>
            <a:rPr lang="ru-RU" sz="500" kern="1200" dirty="0" err="1"/>
            <a:t>МиО</a:t>
          </a:r>
          <a:r>
            <a:rPr lang="ru-RU" sz="500" kern="1200" dirty="0"/>
            <a:t> ДСП усовершенствована </a:t>
          </a:r>
        </a:p>
      </dsp:txBody>
      <dsp:txXfrm>
        <a:off x="9030410" y="2342557"/>
        <a:ext cx="711533" cy="441789"/>
      </dsp:txXfrm>
    </dsp:sp>
    <dsp:sp modelId="{03D2C8BC-6E45-4749-8BD9-114D1C6308BA}">
      <dsp:nvSpPr>
        <dsp:cNvPr id="0" name=""/>
        <dsp:cNvSpPr/>
      </dsp:nvSpPr>
      <dsp:spPr>
        <a:xfrm>
          <a:off x="8144207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69EBE-325D-4332-AD94-FBB0D16B8520}">
      <dsp:nvSpPr>
        <dsp:cNvPr id="0" name=""/>
        <dsp:cNvSpPr/>
      </dsp:nvSpPr>
      <dsp:spPr>
        <a:xfrm>
          <a:off x="8226321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3.1.Обновлены и утверждены подзаконные акты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8240066" y="3026769"/>
        <a:ext cx="711533" cy="441789"/>
      </dsp:txXfrm>
    </dsp:sp>
    <dsp:sp modelId="{5EEEAB50-B7DC-460D-9CD6-401C4880F29E}">
      <dsp:nvSpPr>
        <dsp:cNvPr id="0" name=""/>
        <dsp:cNvSpPr/>
      </dsp:nvSpPr>
      <dsp:spPr>
        <a:xfrm>
          <a:off x="8144207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35913-47BB-4357-BD74-CE384CF09550}">
      <dsp:nvSpPr>
        <dsp:cNvPr id="0" name=""/>
        <dsp:cNvSpPr/>
      </dsp:nvSpPr>
      <dsp:spPr>
        <a:xfrm>
          <a:off x="8226321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3.1.1.Ускорен процесс согласования между министерствами и ведомствами принятия подзаконных актов </a:t>
          </a:r>
        </a:p>
      </dsp:txBody>
      <dsp:txXfrm>
        <a:off x="8240066" y="3710982"/>
        <a:ext cx="711533" cy="441789"/>
      </dsp:txXfrm>
    </dsp:sp>
    <dsp:sp modelId="{D191E72A-AFF7-4D76-93E4-91B2F57F4009}">
      <dsp:nvSpPr>
        <dsp:cNvPr id="0" name=""/>
        <dsp:cNvSpPr/>
      </dsp:nvSpPr>
      <dsp:spPr>
        <a:xfrm>
          <a:off x="9724896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ED512-D150-4E01-9141-24C8A311A059}">
      <dsp:nvSpPr>
        <dsp:cNvPr id="0" name=""/>
        <dsp:cNvSpPr/>
      </dsp:nvSpPr>
      <dsp:spPr>
        <a:xfrm>
          <a:off x="9807010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3.2.Внедрено в существующие нормативно-правовые акты по </a:t>
          </a:r>
          <a:r>
            <a:rPr lang="ru-RU" sz="500" kern="1200" dirty="0" err="1"/>
            <a:t>МиО</a:t>
          </a:r>
          <a:r>
            <a:rPr lang="ru-RU" sz="500" kern="1200" dirty="0"/>
            <a:t> применение подхода теории изменений</a:t>
          </a:r>
        </a:p>
      </dsp:txBody>
      <dsp:txXfrm>
        <a:off x="9820755" y="3026769"/>
        <a:ext cx="711533" cy="441789"/>
      </dsp:txXfrm>
    </dsp:sp>
    <dsp:sp modelId="{C248FE29-0776-48AF-9563-21904BDC89BA}">
      <dsp:nvSpPr>
        <dsp:cNvPr id="0" name=""/>
        <dsp:cNvSpPr/>
      </dsp:nvSpPr>
      <dsp:spPr>
        <a:xfrm>
          <a:off x="9047458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77286-03FC-466E-8337-5BC9BA5E0A60}">
      <dsp:nvSpPr>
        <dsp:cNvPr id="0" name=""/>
        <dsp:cNvSpPr/>
      </dsp:nvSpPr>
      <dsp:spPr>
        <a:xfrm>
          <a:off x="9129572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3.2.1.Сформирована методологическая база для обучения подходу теории изменений и </a:t>
          </a:r>
          <a:r>
            <a:rPr lang="ru-RU" sz="500" kern="1200" dirty="0" err="1"/>
            <a:t>МиО</a:t>
          </a:r>
          <a:r>
            <a:rPr lang="ru-RU" sz="500" kern="1200" dirty="0"/>
            <a:t> ДСП</a:t>
          </a:r>
        </a:p>
      </dsp:txBody>
      <dsp:txXfrm>
        <a:off x="9143317" y="3710982"/>
        <a:ext cx="711533" cy="441789"/>
      </dsp:txXfrm>
    </dsp:sp>
    <dsp:sp modelId="{30B32E63-9156-4597-84C5-8D05FC41B002}">
      <dsp:nvSpPr>
        <dsp:cNvPr id="0" name=""/>
        <dsp:cNvSpPr/>
      </dsp:nvSpPr>
      <dsp:spPr>
        <a:xfrm>
          <a:off x="8595832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B4B83-B410-4276-B6D5-E8B9FDA90311}">
      <dsp:nvSpPr>
        <dsp:cNvPr id="0" name=""/>
        <dsp:cNvSpPr/>
      </dsp:nvSpPr>
      <dsp:spPr>
        <a:xfrm>
          <a:off x="8677946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3.2.1.1.Руководство по </a:t>
          </a:r>
          <a:r>
            <a:rPr lang="ru-RU" sz="500" kern="1200" dirty="0" err="1"/>
            <a:t>МиО</a:t>
          </a:r>
          <a:r>
            <a:rPr lang="ru-RU" sz="500" kern="1200" dirty="0"/>
            <a:t> ДСП утверждено распоряжением Министерства </a:t>
          </a:r>
        </a:p>
      </dsp:txBody>
      <dsp:txXfrm>
        <a:off x="8691691" y="4395194"/>
        <a:ext cx="711533" cy="441789"/>
      </dsp:txXfrm>
    </dsp:sp>
    <dsp:sp modelId="{9D227D8C-9FA9-459B-B165-8B89A435BA4C}">
      <dsp:nvSpPr>
        <dsp:cNvPr id="0" name=""/>
        <dsp:cNvSpPr/>
      </dsp:nvSpPr>
      <dsp:spPr>
        <a:xfrm>
          <a:off x="9499083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D8FF8-8167-4EDC-AF0D-01720A5316D7}">
      <dsp:nvSpPr>
        <dsp:cNvPr id="0" name=""/>
        <dsp:cNvSpPr/>
      </dsp:nvSpPr>
      <dsp:spPr>
        <a:xfrm>
          <a:off x="9581197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3.2.1.2.Разработка модуля обучения по УПЦ и МИО для госслужащих</a:t>
          </a:r>
        </a:p>
      </dsp:txBody>
      <dsp:txXfrm>
        <a:off x="9594942" y="4395194"/>
        <a:ext cx="711533" cy="441789"/>
      </dsp:txXfrm>
    </dsp:sp>
    <dsp:sp modelId="{A5E0D21D-91DA-4EFA-BAC8-B59AE08E53B7}">
      <dsp:nvSpPr>
        <dsp:cNvPr id="0" name=""/>
        <dsp:cNvSpPr/>
      </dsp:nvSpPr>
      <dsp:spPr>
        <a:xfrm>
          <a:off x="10408837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1BC3E-70C1-4125-ABF3-8C822B066808}">
      <dsp:nvSpPr>
        <dsp:cNvPr id="0" name=""/>
        <dsp:cNvSpPr/>
      </dsp:nvSpPr>
      <dsp:spPr>
        <a:xfrm>
          <a:off x="10490951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3.2.2.Повышен уровень информированности о теории изменений/</a:t>
          </a:r>
          <a:r>
            <a:rPr lang="ru-RU" sz="500" kern="1200" dirty="0" err="1"/>
            <a:t>МиО</a:t>
          </a:r>
          <a:r>
            <a:rPr lang="ru-RU" sz="500" kern="1200" dirty="0"/>
            <a:t> у сотрудников МЮ </a:t>
          </a:r>
        </a:p>
      </dsp:txBody>
      <dsp:txXfrm>
        <a:off x="10504696" y="3710982"/>
        <a:ext cx="711533" cy="441789"/>
      </dsp:txXfrm>
    </dsp:sp>
    <dsp:sp modelId="{F4CB7221-61AF-4CAE-A99A-BA6850A4B7BF}">
      <dsp:nvSpPr>
        <dsp:cNvPr id="0" name=""/>
        <dsp:cNvSpPr/>
      </dsp:nvSpPr>
      <dsp:spPr>
        <a:xfrm>
          <a:off x="1040233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171F4-8F94-4420-8F20-20338D98A5CD}">
      <dsp:nvSpPr>
        <dsp:cNvPr id="0" name=""/>
        <dsp:cNvSpPr/>
      </dsp:nvSpPr>
      <dsp:spPr>
        <a:xfrm>
          <a:off x="1048444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3.2.2.1.Проведение тренинга для сотрудников МЮ о подходе теории изменений на основе Руководства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498193" y="4395194"/>
        <a:ext cx="711533" cy="441789"/>
      </dsp:txXfrm>
    </dsp:sp>
    <dsp:sp modelId="{106C4B67-CCE5-4333-96F8-97F3ACA2FABA}">
      <dsp:nvSpPr>
        <dsp:cNvPr id="0" name=""/>
        <dsp:cNvSpPr/>
      </dsp:nvSpPr>
      <dsp:spPr>
        <a:xfrm>
          <a:off x="6770740" y="926583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F86C4-1AEA-473F-8391-38C3B17EC37C}">
      <dsp:nvSpPr>
        <dsp:cNvPr id="0" name=""/>
        <dsp:cNvSpPr/>
      </dsp:nvSpPr>
      <dsp:spPr>
        <a:xfrm>
          <a:off x="6852853" y="1004591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Уроки выявлены, учтены и извлечены из ПСР 2021-2025 для следующего ПСР 2026-2030</a:t>
          </a:r>
        </a:p>
      </dsp:txBody>
      <dsp:txXfrm>
        <a:off x="6866598" y="1018336"/>
        <a:ext cx="711533" cy="4417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2C060-118A-40D7-8708-79AFBAFA0CF2}">
      <dsp:nvSpPr>
        <dsp:cNvPr id="0" name=""/>
        <dsp:cNvSpPr/>
      </dsp:nvSpPr>
      <dsp:spPr>
        <a:xfrm>
          <a:off x="10726126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52223" y="0"/>
              </a:moveTo>
              <a:lnTo>
                <a:pt x="52223" y="146470"/>
              </a:lnTo>
              <a:lnTo>
                <a:pt x="45720" y="146470"/>
              </a:ln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E5A0C-393F-404F-BA98-051D54EB8A50}">
      <dsp:nvSpPr>
        <dsp:cNvPr id="0" name=""/>
        <dsp:cNvSpPr/>
      </dsp:nvSpPr>
      <dsp:spPr>
        <a:xfrm>
          <a:off x="10094408" y="3404296"/>
          <a:ext cx="683941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683941" y="146470"/>
              </a:lnTo>
              <a:lnTo>
                <a:pt x="683941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88971-6AE8-40A9-BAB5-D4F2C441E5DE}">
      <dsp:nvSpPr>
        <dsp:cNvPr id="0" name=""/>
        <dsp:cNvSpPr/>
      </dsp:nvSpPr>
      <dsp:spPr>
        <a:xfrm>
          <a:off x="9416970" y="4088509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451625" y="146470"/>
              </a:lnTo>
              <a:lnTo>
                <a:pt x="4516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1FF2B-457B-46EF-A975-9EBDCC1E79D1}">
      <dsp:nvSpPr>
        <dsp:cNvPr id="0" name=""/>
        <dsp:cNvSpPr/>
      </dsp:nvSpPr>
      <dsp:spPr>
        <a:xfrm>
          <a:off x="8965344" y="4088509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451625" y="0"/>
              </a:moveTo>
              <a:lnTo>
                <a:pt x="451625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788A5-A9A5-431F-9240-8FB2A0ADBE57}">
      <dsp:nvSpPr>
        <dsp:cNvPr id="0" name=""/>
        <dsp:cNvSpPr/>
      </dsp:nvSpPr>
      <dsp:spPr>
        <a:xfrm>
          <a:off x="9416970" y="3404296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677438" y="0"/>
              </a:moveTo>
              <a:lnTo>
                <a:pt x="677438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16725-96D8-4981-887B-C89B9C194391}">
      <dsp:nvSpPr>
        <dsp:cNvPr id="0" name=""/>
        <dsp:cNvSpPr/>
      </dsp:nvSpPr>
      <dsp:spPr>
        <a:xfrm>
          <a:off x="9304063" y="2720084"/>
          <a:ext cx="790344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790344" y="146470"/>
              </a:lnTo>
              <a:lnTo>
                <a:pt x="790344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0D7D4-FCAC-4DEF-B826-09662C43F2B9}">
      <dsp:nvSpPr>
        <dsp:cNvPr id="0" name=""/>
        <dsp:cNvSpPr/>
      </dsp:nvSpPr>
      <dsp:spPr>
        <a:xfrm>
          <a:off x="8467999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B4C11-B9C1-452C-BBDC-367DD51BF275}">
      <dsp:nvSpPr>
        <dsp:cNvPr id="0" name=""/>
        <dsp:cNvSpPr/>
      </dsp:nvSpPr>
      <dsp:spPr>
        <a:xfrm>
          <a:off x="8513719" y="2720084"/>
          <a:ext cx="790344" cy="214932"/>
        </a:xfrm>
        <a:custGeom>
          <a:avLst/>
          <a:gdLst/>
          <a:ahLst/>
          <a:cxnLst/>
          <a:rect l="0" t="0" r="0" b="0"/>
          <a:pathLst>
            <a:path>
              <a:moveTo>
                <a:pt x="790344" y="0"/>
              </a:moveTo>
              <a:lnTo>
                <a:pt x="790344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E4F04-92CE-4286-8E14-B368610F0DC0}">
      <dsp:nvSpPr>
        <dsp:cNvPr id="0" name=""/>
        <dsp:cNvSpPr/>
      </dsp:nvSpPr>
      <dsp:spPr>
        <a:xfrm>
          <a:off x="6197027" y="2035871"/>
          <a:ext cx="3107036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3107036" y="146470"/>
              </a:lnTo>
              <a:lnTo>
                <a:pt x="3107036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9CDF5-77FB-4EBF-90DB-4D4659BE03B4}">
      <dsp:nvSpPr>
        <dsp:cNvPr id="0" name=""/>
        <dsp:cNvSpPr/>
      </dsp:nvSpPr>
      <dsp:spPr>
        <a:xfrm>
          <a:off x="7564748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CF358-5C21-4768-B2C2-FA6AD71B18ED}">
      <dsp:nvSpPr>
        <dsp:cNvPr id="0" name=""/>
        <dsp:cNvSpPr/>
      </dsp:nvSpPr>
      <dsp:spPr>
        <a:xfrm>
          <a:off x="7564748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58A24-8DA6-4BEF-AA8E-B70648F15F54}">
      <dsp:nvSpPr>
        <dsp:cNvPr id="0" name=""/>
        <dsp:cNvSpPr/>
      </dsp:nvSpPr>
      <dsp:spPr>
        <a:xfrm>
          <a:off x="6933030" y="2720084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677438" y="146470"/>
              </a:lnTo>
              <a:lnTo>
                <a:pt x="677438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083FE-9F65-4A27-985B-F4FE16B5CBBF}">
      <dsp:nvSpPr>
        <dsp:cNvPr id="0" name=""/>
        <dsp:cNvSpPr/>
      </dsp:nvSpPr>
      <dsp:spPr>
        <a:xfrm>
          <a:off x="6661497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2DBC6-09EB-4F7E-92E2-3DAB7E698168}">
      <dsp:nvSpPr>
        <dsp:cNvPr id="0" name=""/>
        <dsp:cNvSpPr/>
      </dsp:nvSpPr>
      <dsp:spPr>
        <a:xfrm>
          <a:off x="6255592" y="3404296"/>
          <a:ext cx="4516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451625" y="146470"/>
              </a:lnTo>
              <a:lnTo>
                <a:pt x="4516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7D121-FC47-4871-B8C1-CCC8A639C9F5}">
      <dsp:nvSpPr>
        <dsp:cNvPr id="0" name=""/>
        <dsp:cNvSpPr/>
      </dsp:nvSpPr>
      <dsp:spPr>
        <a:xfrm>
          <a:off x="5734930" y="4102770"/>
          <a:ext cx="91440" cy="200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208"/>
              </a:lnTo>
              <a:lnTo>
                <a:pt x="69036" y="132208"/>
              </a:lnTo>
              <a:lnTo>
                <a:pt x="69036" y="2006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341EA-8332-4965-BA30-698B806BB3FC}">
      <dsp:nvSpPr>
        <dsp:cNvPr id="0" name=""/>
        <dsp:cNvSpPr/>
      </dsp:nvSpPr>
      <dsp:spPr>
        <a:xfrm>
          <a:off x="5780650" y="3404296"/>
          <a:ext cx="474941" cy="229194"/>
        </a:xfrm>
        <a:custGeom>
          <a:avLst/>
          <a:gdLst/>
          <a:ahLst/>
          <a:cxnLst/>
          <a:rect l="0" t="0" r="0" b="0"/>
          <a:pathLst>
            <a:path>
              <a:moveTo>
                <a:pt x="474941" y="0"/>
              </a:moveTo>
              <a:lnTo>
                <a:pt x="474941" y="160731"/>
              </a:lnTo>
              <a:lnTo>
                <a:pt x="0" y="160731"/>
              </a:lnTo>
              <a:lnTo>
                <a:pt x="0" y="2291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9BE8-E9CD-4F92-8628-4442EE23B176}">
      <dsp:nvSpPr>
        <dsp:cNvPr id="0" name=""/>
        <dsp:cNvSpPr/>
      </dsp:nvSpPr>
      <dsp:spPr>
        <a:xfrm>
          <a:off x="6255592" y="2720084"/>
          <a:ext cx="677438" cy="214932"/>
        </a:xfrm>
        <a:custGeom>
          <a:avLst/>
          <a:gdLst/>
          <a:ahLst/>
          <a:cxnLst/>
          <a:rect l="0" t="0" r="0" b="0"/>
          <a:pathLst>
            <a:path>
              <a:moveTo>
                <a:pt x="677438" y="0"/>
              </a:moveTo>
              <a:lnTo>
                <a:pt x="677438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ED8C3-E54B-4909-8E9D-CD3DBEEE03BE}">
      <dsp:nvSpPr>
        <dsp:cNvPr id="0" name=""/>
        <dsp:cNvSpPr/>
      </dsp:nvSpPr>
      <dsp:spPr>
        <a:xfrm>
          <a:off x="6197027" y="2035871"/>
          <a:ext cx="736003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736003" y="146470"/>
              </a:lnTo>
              <a:lnTo>
                <a:pt x="736003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F4A80-C6BE-4358-8260-BB6DAAF6D2B7}">
      <dsp:nvSpPr>
        <dsp:cNvPr id="0" name=""/>
        <dsp:cNvSpPr/>
      </dsp:nvSpPr>
      <dsp:spPr>
        <a:xfrm>
          <a:off x="4854996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9EBC8-50D1-41CC-9CCA-4C599DC4BA7A}">
      <dsp:nvSpPr>
        <dsp:cNvPr id="0" name=""/>
        <dsp:cNvSpPr/>
      </dsp:nvSpPr>
      <dsp:spPr>
        <a:xfrm>
          <a:off x="3089990" y="2720084"/>
          <a:ext cx="1810725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1810725" y="146470"/>
              </a:lnTo>
              <a:lnTo>
                <a:pt x="1810725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6BD30-4088-46FD-88C8-E819FA79DF95}">
      <dsp:nvSpPr>
        <dsp:cNvPr id="0" name=""/>
        <dsp:cNvSpPr/>
      </dsp:nvSpPr>
      <dsp:spPr>
        <a:xfrm>
          <a:off x="3951745" y="4160003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B3A23-B8A1-419E-8164-0E09904DEF75}">
      <dsp:nvSpPr>
        <dsp:cNvPr id="0" name=""/>
        <dsp:cNvSpPr/>
      </dsp:nvSpPr>
      <dsp:spPr>
        <a:xfrm>
          <a:off x="3951745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FAD43-74AA-486D-B544-E4B903B24475}">
      <dsp:nvSpPr>
        <dsp:cNvPr id="0" name=""/>
        <dsp:cNvSpPr/>
      </dsp:nvSpPr>
      <dsp:spPr>
        <a:xfrm>
          <a:off x="3089990" y="2720084"/>
          <a:ext cx="907474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907474" y="146470"/>
              </a:lnTo>
              <a:lnTo>
                <a:pt x="907474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0DCB9-F17F-4E6F-81AA-7F5C98FDA00A}">
      <dsp:nvSpPr>
        <dsp:cNvPr id="0" name=""/>
        <dsp:cNvSpPr/>
      </dsp:nvSpPr>
      <dsp:spPr>
        <a:xfrm>
          <a:off x="3044270" y="4192637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212D5-C582-4A4D-BD36-8FA8D11C2BC6}">
      <dsp:nvSpPr>
        <dsp:cNvPr id="0" name=""/>
        <dsp:cNvSpPr/>
      </dsp:nvSpPr>
      <dsp:spPr>
        <a:xfrm>
          <a:off x="3044270" y="3508425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0AE-9945-4E55-9B29-68FD413A3146}">
      <dsp:nvSpPr>
        <dsp:cNvPr id="0" name=""/>
        <dsp:cNvSpPr/>
      </dsp:nvSpPr>
      <dsp:spPr>
        <a:xfrm>
          <a:off x="3044270" y="2720084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43FD-5E10-4517-B0E1-859DD4385478}">
      <dsp:nvSpPr>
        <dsp:cNvPr id="0" name=""/>
        <dsp:cNvSpPr/>
      </dsp:nvSpPr>
      <dsp:spPr>
        <a:xfrm>
          <a:off x="2182516" y="2720084"/>
          <a:ext cx="907474" cy="214932"/>
        </a:xfrm>
        <a:custGeom>
          <a:avLst/>
          <a:gdLst/>
          <a:ahLst/>
          <a:cxnLst/>
          <a:rect l="0" t="0" r="0" b="0"/>
          <a:pathLst>
            <a:path>
              <a:moveTo>
                <a:pt x="907474" y="0"/>
              </a:moveTo>
              <a:lnTo>
                <a:pt x="907474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522BD-B414-41FE-AAC4-03D50E136FB4}">
      <dsp:nvSpPr>
        <dsp:cNvPr id="0" name=""/>
        <dsp:cNvSpPr/>
      </dsp:nvSpPr>
      <dsp:spPr>
        <a:xfrm>
          <a:off x="2136796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8E7C8-DFCB-4F99-87C8-78102358C3BB}">
      <dsp:nvSpPr>
        <dsp:cNvPr id="0" name=""/>
        <dsp:cNvSpPr/>
      </dsp:nvSpPr>
      <dsp:spPr>
        <a:xfrm>
          <a:off x="1279265" y="3404296"/>
          <a:ext cx="903250" cy="21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70"/>
              </a:lnTo>
              <a:lnTo>
                <a:pt x="903250" y="146470"/>
              </a:lnTo>
              <a:lnTo>
                <a:pt x="90325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831D1-A325-494C-9B2C-EF422DEDE573}">
      <dsp:nvSpPr>
        <dsp:cNvPr id="0" name=""/>
        <dsp:cNvSpPr/>
      </dsp:nvSpPr>
      <dsp:spPr>
        <a:xfrm>
          <a:off x="1233545" y="408850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633C8-894C-4E08-8D15-22ACB18BA597}">
      <dsp:nvSpPr>
        <dsp:cNvPr id="0" name=""/>
        <dsp:cNvSpPr/>
      </dsp:nvSpPr>
      <dsp:spPr>
        <a:xfrm>
          <a:off x="1233545" y="340429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A8191-AD9D-4CBE-9C57-815080C5BF09}">
      <dsp:nvSpPr>
        <dsp:cNvPr id="0" name=""/>
        <dsp:cNvSpPr/>
      </dsp:nvSpPr>
      <dsp:spPr>
        <a:xfrm>
          <a:off x="330295" y="4182885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E7C80-1EBB-4DD1-A466-6840BBC29492}">
      <dsp:nvSpPr>
        <dsp:cNvPr id="0" name=""/>
        <dsp:cNvSpPr/>
      </dsp:nvSpPr>
      <dsp:spPr>
        <a:xfrm>
          <a:off x="376015" y="3404296"/>
          <a:ext cx="903250" cy="214932"/>
        </a:xfrm>
        <a:custGeom>
          <a:avLst/>
          <a:gdLst/>
          <a:ahLst/>
          <a:cxnLst/>
          <a:rect l="0" t="0" r="0" b="0"/>
          <a:pathLst>
            <a:path>
              <a:moveTo>
                <a:pt x="903250" y="0"/>
              </a:moveTo>
              <a:lnTo>
                <a:pt x="903250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3B7D8-A8B7-413B-8127-FC2A575F6344}">
      <dsp:nvSpPr>
        <dsp:cNvPr id="0" name=""/>
        <dsp:cNvSpPr/>
      </dsp:nvSpPr>
      <dsp:spPr>
        <a:xfrm>
          <a:off x="1279265" y="2720084"/>
          <a:ext cx="1810725" cy="214932"/>
        </a:xfrm>
        <a:custGeom>
          <a:avLst/>
          <a:gdLst/>
          <a:ahLst/>
          <a:cxnLst/>
          <a:rect l="0" t="0" r="0" b="0"/>
          <a:pathLst>
            <a:path>
              <a:moveTo>
                <a:pt x="1810725" y="0"/>
              </a:moveTo>
              <a:lnTo>
                <a:pt x="1810725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62064-32D0-4F35-B305-AC48170AF477}">
      <dsp:nvSpPr>
        <dsp:cNvPr id="0" name=""/>
        <dsp:cNvSpPr/>
      </dsp:nvSpPr>
      <dsp:spPr>
        <a:xfrm>
          <a:off x="3089990" y="2035871"/>
          <a:ext cx="3107036" cy="214932"/>
        </a:xfrm>
        <a:custGeom>
          <a:avLst/>
          <a:gdLst/>
          <a:ahLst/>
          <a:cxnLst/>
          <a:rect l="0" t="0" r="0" b="0"/>
          <a:pathLst>
            <a:path>
              <a:moveTo>
                <a:pt x="3107036" y="0"/>
              </a:moveTo>
              <a:lnTo>
                <a:pt x="3107036" y="146470"/>
              </a:lnTo>
              <a:lnTo>
                <a:pt x="0" y="146470"/>
              </a:lnTo>
              <a:lnTo>
                <a:pt x="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41B25-C040-4418-AD4F-4F11324585F1}">
      <dsp:nvSpPr>
        <dsp:cNvPr id="0" name=""/>
        <dsp:cNvSpPr/>
      </dsp:nvSpPr>
      <dsp:spPr>
        <a:xfrm>
          <a:off x="6151307" y="1351659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206BC-B849-48F5-9685-92714488C6F7}">
      <dsp:nvSpPr>
        <dsp:cNvPr id="0" name=""/>
        <dsp:cNvSpPr/>
      </dsp:nvSpPr>
      <dsp:spPr>
        <a:xfrm>
          <a:off x="6151307" y="667446"/>
          <a:ext cx="91440" cy="214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9C2D3-9397-40EA-B1CD-9CF00FF2E109}">
      <dsp:nvSpPr>
        <dsp:cNvPr id="0" name=""/>
        <dsp:cNvSpPr/>
      </dsp:nvSpPr>
      <dsp:spPr>
        <a:xfrm>
          <a:off x="4895531" y="925315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121F1-BAA1-4262-8867-53CA1FFDEE72}">
      <dsp:nvSpPr>
        <dsp:cNvPr id="0" name=""/>
        <dsp:cNvSpPr/>
      </dsp:nvSpPr>
      <dsp:spPr>
        <a:xfrm>
          <a:off x="4977645" y="10033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Эффективная реализация ПСР и ДСП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4991390" y="1017069"/>
        <a:ext cx="711533" cy="441789"/>
      </dsp:txXfrm>
    </dsp:sp>
    <dsp:sp modelId="{261F6DD4-414F-4D5C-B5CB-2484B52738E7}">
      <dsp:nvSpPr>
        <dsp:cNvPr id="0" name=""/>
        <dsp:cNvSpPr/>
      </dsp:nvSpPr>
      <dsp:spPr>
        <a:xfrm>
          <a:off x="5827515" y="198166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98AEB-CD82-4EAE-A11D-E6638C855B32}">
      <dsp:nvSpPr>
        <dsp:cNvPr id="0" name=""/>
        <dsp:cNvSpPr/>
      </dsp:nvSpPr>
      <dsp:spPr>
        <a:xfrm>
          <a:off x="5909629" y="27617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Уровень достижения целей ЦУР и посланий ПРТ выявлены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5923374" y="289919"/>
        <a:ext cx="711533" cy="441789"/>
      </dsp:txXfrm>
    </dsp:sp>
    <dsp:sp modelId="{CB16D9E7-E91D-4557-B085-964BA3A40D6A}">
      <dsp:nvSpPr>
        <dsp:cNvPr id="0" name=""/>
        <dsp:cNvSpPr/>
      </dsp:nvSpPr>
      <dsp:spPr>
        <a:xfrm>
          <a:off x="5827515" y="882379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57A58-D716-4782-A45F-00DE26ACD89B}">
      <dsp:nvSpPr>
        <dsp:cNvPr id="0" name=""/>
        <dsp:cNvSpPr/>
      </dsp:nvSpPr>
      <dsp:spPr>
        <a:xfrm>
          <a:off x="5909629" y="96038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Степень достижения целей НСР 2030 определены </a:t>
          </a:r>
        </a:p>
      </dsp:txBody>
      <dsp:txXfrm>
        <a:off x="5923374" y="974132"/>
        <a:ext cx="711533" cy="441789"/>
      </dsp:txXfrm>
    </dsp:sp>
    <dsp:sp modelId="{2BDE086A-C0B2-4CCA-A1EE-95F8F91A523E}">
      <dsp:nvSpPr>
        <dsp:cNvPr id="0" name=""/>
        <dsp:cNvSpPr/>
      </dsp:nvSpPr>
      <dsp:spPr>
        <a:xfrm>
          <a:off x="5827515" y="1566591"/>
          <a:ext cx="739023" cy="46927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A9E1A-5D66-412E-83B7-CEA757650CFB}">
      <dsp:nvSpPr>
        <dsp:cNvPr id="0" name=""/>
        <dsp:cNvSpPr/>
      </dsp:nvSpPr>
      <dsp:spPr>
        <a:xfrm>
          <a:off x="5909629" y="164459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Усовершенствованная и эффективная система </a:t>
          </a:r>
          <a:r>
            <a:rPr lang="ru-RU" sz="500" i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МиО</a:t>
          </a:r>
          <a:r>
            <a:rPr lang="ru-RU" sz="5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ДСП </a:t>
          </a:r>
          <a:endParaRPr lang="ru-RU" sz="500" i="1" kern="1200" dirty="0">
            <a:solidFill>
              <a:schemeClr val="tx1"/>
            </a:solidFill>
          </a:endParaRPr>
        </a:p>
      </dsp:txBody>
      <dsp:txXfrm>
        <a:off x="5923374" y="1658344"/>
        <a:ext cx="711533" cy="441789"/>
      </dsp:txXfrm>
    </dsp:sp>
    <dsp:sp modelId="{70578F4B-F9F9-4B73-AC32-60CADAAA34C7}">
      <dsp:nvSpPr>
        <dsp:cNvPr id="0" name=""/>
        <dsp:cNvSpPr/>
      </dsp:nvSpPr>
      <dsp:spPr>
        <a:xfrm>
          <a:off x="2720479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181F3-C2B6-456A-B2FA-4A6FFBE3D3E8}">
      <dsp:nvSpPr>
        <dsp:cNvPr id="0" name=""/>
        <dsp:cNvSpPr/>
      </dsp:nvSpPr>
      <dsp:spPr>
        <a:xfrm>
          <a:off x="2802592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>
              <a:solidFill>
                <a:schemeClr val="tx1"/>
              </a:solidFill>
            </a:rPr>
            <a:t>1.Устойчивый уровень институциональной памяти в министерствах и ведомствах, МИОГВ</a:t>
          </a:r>
        </a:p>
      </dsp:txBody>
      <dsp:txXfrm>
        <a:off x="2816337" y="2342557"/>
        <a:ext cx="711533" cy="441789"/>
      </dsp:txXfrm>
    </dsp:sp>
    <dsp:sp modelId="{2F265C53-9119-4C8A-8194-9C03B9C54717}">
      <dsp:nvSpPr>
        <dsp:cNvPr id="0" name=""/>
        <dsp:cNvSpPr/>
      </dsp:nvSpPr>
      <dsp:spPr>
        <a:xfrm>
          <a:off x="909754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4E2EE-7CFD-48F4-ABF1-D5DBF380625D}">
      <dsp:nvSpPr>
        <dsp:cNvPr id="0" name=""/>
        <dsp:cNvSpPr/>
      </dsp:nvSpPr>
      <dsp:spPr>
        <a:xfrm>
          <a:off x="991867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 Сформирована система подготовки кадров по </a:t>
          </a:r>
          <a:r>
            <a:rPr lang="ru-RU" sz="500" kern="1200" dirty="0" err="1"/>
            <a:t>МиО</a:t>
          </a:r>
          <a:r>
            <a:rPr lang="ru-RU" sz="500" kern="1200" dirty="0"/>
            <a:t> в сотрудничестве с ВУЗами, ГО, НИИ с министерствами и ведомствами/МИОГВ </a:t>
          </a:r>
        </a:p>
      </dsp:txBody>
      <dsp:txXfrm>
        <a:off x="1005612" y="3026769"/>
        <a:ext cx="711533" cy="441789"/>
      </dsp:txXfrm>
    </dsp:sp>
    <dsp:sp modelId="{B0B0C2AD-321B-4740-9F44-F3E644AA0EFB}">
      <dsp:nvSpPr>
        <dsp:cNvPr id="0" name=""/>
        <dsp:cNvSpPr/>
      </dsp:nvSpPr>
      <dsp:spPr>
        <a:xfrm>
          <a:off x="6503" y="3619229"/>
          <a:ext cx="739023" cy="56365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D496D-4DAD-4590-AA23-B22D0D9F21D1}">
      <dsp:nvSpPr>
        <dsp:cNvPr id="0" name=""/>
        <dsp:cNvSpPr/>
      </dsp:nvSpPr>
      <dsp:spPr>
        <a:xfrm>
          <a:off x="88617" y="3697237"/>
          <a:ext cx="739023" cy="563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1.1.1.Внедрение предмета теории изменений </a:t>
          </a:r>
          <a:r>
            <a:rPr lang="ru-RU" sz="500" kern="1200" dirty="0" err="1"/>
            <a:t>МиО</a:t>
          </a:r>
          <a:r>
            <a:rPr lang="ru-RU" sz="500" kern="1200" dirty="0"/>
            <a:t> в систему  повышения квалификации преподавателей экономических факультетов и отраслевых НИИ</a:t>
          </a:r>
        </a:p>
      </dsp:txBody>
      <dsp:txXfrm>
        <a:off x="105126" y="3713746"/>
        <a:ext cx="706005" cy="530638"/>
      </dsp:txXfrm>
    </dsp:sp>
    <dsp:sp modelId="{45B2400B-C22B-4A2B-A1FE-DDE3EEBFA781}">
      <dsp:nvSpPr>
        <dsp:cNvPr id="0" name=""/>
        <dsp:cNvSpPr/>
      </dsp:nvSpPr>
      <dsp:spPr>
        <a:xfrm>
          <a:off x="6503" y="4397818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E06C6-6FD0-4F84-A52B-2BD2A98737FE}">
      <dsp:nvSpPr>
        <dsp:cNvPr id="0" name=""/>
        <dsp:cNvSpPr/>
      </dsp:nvSpPr>
      <dsp:spPr>
        <a:xfrm>
          <a:off x="88617" y="4475826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1.1.1.1. Формирование институциональной базы по теории изменений, </a:t>
          </a:r>
          <a:r>
            <a:rPr lang="ru-RU" sz="500" kern="1200" dirty="0" err="1"/>
            <a:t>МиО</a:t>
          </a:r>
          <a:r>
            <a:rPr lang="ru-RU" sz="500" kern="1200" dirty="0"/>
            <a:t> и УПЦ </a:t>
          </a:r>
        </a:p>
      </dsp:txBody>
      <dsp:txXfrm>
        <a:off x="102362" y="4489571"/>
        <a:ext cx="711533" cy="441789"/>
      </dsp:txXfrm>
    </dsp:sp>
    <dsp:sp modelId="{591046AE-1E3D-4272-8F93-CD021AC93A9C}">
      <dsp:nvSpPr>
        <dsp:cNvPr id="0" name=""/>
        <dsp:cNvSpPr/>
      </dsp:nvSpPr>
      <dsp:spPr>
        <a:xfrm>
          <a:off x="909754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9BA5C-807D-49DA-8DD5-242124A7632D}">
      <dsp:nvSpPr>
        <dsp:cNvPr id="0" name=""/>
        <dsp:cNvSpPr/>
      </dsp:nvSpPr>
      <dsp:spPr>
        <a:xfrm>
          <a:off x="991867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1.1.2.Ученые вовлечены в процесс разработки ДСП и обеспечена обратная связь с научным сообществом</a:t>
          </a:r>
        </a:p>
      </dsp:txBody>
      <dsp:txXfrm>
        <a:off x="1005612" y="3710982"/>
        <a:ext cx="711533" cy="441789"/>
      </dsp:txXfrm>
    </dsp:sp>
    <dsp:sp modelId="{5BD67F07-0137-4C3B-A02D-5B741DA9DFB1}">
      <dsp:nvSpPr>
        <dsp:cNvPr id="0" name=""/>
        <dsp:cNvSpPr/>
      </dsp:nvSpPr>
      <dsp:spPr>
        <a:xfrm>
          <a:off x="90975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19114-94D3-473A-B519-4FE7A5D66305}">
      <dsp:nvSpPr>
        <dsp:cNvPr id="0" name=""/>
        <dsp:cNvSpPr/>
      </dsp:nvSpPr>
      <dsp:spPr>
        <a:xfrm>
          <a:off x="991867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1.1.2.1.. Создание механизма мотивации и повышения заинтересованности ученых в процессе разработки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05612" y="4395194"/>
        <a:ext cx="711533" cy="441789"/>
      </dsp:txXfrm>
    </dsp:sp>
    <dsp:sp modelId="{96A75327-292F-4921-9278-1C0B98E252B0}">
      <dsp:nvSpPr>
        <dsp:cNvPr id="0" name=""/>
        <dsp:cNvSpPr/>
      </dsp:nvSpPr>
      <dsp:spPr>
        <a:xfrm>
          <a:off x="1813004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F5F77-BD36-42AA-8178-4A6F20B725BE}">
      <dsp:nvSpPr>
        <dsp:cNvPr id="0" name=""/>
        <dsp:cNvSpPr/>
      </dsp:nvSpPr>
      <dsp:spPr>
        <a:xfrm>
          <a:off x="1895118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1.1.3.Обеспечение участия и взаимодействия с гражданским обществом при разработке ДСП</a:t>
          </a:r>
        </a:p>
      </dsp:txBody>
      <dsp:txXfrm>
        <a:off x="1908863" y="3710982"/>
        <a:ext cx="711533" cy="441789"/>
      </dsp:txXfrm>
    </dsp:sp>
    <dsp:sp modelId="{D8638459-113E-4D27-BE37-F3EB13DE70C7}">
      <dsp:nvSpPr>
        <dsp:cNvPr id="0" name=""/>
        <dsp:cNvSpPr/>
      </dsp:nvSpPr>
      <dsp:spPr>
        <a:xfrm>
          <a:off x="181300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1BED4-EF3E-44B9-8EA1-2DAF9C692599}">
      <dsp:nvSpPr>
        <dsp:cNvPr id="0" name=""/>
        <dsp:cNvSpPr/>
      </dsp:nvSpPr>
      <dsp:spPr>
        <a:xfrm>
          <a:off x="189511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1.1.3.1.Создание механизма мотивации и повышения заинтересованности ГО в процессе разработке ДСП/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908863" y="4395194"/>
        <a:ext cx="711533" cy="441789"/>
      </dsp:txXfrm>
    </dsp:sp>
    <dsp:sp modelId="{AA65234D-659A-4382-A6F6-8654C4141C40}">
      <dsp:nvSpPr>
        <dsp:cNvPr id="0" name=""/>
        <dsp:cNvSpPr/>
      </dsp:nvSpPr>
      <dsp:spPr>
        <a:xfrm>
          <a:off x="1813004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635E6-0546-48C3-BA07-BCF7B0A169FC}">
      <dsp:nvSpPr>
        <dsp:cNvPr id="0" name=""/>
        <dsp:cNvSpPr/>
      </dsp:nvSpPr>
      <dsp:spPr>
        <a:xfrm>
          <a:off x="1895118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1.2.Сформирована отдельная структура по </a:t>
          </a:r>
          <a:r>
            <a:rPr lang="ru-RU" sz="500" kern="1200" dirty="0" err="1"/>
            <a:t>МиО</a:t>
          </a:r>
          <a:r>
            <a:rPr lang="ru-RU" sz="500" kern="1200" dirty="0"/>
            <a:t> в министерствах и ведомствах/МИОГВ </a:t>
          </a:r>
        </a:p>
      </dsp:txBody>
      <dsp:txXfrm>
        <a:off x="1908863" y="3026769"/>
        <a:ext cx="711533" cy="441789"/>
      </dsp:txXfrm>
    </dsp:sp>
    <dsp:sp modelId="{DEEF8B0B-6575-457C-976C-8AFFF2E18585}">
      <dsp:nvSpPr>
        <dsp:cNvPr id="0" name=""/>
        <dsp:cNvSpPr/>
      </dsp:nvSpPr>
      <dsp:spPr>
        <a:xfrm>
          <a:off x="2716255" y="2935016"/>
          <a:ext cx="747470" cy="57340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9041F-ECB0-4529-B6E9-980FC313F37E}">
      <dsp:nvSpPr>
        <dsp:cNvPr id="0" name=""/>
        <dsp:cNvSpPr/>
      </dsp:nvSpPr>
      <dsp:spPr>
        <a:xfrm>
          <a:off x="2798369" y="3013024"/>
          <a:ext cx="747470" cy="573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1.3.Снижение уровня текучести кадров</a:t>
          </a:r>
        </a:p>
      </dsp:txBody>
      <dsp:txXfrm>
        <a:off x="2815164" y="3029819"/>
        <a:ext cx="713880" cy="539818"/>
      </dsp:txXfrm>
    </dsp:sp>
    <dsp:sp modelId="{300172FB-CCED-48A7-B5DB-702E584E9192}">
      <dsp:nvSpPr>
        <dsp:cNvPr id="0" name=""/>
        <dsp:cNvSpPr/>
      </dsp:nvSpPr>
      <dsp:spPr>
        <a:xfrm>
          <a:off x="2720479" y="3723357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973C8-ED58-436C-A290-5A48532F3C20}">
      <dsp:nvSpPr>
        <dsp:cNvPr id="0" name=""/>
        <dsp:cNvSpPr/>
      </dsp:nvSpPr>
      <dsp:spPr>
        <a:xfrm>
          <a:off x="2802592" y="3801365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1.3.1..Четкое и справедливое распределение нагрузки между сотрудниками/департаментами </a:t>
          </a:r>
        </a:p>
      </dsp:txBody>
      <dsp:txXfrm>
        <a:off x="2816337" y="3815110"/>
        <a:ext cx="711533" cy="441789"/>
      </dsp:txXfrm>
    </dsp:sp>
    <dsp:sp modelId="{AD74F0CF-79D9-4A03-BD14-0F31C6835A1F}">
      <dsp:nvSpPr>
        <dsp:cNvPr id="0" name=""/>
        <dsp:cNvSpPr/>
      </dsp:nvSpPr>
      <dsp:spPr>
        <a:xfrm>
          <a:off x="2720479" y="4407570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F4CE8-B7C5-4467-BD92-92DEF329A54A}">
      <dsp:nvSpPr>
        <dsp:cNvPr id="0" name=""/>
        <dsp:cNvSpPr/>
      </dsp:nvSpPr>
      <dsp:spPr>
        <a:xfrm>
          <a:off x="2802592" y="4485578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1.3.1.1.ормирование системы поощрений и поддержки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ДСП отличившихся в выполнении задач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2816337" y="4499323"/>
        <a:ext cx="711533" cy="441789"/>
      </dsp:txXfrm>
    </dsp:sp>
    <dsp:sp modelId="{3CFE69B6-B26F-4EE1-A51D-33B4F0824A18}">
      <dsp:nvSpPr>
        <dsp:cNvPr id="0" name=""/>
        <dsp:cNvSpPr/>
      </dsp:nvSpPr>
      <dsp:spPr>
        <a:xfrm>
          <a:off x="3627953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3C9A8-ACD8-4A69-AE47-4451A2F2D256}">
      <dsp:nvSpPr>
        <dsp:cNvPr id="0" name=""/>
        <dsp:cNvSpPr/>
      </dsp:nvSpPr>
      <dsp:spPr>
        <a:xfrm>
          <a:off x="3710067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1.4.Налажена система архивации и хранения (в печатных и электронных версиях данных по отчетам </a:t>
          </a:r>
          <a:r>
            <a:rPr lang="ru-RU" sz="500" kern="1200" dirty="0" err="1"/>
            <a:t>МиО</a:t>
          </a:r>
          <a:r>
            <a:rPr lang="ru-RU" sz="500" kern="1200" dirty="0"/>
            <a:t> внутри министерств и ведомств </a:t>
          </a:r>
        </a:p>
      </dsp:txBody>
      <dsp:txXfrm>
        <a:off x="3723812" y="3026769"/>
        <a:ext cx="711533" cy="441789"/>
      </dsp:txXfrm>
    </dsp:sp>
    <dsp:sp modelId="{C90DABC2-61AA-44C1-9A69-94F8EBF47F4C}">
      <dsp:nvSpPr>
        <dsp:cNvPr id="0" name=""/>
        <dsp:cNvSpPr/>
      </dsp:nvSpPr>
      <dsp:spPr>
        <a:xfrm>
          <a:off x="3627953" y="3619229"/>
          <a:ext cx="739023" cy="54077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2A3CA-A797-47BA-86F6-999DF9D9CE5A}">
      <dsp:nvSpPr>
        <dsp:cNvPr id="0" name=""/>
        <dsp:cNvSpPr/>
      </dsp:nvSpPr>
      <dsp:spPr>
        <a:xfrm>
          <a:off x="3710067" y="3697237"/>
          <a:ext cx="739023" cy="540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1.4.1.Продвигать в министерствах и ведомствах – включить в должностные инструкции специалистов по </a:t>
          </a:r>
          <a:r>
            <a:rPr lang="ru-RU" sz="500" kern="1200" dirty="0" err="1"/>
            <a:t>МиО</a:t>
          </a:r>
          <a:r>
            <a:rPr lang="ru-RU" sz="500" kern="1200" dirty="0"/>
            <a:t> систему приема передачи данных и отчетов при уходе с работы </a:t>
          </a:r>
        </a:p>
      </dsp:txBody>
      <dsp:txXfrm>
        <a:off x="3725906" y="3713076"/>
        <a:ext cx="707345" cy="509096"/>
      </dsp:txXfrm>
    </dsp:sp>
    <dsp:sp modelId="{F51BC1D8-A70B-4921-A1E1-D46DAD4F3FE7}">
      <dsp:nvSpPr>
        <dsp:cNvPr id="0" name=""/>
        <dsp:cNvSpPr/>
      </dsp:nvSpPr>
      <dsp:spPr>
        <a:xfrm>
          <a:off x="3627953" y="4374936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D5464-E5B6-4D24-8E08-36D1774772DD}">
      <dsp:nvSpPr>
        <dsp:cNvPr id="0" name=""/>
        <dsp:cNvSpPr/>
      </dsp:nvSpPr>
      <dsp:spPr>
        <a:xfrm>
          <a:off x="3710067" y="445294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1.4.1.1.Организовать постоянно действующие курсы/тренинги/информационные сессии по </a:t>
          </a:r>
          <a:r>
            <a:rPr lang="ru-RU" sz="500" kern="1200" dirty="0" err="1"/>
            <a:t>МиО</a:t>
          </a:r>
          <a:r>
            <a:rPr lang="ru-RU" sz="500" kern="1200" dirty="0"/>
            <a:t> для госслужащих</a:t>
          </a:r>
        </a:p>
      </dsp:txBody>
      <dsp:txXfrm>
        <a:off x="3723812" y="4466689"/>
        <a:ext cx="711533" cy="441789"/>
      </dsp:txXfrm>
    </dsp:sp>
    <dsp:sp modelId="{A4CEB57C-4295-4E8B-8FE1-711878FB61D0}">
      <dsp:nvSpPr>
        <dsp:cNvPr id="0" name=""/>
        <dsp:cNvSpPr/>
      </dsp:nvSpPr>
      <dsp:spPr>
        <a:xfrm>
          <a:off x="4531204" y="2935016"/>
          <a:ext cx="739023" cy="46927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A2FBC-7162-44EB-B5BC-31146E3D44BE}">
      <dsp:nvSpPr>
        <dsp:cNvPr id="0" name=""/>
        <dsp:cNvSpPr/>
      </dsp:nvSpPr>
      <dsp:spPr>
        <a:xfrm>
          <a:off x="4613318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1.5.Формирование системы стимулирования развития системы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4627063" y="3026769"/>
        <a:ext cx="711533" cy="441789"/>
      </dsp:txXfrm>
    </dsp:sp>
    <dsp:sp modelId="{5BB51125-5B29-4A26-BE10-AE1C58A03D54}">
      <dsp:nvSpPr>
        <dsp:cNvPr id="0" name=""/>
        <dsp:cNvSpPr/>
      </dsp:nvSpPr>
      <dsp:spPr>
        <a:xfrm>
          <a:off x="4531204" y="3619229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B1EAB-2848-4867-9AF7-B4D3BA37E8FC}">
      <dsp:nvSpPr>
        <dsp:cNvPr id="0" name=""/>
        <dsp:cNvSpPr/>
      </dsp:nvSpPr>
      <dsp:spPr>
        <a:xfrm>
          <a:off x="4613318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1.5.1.Выделение бюджетных ресурсов на мероприятия по стимулированию системы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4627063" y="3710982"/>
        <a:ext cx="711533" cy="441789"/>
      </dsp:txXfrm>
    </dsp:sp>
    <dsp:sp modelId="{39280EE0-DD50-4C7C-A4D6-24BBADBC74A4}">
      <dsp:nvSpPr>
        <dsp:cNvPr id="0" name=""/>
        <dsp:cNvSpPr/>
      </dsp:nvSpPr>
      <dsp:spPr>
        <a:xfrm>
          <a:off x="6563518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3CD91-06AF-41E2-91C9-2DF9451477AA}">
      <dsp:nvSpPr>
        <dsp:cNvPr id="0" name=""/>
        <dsp:cNvSpPr/>
      </dsp:nvSpPr>
      <dsp:spPr>
        <a:xfrm>
          <a:off x="6645632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2.Налажено система сборе данных </a:t>
          </a:r>
        </a:p>
      </dsp:txBody>
      <dsp:txXfrm>
        <a:off x="6659377" y="2342557"/>
        <a:ext cx="711533" cy="441789"/>
      </dsp:txXfrm>
    </dsp:sp>
    <dsp:sp modelId="{C31ED162-0E92-44E5-89AF-BA41B1A4CD26}">
      <dsp:nvSpPr>
        <dsp:cNvPr id="0" name=""/>
        <dsp:cNvSpPr/>
      </dsp:nvSpPr>
      <dsp:spPr>
        <a:xfrm>
          <a:off x="5886080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76E26-454D-416F-BD06-57B33C8CB41C}">
      <dsp:nvSpPr>
        <dsp:cNvPr id="0" name=""/>
        <dsp:cNvSpPr/>
      </dsp:nvSpPr>
      <dsp:spPr>
        <a:xfrm>
          <a:off x="5968194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2.1.Минимизированы расхождения данных при сборе информации о реализации индикаторов ПСР 2021-2025 </a:t>
          </a:r>
        </a:p>
      </dsp:txBody>
      <dsp:txXfrm>
        <a:off x="5981939" y="3026769"/>
        <a:ext cx="711533" cy="441789"/>
      </dsp:txXfrm>
    </dsp:sp>
    <dsp:sp modelId="{D003E530-2BD9-4DE4-8674-DA662A4483E4}">
      <dsp:nvSpPr>
        <dsp:cNvPr id="0" name=""/>
        <dsp:cNvSpPr/>
      </dsp:nvSpPr>
      <dsp:spPr>
        <a:xfrm>
          <a:off x="5411138" y="3633490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5F046-33B8-453A-BE2A-E637B11E7C32}">
      <dsp:nvSpPr>
        <dsp:cNvPr id="0" name=""/>
        <dsp:cNvSpPr/>
      </dsp:nvSpPr>
      <dsp:spPr>
        <a:xfrm>
          <a:off x="5493252" y="3711498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2.1.1.Сформирован единый подход и система сбора данных индикаторов ПСР 2021-2025 </a:t>
          </a:r>
        </a:p>
      </dsp:txBody>
      <dsp:txXfrm>
        <a:off x="5506997" y="3725243"/>
        <a:ext cx="711533" cy="441789"/>
      </dsp:txXfrm>
    </dsp:sp>
    <dsp:sp modelId="{94A3F81B-8924-4E2B-97F7-47A8AC7E9CA5}">
      <dsp:nvSpPr>
        <dsp:cNvPr id="0" name=""/>
        <dsp:cNvSpPr/>
      </dsp:nvSpPr>
      <dsp:spPr>
        <a:xfrm>
          <a:off x="5434455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C02B3-3248-4962-B05E-D0A1A5CFA3C8}">
      <dsp:nvSpPr>
        <dsp:cNvPr id="0" name=""/>
        <dsp:cNvSpPr/>
      </dsp:nvSpPr>
      <dsp:spPr>
        <a:xfrm>
          <a:off x="551656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2.1.1.1.Разработка единых форм сбора данных в каждом министерстве и ведомстве/МИОГВ  </a:t>
          </a:r>
        </a:p>
      </dsp:txBody>
      <dsp:txXfrm>
        <a:off x="5530313" y="4395194"/>
        <a:ext cx="711533" cy="441789"/>
      </dsp:txXfrm>
    </dsp:sp>
    <dsp:sp modelId="{30F5D0CB-E627-4D5D-9327-E2EB68B2079B}">
      <dsp:nvSpPr>
        <dsp:cNvPr id="0" name=""/>
        <dsp:cNvSpPr/>
      </dsp:nvSpPr>
      <dsp:spPr>
        <a:xfrm>
          <a:off x="6337705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B871C-FB3F-49BE-B918-D3B0F1BE2F93}">
      <dsp:nvSpPr>
        <dsp:cNvPr id="0" name=""/>
        <dsp:cNvSpPr/>
      </dsp:nvSpPr>
      <dsp:spPr>
        <a:xfrm>
          <a:off x="6419819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2.1.2.Внедрена система цифровизации при сборе данных снижающих риск расхождений</a:t>
          </a:r>
        </a:p>
      </dsp:txBody>
      <dsp:txXfrm>
        <a:off x="6433564" y="3710982"/>
        <a:ext cx="711533" cy="441789"/>
      </dsp:txXfrm>
    </dsp:sp>
    <dsp:sp modelId="{718040C4-4717-4F5F-8080-3700AD1CA510}">
      <dsp:nvSpPr>
        <dsp:cNvPr id="0" name=""/>
        <dsp:cNvSpPr/>
      </dsp:nvSpPr>
      <dsp:spPr>
        <a:xfrm>
          <a:off x="6337705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7EB72-C30A-4CC7-A52A-B00E45B44150}">
      <dsp:nvSpPr>
        <dsp:cNvPr id="0" name=""/>
        <dsp:cNvSpPr/>
      </dsp:nvSpPr>
      <dsp:spPr>
        <a:xfrm>
          <a:off x="6419819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2.1.2.1.Разработка единой электронной платформы для ввода данных способствующих сбору и объединению информации по всем индикаторам ПСР</a:t>
          </a:r>
        </a:p>
      </dsp:txBody>
      <dsp:txXfrm>
        <a:off x="6433564" y="4395194"/>
        <a:ext cx="711533" cy="441789"/>
      </dsp:txXfrm>
    </dsp:sp>
    <dsp:sp modelId="{8FC77588-B37B-4BDA-8AC3-3340C416BC50}">
      <dsp:nvSpPr>
        <dsp:cNvPr id="0" name=""/>
        <dsp:cNvSpPr/>
      </dsp:nvSpPr>
      <dsp:spPr>
        <a:xfrm>
          <a:off x="7240956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424F1-8228-47E0-BF01-541D15B9A62F}">
      <dsp:nvSpPr>
        <dsp:cNvPr id="0" name=""/>
        <dsp:cNvSpPr/>
      </dsp:nvSpPr>
      <dsp:spPr>
        <a:xfrm>
          <a:off x="7323070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2.2.Обеспечена своевременность предоставления информации и отчетов</a:t>
          </a:r>
        </a:p>
      </dsp:txBody>
      <dsp:txXfrm>
        <a:off x="7336815" y="3026769"/>
        <a:ext cx="711533" cy="441789"/>
      </dsp:txXfrm>
    </dsp:sp>
    <dsp:sp modelId="{7B6F4DC0-DA24-4F35-8076-E15F3EE77015}">
      <dsp:nvSpPr>
        <dsp:cNvPr id="0" name=""/>
        <dsp:cNvSpPr/>
      </dsp:nvSpPr>
      <dsp:spPr>
        <a:xfrm>
          <a:off x="7240956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CD3F6-A8B7-4A50-9949-257D96EF9911}">
      <dsp:nvSpPr>
        <dsp:cNvPr id="0" name=""/>
        <dsp:cNvSpPr/>
      </dsp:nvSpPr>
      <dsp:spPr>
        <a:xfrm>
          <a:off x="7323070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2.2.1.Межведомственные рабочие группы на уровне МИОГВ/отраслей/</a:t>
          </a:r>
          <a:r>
            <a:rPr lang="ru-RU" sz="500" kern="1200" dirty="0" err="1"/>
            <a:t>секторовфункционируют</a:t>
          </a:r>
          <a:r>
            <a:rPr lang="ru-RU" sz="500" kern="1200" dirty="0"/>
            <a:t> эффективно</a:t>
          </a:r>
        </a:p>
      </dsp:txBody>
      <dsp:txXfrm>
        <a:off x="7336815" y="3710982"/>
        <a:ext cx="711533" cy="441789"/>
      </dsp:txXfrm>
    </dsp:sp>
    <dsp:sp modelId="{E0B18B25-5BFD-4C2C-80CF-24FCABAA61B4}">
      <dsp:nvSpPr>
        <dsp:cNvPr id="0" name=""/>
        <dsp:cNvSpPr/>
      </dsp:nvSpPr>
      <dsp:spPr>
        <a:xfrm>
          <a:off x="7240956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7035F-51F9-42B3-9E5D-B7253FB7A7B0}">
      <dsp:nvSpPr>
        <dsp:cNvPr id="0" name=""/>
        <dsp:cNvSpPr/>
      </dsp:nvSpPr>
      <dsp:spPr>
        <a:xfrm>
          <a:off x="7323070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2.2.1.1.Обеспечить преемственность обязательств при замене членов РГ</a:t>
          </a:r>
        </a:p>
      </dsp:txBody>
      <dsp:txXfrm>
        <a:off x="7336815" y="4395194"/>
        <a:ext cx="711533" cy="441789"/>
      </dsp:txXfrm>
    </dsp:sp>
    <dsp:sp modelId="{9D5C3EBF-E323-4C4D-8EAD-3765C86B3A2C}">
      <dsp:nvSpPr>
        <dsp:cNvPr id="0" name=""/>
        <dsp:cNvSpPr/>
      </dsp:nvSpPr>
      <dsp:spPr>
        <a:xfrm>
          <a:off x="8934552" y="2250804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28717-0D56-4FA1-ACD6-6410BADB6A2C}">
      <dsp:nvSpPr>
        <dsp:cNvPr id="0" name=""/>
        <dsp:cNvSpPr/>
      </dsp:nvSpPr>
      <dsp:spPr>
        <a:xfrm>
          <a:off x="9016665" y="2328812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 Нормативно-правовая основа для </a:t>
          </a:r>
          <a:r>
            <a:rPr lang="ru-RU" sz="500" kern="1200" dirty="0" err="1"/>
            <a:t>МиО</a:t>
          </a:r>
          <a:r>
            <a:rPr lang="ru-RU" sz="500" kern="1200" dirty="0"/>
            <a:t> ДСП усовершенствована </a:t>
          </a:r>
        </a:p>
      </dsp:txBody>
      <dsp:txXfrm>
        <a:off x="9030410" y="2342557"/>
        <a:ext cx="711533" cy="441789"/>
      </dsp:txXfrm>
    </dsp:sp>
    <dsp:sp modelId="{03D2C8BC-6E45-4749-8BD9-114D1C6308BA}">
      <dsp:nvSpPr>
        <dsp:cNvPr id="0" name=""/>
        <dsp:cNvSpPr/>
      </dsp:nvSpPr>
      <dsp:spPr>
        <a:xfrm>
          <a:off x="8144207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69EBE-325D-4332-AD94-FBB0D16B8520}">
      <dsp:nvSpPr>
        <dsp:cNvPr id="0" name=""/>
        <dsp:cNvSpPr/>
      </dsp:nvSpPr>
      <dsp:spPr>
        <a:xfrm>
          <a:off x="8226321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3.1.Обновлены и утверждены подзаконные акты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8240066" y="3026769"/>
        <a:ext cx="711533" cy="441789"/>
      </dsp:txXfrm>
    </dsp:sp>
    <dsp:sp modelId="{5EEEAB50-B7DC-460D-9CD6-401C4880F29E}">
      <dsp:nvSpPr>
        <dsp:cNvPr id="0" name=""/>
        <dsp:cNvSpPr/>
      </dsp:nvSpPr>
      <dsp:spPr>
        <a:xfrm>
          <a:off x="8144207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35913-47BB-4357-BD74-CE384CF09550}">
      <dsp:nvSpPr>
        <dsp:cNvPr id="0" name=""/>
        <dsp:cNvSpPr/>
      </dsp:nvSpPr>
      <dsp:spPr>
        <a:xfrm>
          <a:off x="8226321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3.1.1.Ускорен процесс согласования между министерствами и ведомствами принятия подзаконных актов </a:t>
          </a:r>
        </a:p>
      </dsp:txBody>
      <dsp:txXfrm>
        <a:off x="8240066" y="3710982"/>
        <a:ext cx="711533" cy="441789"/>
      </dsp:txXfrm>
    </dsp:sp>
    <dsp:sp modelId="{D191E72A-AFF7-4D76-93E4-91B2F57F4009}">
      <dsp:nvSpPr>
        <dsp:cNvPr id="0" name=""/>
        <dsp:cNvSpPr/>
      </dsp:nvSpPr>
      <dsp:spPr>
        <a:xfrm>
          <a:off x="9724896" y="2935016"/>
          <a:ext cx="739023" cy="469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ED512-D150-4E01-9141-24C8A311A059}">
      <dsp:nvSpPr>
        <dsp:cNvPr id="0" name=""/>
        <dsp:cNvSpPr/>
      </dsp:nvSpPr>
      <dsp:spPr>
        <a:xfrm>
          <a:off x="9807010" y="3013024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3.2.Внедрено в существующие нормативно-правовые акты по </a:t>
          </a:r>
          <a:r>
            <a:rPr lang="ru-RU" sz="500" kern="1200" dirty="0" err="1"/>
            <a:t>МиО</a:t>
          </a:r>
          <a:r>
            <a:rPr lang="ru-RU" sz="500" kern="1200" dirty="0"/>
            <a:t> применение подхода теории изменений</a:t>
          </a:r>
        </a:p>
      </dsp:txBody>
      <dsp:txXfrm>
        <a:off x="9820755" y="3026769"/>
        <a:ext cx="711533" cy="441789"/>
      </dsp:txXfrm>
    </dsp:sp>
    <dsp:sp modelId="{C248FE29-0776-48AF-9563-21904BDC89BA}">
      <dsp:nvSpPr>
        <dsp:cNvPr id="0" name=""/>
        <dsp:cNvSpPr/>
      </dsp:nvSpPr>
      <dsp:spPr>
        <a:xfrm>
          <a:off x="9047458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77286-03FC-466E-8337-5BC9BA5E0A60}">
      <dsp:nvSpPr>
        <dsp:cNvPr id="0" name=""/>
        <dsp:cNvSpPr/>
      </dsp:nvSpPr>
      <dsp:spPr>
        <a:xfrm>
          <a:off x="9129572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3.2.1.Сформирована методологическая база для обучения подходу теории изменений и </a:t>
          </a:r>
          <a:r>
            <a:rPr lang="ru-RU" sz="500" kern="1200" dirty="0" err="1"/>
            <a:t>МиО</a:t>
          </a:r>
          <a:r>
            <a:rPr lang="ru-RU" sz="500" kern="1200" dirty="0"/>
            <a:t> ДСП</a:t>
          </a:r>
        </a:p>
      </dsp:txBody>
      <dsp:txXfrm>
        <a:off x="9143317" y="3710982"/>
        <a:ext cx="711533" cy="441789"/>
      </dsp:txXfrm>
    </dsp:sp>
    <dsp:sp modelId="{30B32E63-9156-4597-84C5-8D05FC41B002}">
      <dsp:nvSpPr>
        <dsp:cNvPr id="0" name=""/>
        <dsp:cNvSpPr/>
      </dsp:nvSpPr>
      <dsp:spPr>
        <a:xfrm>
          <a:off x="8595832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B4B83-B410-4276-B6D5-E8B9FDA90311}">
      <dsp:nvSpPr>
        <dsp:cNvPr id="0" name=""/>
        <dsp:cNvSpPr/>
      </dsp:nvSpPr>
      <dsp:spPr>
        <a:xfrm>
          <a:off x="8677946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3.2.1.1.Руководство по </a:t>
          </a:r>
          <a:r>
            <a:rPr lang="ru-RU" sz="500" kern="1200" dirty="0" err="1"/>
            <a:t>МиО</a:t>
          </a:r>
          <a:r>
            <a:rPr lang="ru-RU" sz="500" kern="1200" dirty="0"/>
            <a:t> ДСП утверждено распоряжением Министерства </a:t>
          </a:r>
        </a:p>
      </dsp:txBody>
      <dsp:txXfrm>
        <a:off x="8691691" y="4395194"/>
        <a:ext cx="711533" cy="441789"/>
      </dsp:txXfrm>
    </dsp:sp>
    <dsp:sp modelId="{9D227D8C-9FA9-459B-B165-8B89A435BA4C}">
      <dsp:nvSpPr>
        <dsp:cNvPr id="0" name=""/>
        <dsp:cNvSpPr/>
      </dsp:nvSpPr>
      <dsp:spPr>
        <a:xfrm>
          <a:off x="9499083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D8FF8-8167-4EDC-AF0D-01720A5316D7}">
      <dsp:nvSpPr>
        <dsp:cNvPr id="0" name=""/>
        <dsp:cNvSpPr/>
      </dsp:nvSpPr>
      <dsp:spPr>
        <a:xfrm>
          <a:off x="9581197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3.2.1.2.Разработка модуля обучения по УПЦ и МИО для госслужащих</a:t>
          </a:r>
        </a:p>
      </dsp:txBody>
      <dsp:txXfrm>
        <a:off x="9594942" y="4395194"/>
        <a:ext cx="711533" cy="441789"/>
      </dsp:txXfrm>
    </dsp:sp>
    <dsp:sp modelId="{A5E0D21D-91DA-4EFA-BAC8-B59AE08E53B7}">
      <dsp:nvSpPr>
        <dsp:cNvPr id="0" name=""/>
        <dsp:cNvSpPr/>
      </dsp:nvSpPr>
      <dsp:spPr>
        <a:xfrm>
          <a:off x="10408837" y="3619229"/>
          <a:ext cx="739023" cy="46927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1BC3E-70C1-4125-ABF3-8C822B066808}">
      <dsp:nvSpPr>
        <dsp:cNvPr id="0" name=""/>
        <dsp:cNvSpPr/>
      </dsp:nvSpPr>
      <dsp:spPr>
        <a:xfrm>
          <a:off x="10490951" y="3697237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3.2.2.Повышен уровень информированности о теории изменений/</a:t>
          </a:r>
          <a:r>
            <a:rPr lang="ru-RU" sz="500" kern="1200" dirty="0" err="1"/>
            <a:t>МиО</a:t>
          </a:r>
          <a:r>
            <a:rPr lang="ru-RU" sz="500" kern="1200" dirty="0"/>
            <a:t> у сотрудников МЮ </a:t>
          </a:r>
        </a:p>
      </dsp:txBody>
      <dsp:txXfrm>
        <a:off x="10504696" y="3710982"/>
        <a:ext cx="711533" cy="441789"/>
      </dsp:txXfrm>
    </dsp:sp>
    <dsp:sp modelId="{F4CB7221-61AF-4CAE-A99A-BA6850A4B7BF}">
      <dsp:nvSpPr>
        <dsp:cNvPr id="0" name=""/>
        <dsp:cNvSpPr/>
      </dsp:nvSpPr>
      <dsp:spPr>
        <a:xfrm>
          <a:off x="10402334" y="4303441"/>
          <a:ext cx="739023" cy="469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171F4-8F94-4420-8F20-20338D98A5CD}">
      <dsp:nvSpPr>
        <dsp:cNvPr id="0" name=""/>
        <dsp:cNvSpPr/>
      </dsp:nvSpPr>
      <dsp:spPr>
        <a:xfrm>
          <a:off x="10484448" y="4381449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3.2.2.1.Проведение тренинга для сотрудников МЮ о подходе теории изменений на основе Руководства по </a:t>
          </a:r>
          <a:r>
            <a:rPr lang="ru-RU" sz="500" kern="1200" dirty="0" err="1"/>
            <a:t>МиО</a:t>
          </a:r>
          <a:endParaRPr lang="ru-RU" sz="500" kern="1200" dirty="0"/>
        </a:p>
      </dsp:txBody>
      <dsp:txXfrm>
        <a:off x="10498193" y="4395194"/>
        <a:ext cx="711533" cy="441789"/>
      </dsp:txXfrm>
    </dsp:sp>
    <dsp:sp modelId="{106C4B67-CCE5-4333-96F8-97F3ACA2FABA}">
      <dsp:nvSpPr>
        <dsp:cNvPr id="0" name=""/>
        <dsp:cNvSpPr/>
      </dsp:nvSpPr>
      <dsp:spPr>
        <a:xfrm>
          <a:off x="6770740" y="926583"/>
          <a:ext cx="739023" cy="46927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F86C4-1AEA-473F-8391-38C3B17EC37C}">
      <dsp:nvSpPr>
        <dsp:cNvPr id="0" name=""/>
        <dsp:cNvSpPr/>
      </dsp:nvSpPr>
      <dsp:spPr>
        <a:xfrm>
          <a:off x="6852853" y="1004591"/>
          <a:ext cx="739023" cy="46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 dirty="0"/>
            <a:t>Уроки выявлены, учтены и извлечены из ПСР 2021-2025 для следующего ПСР 2026-2030</a:t>
          </a:r>
        </a:p>
      </dsp:txBody>
      <dsp:txXfrm>
        <a:off x="6866598" y="1018336"/>
        <a:ext cx="711533" cy="44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180CA8-9C50-6FA3-A7C2-AF212977D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32FD93-3578-2900-F88F-054B775C6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D2AFA5-BDD9-BC6D-F417-B8006075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FF0EC-B0DE-FF57-0903-15835EA1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36C23E-5146-4F4A-7ADA-DB1A2A14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04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DC111-2C79-32CC-FD05-25FA1E67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F94877-ABCF-845A-DD78-1981A8ACD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D79EC7-24DA-E143-78C7-4D13242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9FC9C0-6B62-22BD-0AB4-CDDDB7B7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AF6CA1-0075-6938-A633-008FB3E9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11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C4D784-0E2E-1D3A-670B-DC1469D07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3B9ABB-3301-DE6D-6DB9-DEDB23B07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A2CA9C-C4DA-92EF-F00B-90405529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B151A4-4679-A913-4368-617E8914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8D0698-2707-9E69-CE79-A89AD71D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AD186-82CA-A25A-29B9-EFF2F7CD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824857-2E92-66E2-14F5-D27D4CBBC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FBFBB4-8368-F4A7-FB16-C9A8D87B4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AB6D61-48DE-422C-C397-49FBB7C31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CC174D-E090-07D1-83B8-C676C406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67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BE7BF-965C-1110-1228-9FAA1520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2E327E-AD1F-FAEC-8743-CD82074D3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8F687C-1D03-A1BA-CBED-ADE4A024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39764-1EDF-4F4F-5829-91342F71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B83F5E-4809-E0DE-18DD-08CC62561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7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5BDC1F-E7B0-4AC0-B71A-CE8FE331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9C2281-AF9A-6A46-DA95-8C04E5DC2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7DD75D-6346-049A-E9D1-3D74BF5E2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E7C114-D140-985C-9048-1BB5943F6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9512B-02FF-8C59-5DA3-19F4707E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8F3F7A-645D-F132-B638-A34092F9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2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26C87-71A0-5877-01C2-543B2640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88A45D-1E48-ACD5-302B-3C3F6F77A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C1C3C2-8EBB-34C4-D16A-8D57D8497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69DF4F-4C78-B406-1593-0C88B400D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9FF075-C78A-75A4-BB2E-7419ED644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C65F8DD-B9CC-0F07-2E54-5CBD635B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018DAAB-D0CE-537C-CACC-8C5CF8CF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1E313D-03DC-8142-0C77-36BAA4F2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71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8EAA4-833B-F437-5571-F8FCE4C1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A1F7719-B29B-48C5-BDC4-3E8557C39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66177F-D730-1BBB-4BA8-F2D0A562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825BD4-9659-082E-13CC-04586458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09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808BFEA-3553-12F0-7F10-995A324D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DCB51B-04F0-3A0D-CD1B-A9D38BDA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E2B6A0-E127-A06E-7154-EBE12675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8BC1C-7998-4518-7208-EF488EFC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F1CAC4-A1E1-F13E-809C-77630CCAD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547CF5-4062-F896-C4CE-A4DFC8AF3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A64B3D-58AC-3508-6CF8-A3813544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C024FC-BFC1-9096-B134-8390A01BA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7A0069-7192-5D2F-6750-1B2429FD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EFB89-127B-829C-64DA-A8D43A9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E84095-3458-2D95-41CC-277521973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02D3-BB7D-2E7F-8ABF-E2A278BDC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9A318A-148E-3071-C1D1-B7FDB04F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CEDC68-3E93-6B4D-1F29-FBF7D851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7F9412-6567-2FC6-9486-D51BEA4F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9C712-B15D-BA11-FC70-4E67C4D4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ACA9B8-9F2D-3E72-686B-D0D76BE6D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213FA2-FE8A-7B95-CEE2-96C2A7CCB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D7999-6370-4006-AC97-A6EAB4AEA8C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1FC21E-B133-0545-1617-CB3F42198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4662E6-497B-0093-E80E-6B478086B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5036-8676-4E42-95E9-B9C977A7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19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9CD7B-14AA-E411-E942-FF08DF558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475" y="21304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tg-Cyrl-TJ" dirty="0"/>
              <a:t>ӯнамо оиди лоиҳаи Боби 9.2.Низоми МваА дар Барномаи миллии рушд барои солҳои 2026-2030: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DB17C4-27C4-37D6-9316-FA347335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475" y="4848227"/>
            <a:ext cx="9144000" cy="1655762"/>
          </a:xfrm>
        </p:spPr>
        <p:txBody>
          <a:bodyPr/>
          <a:lstStyle/>
          <a:p>
            <a:r>
              <a:rPr lang="tg-Cyrl-TJ" dirty="0"/>
              <a:t>Ретрит барои коршиносон ва мутахассисони мутассадӣ вобаста ба таҳияи лоиҳаи БМР 2026-2030</a:t>
            </a:r>
          </a:p>
          <a:p>
            <a:r>
              <a:rPr lang="tg-Cyrl-TJ" dirty="0"/>
              <a:t>23 майи 2025 (Осоишгоҳи Шоҳамбарӣ</a:t>
            </a:r>
            <a:r>
              <a:rPr lang="ru-RU" dirty="0"/>
              <a:t>)</a:t>
            </a:r>
          </a:p>
        </p:txBody>
      </p:sp>
      <p:pic>
        <p:nvPicPr>
          <p:cNvPr id="4" name="image18.jpeg">
            <a:extLst>
              <a:ext uri="{FF2B5EF4-FFF2-40B4-BE49-F238E27FC236}">
                <a16:creationId xmlns:a16="http://schemas.microsoft.com/office/drawing/2014/main" id="{A5921E92-8830-B27A-6F83-A3F40FDE0C8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67978" y="436563"/>
            <a:ext cx="1094747" cy="935036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2EF43E7-24A9-04E0-85EB-6E1898CFF3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" y="276224"/>
            <a:ext cx="647700" cy="935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6">
            <a:extLst>
              <a:ext uri="{FF2B5EF4-FFF2-40B4-BE49-F238E27FC236}">
                <a16:creationId xmlns:a16="http://schemas.microsoft.com/office/drawing/2014/main" id="{46E446D9-BFA7-81FF-1FA2-0CDF942D88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6649" y="354011"/>
            <a:ext cx="967399" cy="77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56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F31EB-A063-3052-DA48-FC1D7C26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g-Cyrl-TJ" kern="0" dirty="0"/>
              <a:t>Пешбини кардани тадбирҳо барои амалӣ кардани ҳар як вазифаи гузошташуда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E14FB3-0B53-B488-E689-C9DB4A825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g" sz="2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Таҷдиди тартиби мониторинг ва арзёбӣ , тасдиқи роҳнамо ва шаклҳои ягонаи ҳисоботи мониторинг ва арзёбӣ барои ҳама ҳуҷҷатҳои банақшагирии стратегӣ дар сатҳи миллӣ, соҳавӣ ва маҳал.</a:t>
            </a:r>
          </a:p>
          <a:p>
            <a:r>
              <a:rPr lang="tg" sz="2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Ташкили низоми таълими кадрҳо ва таълими ҳатмии ҳамаи хизматчиёни давлатӣ оид ба таҳия, мониторинг ва арзёбии ҲБС.</a:t>
            </a:r>
          </a:p>
          <a:p>
            <a:r>
              <a:rPr lang="tg" sz="2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Марҳила ба марҳила татбиқи рақамикунонӣ дар </a:t>
            </a:r>
            <a:r>
              <a:rPr lang="tg" sz="2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раванди</a:t>
            </a:r>
            <a:r>
              <a:rPr lang="tg" sz="2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ҷамъоварии маълумот, М&amp;А (тасдиқи алгоритми ҳамкории байнисоҳавӣ барои пайгирии тадбирҳои андешидашуда дар </a:t>
            </a:r>
            <a:r>
              <a:rPr lang="tg" sz="2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БМР</a:t>
            </a:r>
            <a:r>
              <a:rPr lang="tg" sz="2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2026-2030).</a:t>
            </a:r>
          </a:p>
          <a:p>
            <a:r>
              <a:rPr lang="tg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Таҳияи механизми тақвияти низоми МваА, бо роҳи қадрдонӣ намудани мутахассисони фаъол ва пурсамар, ҷалби захираҳои молиявӣ ва инсонӣ. </a:t>
            </a:r>
          </a:p>
          <a:p>
            <a:r>
              <a:rPr lang="tg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Тавсеа бахшидани фаъолияти ГК байниидоравӣ дар сатҳи минтақаҳо/маҳал.</a:t>
            </a:r>
          </a:p>
          <a:p>
            <a:endParaRPr lang="tg" kern="0" dirty="0">
              <a:solidFill>
                <a:srgbClr val="1B1C1D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g" sz="2800" kern="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596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17998-9247-2EBF-81A6-36AD0250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g-Cyrl-TJ" sz="4400" kern="0" dirty="0">
                <a:effectLst/>
              </a:rPr>
              <a:t>Муайян кардани нишондиҳандаҳои </a:t>
            </a:r>
            <a:r>
              <a:rPr lang="tg-Cyrl-TJ" kern="0" dirty="0"/>
              <a:t>ҳ</a:t>
            </a:r>
            <a:r>
              <a:rPr lang="tg-Cyrl-TJ" sz="4400" kern="0" dirty="0">
                <a:effectLst/>
              </a:rPr>
              <a:t>адафноке, ки мо мехоҳем то соли 2030 ноил шавем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657D0D-E262-317E-E47F-E518CAA05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tg-Cyrl-TJ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Таъсиси шӯъба/бахш/шахси масъул оиди МваАии ҲБС.  Вобаста ба шумораи ҲБС дар сатҳи маҳал ва ё соҳа, нишондиҳандаҳо чунин мебошанд: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g-Cyrl-TJ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Зиёда аз 5 ҲБС дар самти мазкур таҳия шудааст, дар ин сурат шӯъба/бахш/штати мутахассисони соҳавии МваАи алоҳида таъсис карда шаванд, ки бо МваАии ҳуҷҷатҳои банақшагирии стратегӣ дар сатҳи соҳа ва ё маҳал (вилоят, шаҳру ноҳияҳо) корбарӣ менамоянд.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g-Cyrl-TJ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Камтар аз 5 ҲБС дар самти мазкур таҳия шудааст, дар ин сурат дохил намудани вазифаҳои мутахассиси МваА ба тавсифи вазифавӣ баҳри вогузор намудани ӯҳдадории МваА ҲБС мақсаднок аз ҷониби шахси масъул.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g-Cyrl-TJ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2). </a:t>
            </a:r>
            <a:r>
              <a:rPr lang="tg-Cyrl-TJ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Тартибҳои муайян оиди МваА аз ҷониби ВРИС, бо дарназардошти шаклҳоя ягонаи маълумот, мӯҳлат (даврият) ва низоми ягонаи пешниҳоди маълумот таҳия ва тасдиқ гардидаанд</a:t>
            </a:r>
            <a:r>
              <a:rPr lang="tg-Cyrl-TJ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g-Cyrl-TJ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3). </a:t>
            </a:r>
            <a:r>
              <a:rPr lang="tg-Cyrl-TJ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Такмили низоми омодасозии кадрҳо (мутахассисони МваА) бо ҷалби ҷонибҳои манфиатдор (сохторҳои давлатӣ, шарикони рушд, бахши хусусӣ, ҷомеъаи шаҳрвандӣ)  ва аз соли 2026-2027 аз ҳисоби маблағгузории буҷетӣ.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57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DFB29-854E-2BD7-B4AD-0303A390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tg-Cyrl-TJ" sz="3800"/>
              <a:t>Шарҳи боби таҳлилшаванда</a:t>
            </a:r>
            <a:endParaRPr lang="ru-RU" sz="38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F2ABA0F-8795-31D8-42C3-600F9C824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79265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147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B322D8-A74D-23F8-B6D4-8655E6B1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754" y="365125"/>
            <a:ext cx="8228045" cy="1325563"/>
          </a:xfrm>
        </p:spPr>
        <p:txBody>
          <a:bodyPr>
            <a:normAutofit fontScale="90000"/>
          </a:bodyPr>
          <a:lstStyle/>
          <a:p>
            <a:r>
              <a:rPr lang="tg-Cyrl-TJ" sz="4200" b="1" kern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Алокамандии мавзӯи соҳавӣ бо СМР 2030 БМР 2016-2020, БМР 2021-2025</a:t>
            </a:r>
            <a:endParaRPr lang="ru-RU" sz="42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BE22DB4-C684-3174-0015-8BE5C5DF79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548081"/>
              </p:ext>
            </p:extLst>
          </p:nvPr>
        </p:nvGraphicFramePr>
        <p:xfrm>
          <a:off x="838200" y="1632112"/>
          <a:ext cx="10853928" cy="4544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86AB6442-6F56-66FB-E1CD-0668A6454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128588"/>
              </p:ext>
            </p:extLst>
          </p:nvPr>
        </p:nvGraphicFramePr>
        <p:xfrm>
          <a:off x="-615820" y="521271"/>
          <a:ext cx="4775719" cy="2673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1DA05E51-B959-7D47-775B-17CB1D3B85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0866371"/>
              </p:ext>
            </p:extLst>
          </p:nvPr>
        </p:nvGraphicFramePr>
        <p:xfrm>
          <a:off x="8618376" y="3428339"/>
          <a:ext cx="3573624" cy="300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09216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A1000-A83D-7053-7C34-5E5240325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g-Cyrl-TJ" sz="4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Таҳлили вазъи кунунии соҳа: натиҷаҳои ноилшуда дар 2021-2025 </a:t>
            </a:r>
            <a:endParaRPr lang="ru-RU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B06BC1-2A2A-D9CD-479F-B823EC54B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20000"/>
          </a:bodyPr>
          <a:lstStyle/>
          <a:p>
            <a:r>
              <a:rPr lang="tg-Cyrl-TJ" sz="2200" dirty="0"/>
              <a:t>Котиботи ГК байниидоравӣ фаъолияти худро бо дастгирии шарикони рушд (</a:t>
            </a:r>
            <a:r>
              <a:rPr lang="en-US" sz="2200" dirty="0"/>
              <a:t>UNDP, UNICEF, JICA, ACTED…)</a:t>
            </a:r>
            <a:r>
              <a:rPr lang="ru-RU" sz="2200" dirty="0"/>
              <a:t> </a:t>
            </a:r>
            <a:r>
              <a:rPr lang="ru-RU" sz="2200" dirty="0" err="1"/>
              <a:t>бо</a:t>
            </a:r>
            <a:r>
              <a:rPr lang="ru-RU" sz="2200" dirty="0"/>
              <a:t> </a:t>
            </a:r>
            <a:r>
              <a:rPr lang="tg-Cyrl-TJ" sz="2200" dirty="0"/>
              <a:t>ҷалби ҷомеъаи шаҳрвандӣ ва сохтори хусусӣ фаъол намуданд.</a:t>
            </a:r>
            <a:r>
              <a:rPr lang="en-US" sz="2200" dirty="0"/>
              <a:t> </a:t>
            </a:r>
            <a:r>
              <a:rPr lang="tg-Cyrl-TJ" sz="2200" dirty="0"/>
              <a:t>Ҳар сол ҷаласаҳои кории ин гурӯҳҳо баҳри баррасӣ, таҳлил ва муҳокимаи  сатҳи татбиқи ҲБС сатҳи миллӣ ва соҳавӣ ташкил карда мешавад. </a:t>
            </a:r>
          </a:p>
          <a:p>
            <a:r>
              <a:rPr lang="en-US" sz="2200" dirty="0"/>
              <a:t>3 </a:t>
            </a:r>
            <a:r>
              <a:rPr lang="tg-Cyrl-TJ" sz="2200" dirty="0"/>
              <a:t>курсҳои омӯзишӣ оиди МваА дар Ҷопон барои 42 нафар мутахассисони соҳаи МваА дар солҳои 2022-2023-2024 ташкил ва баргузор карда шуд. </a:t>
            </a:r>
          </a:p>
          <a:p>
            <a:r>
              <a:rPr lang="tg-Cyrl-TJ" sz="2200" dirty="0"/>
              <a:t>Зиёда аз 38 омӯзишҳо оид ба МваА барои ГК байниидоравӣ аз ҷониби коршиносони ҷопонӣ ва маҳаллӣ барои 338 нафар гузаронида шуд  </a:t>
            </a:r>
          </a:p>
          <a:p>
            <a:r>
              <a:rPr lang="tg-Cyrl-TJ" sz="2200" dirty="0"/>
              <a:t>Бо ҳамоҳангсозии Котиботи ШМР ҳисоботҳои миллии арзёбии ҲРУ – Шарҳи миллии ихтиёрӣ, ва Шарҳи миллии маҳаллӣ таҳия ва пешниҳод карда шуд.</a:t>
            </a:r>
          </a:p>
          <a:p>
            <a:r>
              <a:rPr lang="tg-Cyrl-TJ" sz="2200" dirty="0"/>
              <a:t>Тадқиқоти чуқур “Вазъи кунунӣ ва мушкилот вобаста ба МваА ҲБС дар ҶТ” гузаронида шуд. </a:t>
            </a:r>
          </a:p>
          <a:p>
            <a:r>
              <a:rPr lang="tg-Cyrl-TJ" sz="2200" dirty="0"/>
              <a:t>Глоссарий барои терминҳои вобаста ва таҳия, МваАии ҲБС иборат аз 122 калимаю ибора таҳия карда шуд. </a:t>
            </a:r>
          </a:p>
          <a:p>
            <a:r>
              <a:rPr lang="tg-Cyrl-TJ" sz="2200" dirty="0"/>
              <a:t>Роҳнамо барои таҳия, МваАии ҲБС барои вазорату идораҳо ва ҷонибҳои дахлдор бо замимаҳо – шаклҳои гузаронидани МваА коркард карда шуд.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0532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9BED6-7C09-E08D-68B8-96D08AC27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3"/>
            <a:ext cx="10515600" cy="1325563"/>
          </a:xfrm>
        </p:spPr>
        <p:txBody>
          <a:bodyPr>
            <a:normAutofit/>
          </a:bodyPr>
          <a:lstStyle/>
          <a:p>
            <a:r>
              <a:rPr lang="tg-Cyrl-TJ" sz="4200" b="1"/>
              <a:t>Таҳлили вазъи кунунии соҳа: сабақҳои андӯхта</a:t>
            </a:r>
            <a:endParaRPr lang="ru-RU" sz="42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019B27-2B3E-3608-DBF8-BDB7B6266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Норасоии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ҳамоҳангӣ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ҳамгироӣ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Сабақҳои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андӯхта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 БМР 2016-2020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пурра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дар БМР 2021-2025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истифода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нашудаанд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Ҳамоҳангсозии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байниидоравӣ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ҳамгироии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барномаҳои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соҳавӣ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маҳаллӣ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БМР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заиф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Мушкилоти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банақшагирӣ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 "поён ба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боло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Барномаҳо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аксаран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сатҳи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миллӣ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сатҳи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маҳал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фароварда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мешаванд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аз "поён ба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таҳия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мегарданд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боиси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мушкилоти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маблағгузорӣ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нокифоя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будани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захираҳои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маҳаллӣ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мегардад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Иштироки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маҳдуди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ҷонибҳои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манфиатдор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Гарчанде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муқарраргардида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иштироки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ҷомеаи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шаҳрвандӣ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бахши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хусусиро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пешбинӣ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мекунад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дар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гурӯҳҳои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tg-Cyrl-TJ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ҳалҳо ва соҳаҳо барои таҳияи ҲБС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асосан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кормандони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давлатӣ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мушовирон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(бе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иштироки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сохтори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хусусӣ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иборатанд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Набудани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дақиқи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М&amp;А: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Расмиёти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мониторинг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арзёбӣ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(М&amp;А) дар ҲБС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дақиқ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саволҳои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асосӣ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кай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мекунад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гуна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гуна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омода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мешавад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ҷавоби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пурра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дақиқ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вуҷуд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Норасоии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маблағгузорӣ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иқтидори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инсонӣ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Татбиқи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М&amp;А ба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маблағгузории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доимӣ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ниёз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дорад,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он аз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буҷет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 таври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доимӣ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таъмин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намегардад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Илова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 ин,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иқтидори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кормандони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масъул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соҳаи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М&amp;А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нокифоя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омӯзишҳо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сабаби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тағйироти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кадрӣ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самаранок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нестанд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2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B7948-BA9B-3A2F-751D-375D025B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471"/>
            <a:ext cx="10515600" cy="1325563"/>
          </a:xfrm>
        </p:spPr>
        <p:txBody>
          <a:bodyPr>
            <a:noAutofit/>
          </a:bodyPr>
          <a:lstStyle/>
          <a:p>
            <a:r>
              <a:rPr lang="tg-Cyrl-TJ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Таҳияи дарахти мушкилот</a:t>
            </a:r>
            <a:endParaRPr lang="ru-RU" sz="3500" dirty="0"/>
          </a:p>
        </p:txBody>
      </p:sp>
      <p:sp>
        <p:nvSpPr>
          <p:cNvPr id="6" name="Облачко с текстом: овальное 5">
            <a:extLst>
              <a:ext uri="{FF2B5EF4-FFF2-40B4-BE49-F238E27FC236}">
                <a16:creationId xmlns:a16="http://schemas.microsoft.com/office/drawing/2014/main" id="{6C9E6889-5578-6C2C-EFFF-0C85C18E551B}"/>
              </a:ext>
            </a:extLst>
          </p:cNvPr>
          <p:cNvSpPr/>
          <p:nvPr/>
        </p:nvSpPr>
        <p:spPr>
          <a:xfrm>
            <a:off x="7812833" y="644590"/>
            <a:ext cx="2357534" cy="765110"/>
          </a:xfrm>
          <a:prstGeom prst="wedgeEllipseCallout">
            <a:avLst>
              <a:gd name="adj1" fmla="val -98462"/>
              <a:gd name="adj2" fmla="val 1442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Паёмадҳои мушкилоти калидӣ</a:t>
            </a:r>
            <a:endParaRPr lang="ru-RU" dirty="0"/>
          </a:p>
        </p:txBody>
      </p:sp>
      <p:sp>
        <p:nvSpPr>
          <p:cNvPr id="7" name="Облачко с текстом: овальное 6">
            <a:extLst>
              <a:ext uri="{FF2B5EF4-FFF2-40B4-BE49-F238E27FC236}">
                <a16:creationId xmlns:a16="http://schemas.microsoft.com/office/drawing/2014/main" id="{EF5B3067-B080-D015-5058-0F3F7E52C0DD}"/>
              </a:ext>
            </a:extLst>
          </p:cNvPr>
          <p:cNvSpPr/>
          <p:nvPr/>
        </p:nvSpPr>
        <p:spPr>
          <a:xfrm>
            <a:off x="189721" y="2269186"/>
            <a:ext cx="2114939" cy="1643451"/>
          </a:xfrm>
          <a:prstGeom prst="wedgeEllipseCallout">
            <a:avLst>
              <a:gd name="adj1" fmla="val 206811"/>
              <a:gd name="adj2" fmla="val 321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Сабабҳои пайдоиши мушкилоти калидӣ</a:t>
            </a:r>
            <a:endParaRPr lang="ru-RU" dirty="0"/>
          </a:p>
        </p:txBody>
      </p:sp>
      <p:sp>
        <p:nvSpPr>
          <p:cNvPr id="8" name="Облачко с текстом: овальное 7">
            <a:extLst>
              <a:ext uri="{FF2B5EF4-FFF2-40B4-BE49-F238E27FC236}">
                <a16:creationId xmlns:a16="http://schemas.microsoft.com/office/drawing/2014/main" id="{12FC9C33-5777-73F4-1215-0C8891DA1A1F}"/>
              </a:ext>
            </a:extLst>
          </p:cNvPr>
          <p:cNvSpPr/>
          <p:nvPr/>
        </p:nvSpPr>
        <p:spPr>
          <a:xfrm>
            <a:off x="2516155" y="2073243"/>
            <a:ext cx="2114938" cy="765110"/>
          </a:xfrm>
          <a:prstGeom prst="wedgeEllipseCallout">
            <a:avLst>
              <a:gd name="adj1" fmla="val 138848"/>
              <a:gd name="adj2" fmla="val 990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Мушкилоти (муаммои) асосӣ 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26C5F04-1875-DA24-6506-A7CC78A30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Объект 3">
            <a:extLst>
              <a:ext uri="{FF2B5EF4-FFF2-40B4-BE49-F238E27FC236}">
                <a16:creationId xmlns:a16="http://schemas.microsoft.com/office/drawing/2014/main" id="{B15954AB-8E3B-8A3E-EF1B-78EC41DD22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57255"/>
              </p:ext>
            </p:extLst>
          </p:nvPr>
        </p:nvGraphicFramePr>
        <p:xfrm>
          <a:off x="447675" y="1409700"/>
          <a:ext cx="11229975" cy="5153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324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B7948-BA9B-3A2F-751D-375D025B3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g-Cyrl-TJ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Таҳияи дарахти мақсадҳо (баръакси дарахти мушкилот)</a:t>
            </a:r>
            <a:endParaRPr lang="ru-RU" sz="3500" dirty="0"/>
          </a:p>
        </p:txBody>
      </p:sp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2558E177-8C97-A366-33FC-4D87DA8056D8}"/>
              </a:ext>
            </a:extLst>
          </p:cNvPr>
          <p:cNvSpPr/>
          <p:nvPr/>
        </p:nvSpPr>
        <p:spPr>
          <a:xfrm>
            <a:off x="2516155" y="2073243"/>
            <a:ext cx="2114938" cy="765110"/>
          </a:xfrm>
          <a:prstGeom prst="wedgeEllipseCallout">
            <a:avLst>
              <a:gd name="adj1" fmla="val 138848"/>
              <a:gd name="adj2" fmla="val 990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Мақсади асосӣ </a:t>
            </a:r>
            <a:endParaRPr lang="ru-RU" dirty="0"/>
          </a:p>
        </p:txBody>
      </p:sp>
      <p:sp>
        <p:nvSpPr>
          <p:cNvPr id="6" name="Облачко с текстом: овальное 5">
            <a:extLst>
              <a:ext uri="{FF2B5EF4-FFF2-40B4-BE49-F238E27FC236}">
                <a16:creationId xmlns:a16="http://schemas.microsoft.com/office/drawing/2014/main" id="{6C9E6889-5578-6C2C-EFFF-0C85C18E551B}"/>
              </a:ext>
            </a:extLst>
          </p:cNvPr>
          <p:cNvSpPr/>
          <p:nvPr/>
        </p:nvSpPr>
        <p:spPr>
          <a:xfrm>
            <a:off x="8312022" y="1027906"/>
            <a:ext cx="3253273" cy="541953"/>
          </a:xfrm>
          <a:prstGeom prst="wedgeEllipseCallout">
            <a:avLst>
              <a:gd name="adj1" fmla="val -98462"/>
              <a:gd name="adj2" fmla="val 1442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Натиҷаҳои ҳалли мушкилот</a:t>
            </a:r>
            <a:endParaRPr lang="ru-RU" dirty="0"/>
          </a:p>
        </p:txBody>
      </p:sp>
      <p:sp>
        <p:nvSpPr>
          <p:cNvPr id="7" name="Облачко с текстом: овальное 6">
            <a:extLst>
              <a:ext uri="{FF2B5EF4-FFF2-40B4-BE49-F238E27FC236}">
                <a16:creationId xmlns:a16="http://schemas.microsoft.com/office/drawing/2014/main" id="{EF5B3067-B080-D015-5058-0F3F7E52C0DD}"/>
              </a:ext>
            </a:extLst>
          </p:cNvPr>
          <p:cNvSpPr/>
          <p:nvPr/>
        </p:nvSpPr>
        <p:spPr>
          <a:xfrm>
            <a:off x="116632" y="2235362"/>
            <a:ext cx="2684108" cy="1643451"/>
          </a:xfrm>
          <a:prstGeom prst="wedgeEllipseCallout">
            <a:avLst>
              <a:gd name="adj1" fmla="val 171353"/>
              <a:gd name="adj2" fmla="val 344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g-Cyrl-TJ" dirty="0"/>
              <a:t>Мақсадҳои ибтидоӣ миёнамӯҳлат ва ниҳоӣ,  ки ба мақсади асосӣ мерасонанд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9BE4B617-6F98-5245-02E8-034B55BFF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Объект 3">
            <a:extLst>
              <a:ext uri="{FF2B5EF4-FFF2-40B4-BE49-F238E27FC236}">
                <a16:creationId xmlns:a16="http://schemas.microsoft.com/office/drawing/2014/main" id="{36905B79-39D8-03DF-3249-50E2713B0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343862"/>
              </p:ext>
            </p:extLst>
          </p:nvPr>
        </p:nvGraphicFramePr>
        <p:xfrm>
          <a:off x="447675" y="1318260"/>
          <a:ext cx="11229975" cy="5153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576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BB8E5-08EA-D7CB-EA56-ED7256D6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291"/>
          </a:xfrm>
        </p:spPr>
        <p:txBody>
          <a:bodyPr>
            <a:noAutofit/>
          </a:bodyPr>
          <a:lstStyle/>
          <a:p>
            <a:br>
              <a:rPr lang="ru-RU" sz="3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g-Cyrl-TJ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Муайян кардани мақсадҳои афзалиятнок барои 5 соли минбаъда</a:t>
            </a:r>
            <a:endParaRPr lang="ru-RU" sz="3000" dirty="0"/>
          </a:p>
        </p:txBody>
      </p:sp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ABA275E6-6AD9-AE98-FF85-AABD07541E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314282"/>
              </p:ext>
            </p:extLst>
          </p:nvPr>
        </p:nvGraphicFramePr>
        <p:xfrm>
          <a:off x="447675" y="1318260"/>
          <a:ext cx="11229975" cy="5153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Полилиния: фигура 12">
            <a:extLst>
              <a:ext uri="{FF2B5EF4-FFF2-40B4-BE49-F238E27FC236}">
                <a16:creationId xmlns:a16="http://schemas.microsoft.com/office/drawing/2014/main" id="{0262EA8E-6396-BBA4-5F6E-B1F9B3ECC858}"/>
              </a:ext>
            </a:extLst>
          </p:cNvPr>
          <p:cNvSpPr/>
          <p:nvPr/>
        </p:nvSpPr>
        <p:spPr>
          <a:xfrm>
            <a:off x="228600" y="2699657"/>
            <a:ext cx="11742446" cy="3864429"/>
          </a:xfrm>
          <a:custGeom>
            <a:avLst/>
            <a:gdLst>
              <a:gd name="connsiteX0" fmla="*/ 718457 w 11742446"/>
              <a:gd name="connsiteY0" fmla="*/ 892629 h 3864429"/>
              <a:gd name="connsiteX1" fmla="*/ 783771 w 11742446"/>
              <a:gd name="connsiteY1" fmla="*/ 859972 h 3864429"/>
              <a:gd name="connsiteX2" fmla="*/ 2797629 w 11742446"/>
              <a:gd name="connsiteY2" fmla="*/ 609600 h 3864429"/>
              <a:gd name="connsiteX3" fmla="*/ 3624943 w 11742446"/>
              <a:gd name="connsiteY3" fmla="*/ 566057 h 3864429"/>
              <a:gd name="connsiteX4" fmla="*/ 4354286 w 11742446"/>
              <a:gd name="connsiteY4" fmla="*/ 533400 h 3864429"/>
              <a:gd name="connsiteX5" fmla="*/ 4898571 w 11742446"/>
              <a:gd name="connsiteY5" fmla="*/ 478972 h 3864429"/>
              <a:gd name="connsiteX6" fmla="*/ 5203371 w 11742446"/>
              <a:gd name="connsiteY6" fmla="*/ 370114 h 3864429"/>
              <a:gd name="connsiteX7" fmla="*/ 5268686 w 11742446"/>
              <a:gd name="connsiteY7" fmla="*/ 326572 h 3864429"/>
              <a:gd name="connsiteX8" fmla="*/ 5334000 w 11742446"/>
              <a:gd name="connsiteY8" fmla="*/ 315686 h 3864429"/>
              <a:gd name="connsiteX9" fmla="*/ 5366657 w 11742446"/>
              <a:gd name="connsiteY9" fmla="*/ 304800 h 3864429"/>
              <a:gd name="connsiteX10" fmla="*/ 5682343 w 11742446"/>
              <a:gd name="connsiteY10" fmla="*/ 293914 h 3864429"/>
              <a:gd name="connsiteX11" fmla="*/ 5889171 w 11742446"/>
              <a:gd name="connsiteY11" fmla="*/ 228600 h 3864429"/>
              <a:gd name="connsiteX12" fmla="*/ 5987143 w 11742446"/>
              <a:gd name="connsiteY12" fmla="*/ 206829 h 3864429"/>
              <a:gd name="connsiteX13" fmla="*/ 6193971 w 11742446"/>
              <a:gd name="connsiteY13" fmla="*/ 108857 h 3864429"/>
              <a:gd name="connsiteX14" fmla="*/ 6313714 w 11742446"/>
              <a:gd name="connsiteY14" fmla="*/ 54429 h 3864429"/>
              <a:gd name="connsiteX15" fmla="*/ 6400800 w 11742446"/>
              <a:gd name="connsiteY15" fmla="*/ 43543 h 3864429"/>
              <a:gd name="connsiteX16" fmla="*/ 6477000 w 11742446"/>
              <a:gd name="connsiteY16" fmla="*/ 32657 h 3864429"/>
              <a:gd name="connsiteX17" fmla="*/ 6716486 w 11742446"/>
              <a:gd name="connsiteY17" fmla="*/ 0 h 3864429"/>
              <a:gd name="connsiteX18" fmla="*/ 7587343 w 11742446"/>
              <a:gd name="connsiteY18" fmla="*/ 21772 h 3864429"/>
              <a:gd name="connsiteX19" fmla="*/ 7837714 w 11742446"/>
              <a:gd name="connsiteY19" fmla="*/ 119743 h 3864429"/>
              <a:gd name="connsiteX20" fmla="*/ 8077200 w 11742446"/>
              <a:gd name="connsiteY20" fmla="*/ 206829 h 3864429"/>
              <a:gd name="connsiteX21" fmla="*/ 8327571 w 11742446"/>
              <a:gd name="connsiteY21" fmla="*/ 250372 h 3864429"/>
              <a:gd name="connsiteX22" fmla="*/ 8545286 w 11742446"/>
              <a:gd name="connsiteY22" fmla="*/ 239486 h 3864429"/>
              <a:gd name="connsiteX23" fmla="*/ 9818914 w 11742446"/>
              <a:gd name="connsiteY23" fmla="*/ 522514 h 3864429"/>
              <a:gd name="connsiteX24" fmla="*/ 10134600 w 11742446"/>
              <a:gd name="connsiteY24" fmla="*/ 664029 h 3864429"/>
              <a:gd name="connsiteX25" fmla="*/ 10232571 w 11742446"/>
              <a:gd name="connsiteY25" fmla="*/ 707572 h 3864429"/>
              <a:gd name="connsiteX26" fmla="*/ 10406743 w 11742446"/>
              <a:gd name="connsiteY26" fmla="*/ 816429 h 3864429"/>
              <a:gd name="connsiteX27" fmla="*/ 10559143 w 11742446"/>
              <a:gd name="connsiteY27" fmla="*/ 892629 h 3864429"/>
              <a:gd name="connsiteX28" fmla="*/ 10885714 w 11742446"/>
              <a:gd name="connsiteY28" fmla="*/ 1251857 h 3864429"/>
              <a:gd name="connsiteX29" fmla="*/ 11179629 w 11742446"/>
              <a:gd name="connsiteY29" fmla="*/ 1534886 h 3864429"/>
              <a:gd name="connsiteX30" fmla="*/ 11342914 w 11742446"/>
              <a:gd name="connsiteY30" fmla="*/ 1719943 h 3864429"/>
              <a:gd name="connsiteX31" fmla="*/ 11397343 w 11742446"/>
              <a:gd name="connsiteY31" fmla="*/ 1774372 h 3864429"/>
              <a:gd name="connsiteX32" fmla="*/ 11430000 w 11742446"/>
              <a:gd name="connsiteY32" fmla="*/ 1839686 h 3864429"/>
              <a:gd name="connsiteX33" fmla="*/ 11484429 w 11742446"/>
              <a:gd name="connsiteY33" fmla="*/ 1937657 h 3864429"/>
              <a:gd name="connsiteX34" fmla="*/ 11506200 w 11742446"/>
              <a:gd name="connsiteY34" fmla="*/ 2024743 h 3864429"/>
              <a:gd name="connsiteX35" fmla="*/ 11549743 w 11742446"/>
              <a:gd name="connsiteY35" fmla="*/ 2122714 h 3864429"/>
              <a:gd name="connsiteX36" fmla="*/ 11571514 w 11742446"/>
              <a:gd name="connsiteY36" fmla="*/ 2275114 h 3864429"/>
              <a:gd name="connsiteX37" fmla="*/ 11625943 w 11742446"/>
              <a:gd name="connsiteY37" fmla="*/ 2383972 h 3864429"/>
              <a:gd name="connsiteX38" fmla="*/ 11723914 w 11742446"/>
              <a:gd name="connsiteY38" fmla="*/ 2601686 h 3864429"/>
              <a:gd name="connsiteX39" fmla="*/ 11723914 w 11742446"/>
              <a:gd name="connsiteY39" fmla="*/ 2884714 h 3864429"/>
              <a:gd name="connsiteX40" fmla="*/ 11560629 w 11742446"/>
              <a:gd name="connsiteY40" fmla="*/ 3243943 h 3864429"/>
              <a:gd name="connsiteX41" fmla="*/ 11473543 w 11742446"/>
              <a:gd name="connsiteY41" fmla="*/ 3407229 h 3864429"/>
              <a:gd name="connsiteX42" fmla="*/ 11451771 w 11742446"/>
              <a:gd name="connsiteY42" fmla="*/ 3472543 h 3864429"/>
              <a:gd name="connsiteX43" fmla="*/ 11397343 w 11742446"/>
              <a:gd name="connsiteY43" fmla="*/ 3614057 h 3864429"/>
              <a:gd name="connsiteX44" fmla="*/ 11353800 w 11742446"/>
              <a:gd name="connsiteY44" fmla="*/ 3668486 h 3864429"/>
              <a:gd name="connsiteX45" fmla="*/ 11277600 w 11742446"/>
              <a:gd name="connsiteY45" fmla="*/ 3690257 h 3864429"/>
              <a:gd name="connsiteX46" fmla="*/ 10428514 w 11742446"/>
              <a:gd name="connsiteY46" fmla="*/ 3722914 h 3864429"/>
              <a:gd name="connsiteX47" fmla="*/ 10178143 w 11742446"/>
              <a:gd name="connsiteY47" fmla="*/ 3733800 h 3864429"/>
              <a:gd name="connsiteX48" fmla="*/ 9231086 w 11742446"/>
              <a:gd name="connsiteY48" fmla="*/ 3733800 h 3864429"/>
              <a:gd name="connsiteX49" fmla="*/ 9024257 w 11742446"/>
              <a:gd name="connsiteY49" fmla="*/ 3712029 h 3864429"/>
              <a:gd name="connsiteX50" fmla="*/ 8882743 w 11742446"/>
              <a:gd name="connsiteY50" fmla="*/ 3701143 h 3864429"/>
              <a:gd name="connsiteX51" fmla="*/ 7620000 w 11742446"/>
              <a:gd name="connsiteY51" fmla="*/ 3777343 h 3864429"/>
              <a:gd name="connsiteX52" fmla="*/ 7424057 w 11742446"/>
              <a:gd name="connsiteY52" fmla="*/ 3810000 h 3864429"/>
              <a:gd name="connsiteX53" fmla="*/ 7282543 w 11742446"/>
              <a:gd name="connsiteY53" fmla="*/ 3842657 h 3864429"/>
              <a:gd name="connsiteX54" fmla="*/ 6672943 w 11742446"/>
              <a:gd name="connsiteY54" fmla="*/ 3864429 h 3864429"/>
              <a:gd name="connsiteX55" fmla="*/ 4441371 w 11742446"/>
              <a:gd name="connsiteY55" fmla="*/ 3831772 h 3864429"/>
              <a:gd name="connsiteX56" fmla="*/ 3777343 w 11742446"/>
              <a:gd name="connsiteY56" fmla="*/ 3842657 h 3864429"/>
              <a:gd name="connsiteX57" fmla="*/ 1850571 w 11742446"/>
              <a:gd name="connsiteY57" fmla="*/ 3820886 h 3864429"/>
              <a:gd name="connsiteX58" fmla="*/ 1589314 w 11742446"/>
              <a:gd name="connsiteY58" fmla="*/ 3788229 h 3864429"/>
              <a:gd name="connsiteX59" fmla="*/ 1197429 w 11742446"/>
              <a:gd name="connsiteY59" fmla="*/ 3831772 h 3864429"/>
              <a:gd name="connsiteX60" fmla="*/ 413657 w 11742446"/>
              <a:gd name="connsiteY60" fmla="*/ 3799114 h 3864429"/>
              <a:gd name="connsiteX61" fmla="*/ 359229 w 11742446"/>
              <a:gd name="connsiteY61" fmla="*/ 3788229 h 3864429"/>
              <a:gd name="connsiteX62" fmla="*/ 239486 w 11742446"/>
              <a:gd name="connsiteY62" fmla="*/ 3712029 h 3864429"/>
              <a:gd name="connsiteX63" fmla="*/ 195943 w 11742446"/>
              <a:gd name="connsiteY63" fmla="*/ 3679372 h 3864429"/>
              <a:gd name="connsiteX64" fmla="*/ 152400 w 11742446"/>
              <a:gd name="connsiteY64" fmla="*/ 3657600 h 3864429"/>
              <a:gd name="connsiteX65" fmla="*/ 87086 w 11742446"/>
              <a:gd name="connsiteY65" fmla="*/ 3592286 h 3864429"/>
              <a:gd name="connsiteX66" fmla="*/ 43543 w 11742446"/>
              <a:gd name="connsiteY66" fmla="*/ 3472543 h 3864429"/>
              <a:gd name="connsiteX67" fmla="*/ 21771 w 11742446"/>
              <a:gd name="connsiteY67" fmla="*/ 3374572 h 3864429"/>
              <a:gd name="connsiteX68" fmla="*/ 0 w 11742446"/>
              <a:gd name="connsiteY68" fmla="*/ 3222172 h 3864429"/>
              <a:gd name="connsiteX69" fmla="*/ 32657 w 11742446"/>
              <a:gd name="connsiteY69" fmla="*/ 2525486 h 3864429"/>
              <a:gd name="connsiteX70" fmla="*/ 65314 w 11742446"/>
              <a:gd name="connsiteY70" fmla="*/ 2394857 h 3864429"/>
              <a:gd name="connsiteX71" fmla="*/ 141514 w 11742446"/>
              <a:gd name="connsiteY71" fmla="*/ 2133600 h 3864429"/>
              <a:gd name="connsiteX72" fmla="*/ 163286 w 11742446"/>
              <a:gd name="connsiteY72" fmla="*/ 2002972 h 3864429"/>
              <a:gd name="connsiteX73" fmla="*/ 250371 w 11742446"/>
              <a:gd name="connsiteY73" fmla="*/ 1730829 h 3864429"/>
              <a:gd name="connsiteX74" fmla="*/ 304800 w 11742446"/>
              <a:gd name="connsiteY74" fmla="*/ 1578429 h 3864429"/>
              <a:gd name="connsiteX75" fmla="*/ 446314 w 11742446"/>
              <a:gd name="connsiteY75" fmla="*/ 1328057 h 3864429"/>
              <a:gd name="connsiteX76" fmla="*/ 587829 w 11742446"/>
              <a:gd name="connsiteY76" fmla="*/ 1110343 h 3864429"/>
              <a:gd name="connsiteX77" fmla="*/ 707571 w 11742446"/>
              <a:gd name="connsiteY77" fmla="*/ 979714 h 3864429"/>
              <a:gd name="connsiteX78" fmla="*/ 772886 w 11742446"/>
              <a:gd name="connsiteY78" fmla="*/ 936172 h 3864429"/>
              <a:gd name="connsiteX79" fmla="*/ 816429 w 11742446"/>
              <a:gd name="connsiteY79" fmla="*/ 914400 h 3864429"/>
              <a:gd name="connsiteX80" fmla="*/ 881743 w 11742446"/>
              <a:gd name="connsiteY80" fmla="*/ 859972 h 3864429"/>
              <a:gd name="connsiteX81" fmla="*/ 892629 w 11742446"/>
              <a:gd name="connsiteY81" fmla="*/ 805543 h 386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1742446" h="3864429">
                <a:moveTo>
                  <a:pt x="718457" y="892629"/>
                </a:moveTo>
                <a:cubicBezTo>
                  <a:pt x="740228" y="881743"/>
                  <a:pt x="760057" y="865464"/>
                  <a:pt x="783771" y="859972"/>
                </a:cubicBezTo>
                <a:cubicBezTo>
                  <a:pt x="1999586" y="578415"/>
                  <a:pt x="1521886" y="668937"/>
                  <a:pt x="2797629" y="609600"/>
                </a:cubicBezTo>
                <a:lnTo>
                  <a:pt x="3624943" y="566057"/>
                </a:lnTo>
                <a:lnTo>
                  <a:pt x="4354286" y="533400"/>
                </a:lnTo>
                <a:cubicBezTo>
                  <a:pt x="4535714" y="515257"/>
                  <a:pt x="4719519" y="513405"/>
                  <a:pt x="4898571" y="478972"/>
                </a:cubicBezTo>
                <a:cubicBezTo>
                  <a:pt x="5004515" y="458598"/>
                  <a:pt x="5103612" y="411191"/>
                  <a:pt x="5203371" y="370114"/>
                </a:cubicBezTo>
                <a:cubicBezTo>
                  <a:pt x="5227566" y="360151"/>
                  <a:pt x="5244533" y="336636"/>
                  <a:pt x="5268686" y="326572"/>
                </a:cubicBezTo>
                <a:cubicBezTo>
                  <a:pt x="5289060" y="318083"/>
                  <a:pt x="5312454" y="320474"/>
                  <a:pt x="5334000" y="315686"/>
                </a:cubicBezTo>
                <a:cubicBezTo>
                  <a:pt x="5345201" y="313197"/>
                  <a:pt x="5355205" y="305516"/>
                  <a:pt x="5366657" y="304800"/>
                </a:cubicBezTo>
                <a:cubicBezTo>
                  <a:pt x="5471743" y="298232"/>
                  <a:pt x="5577114" y="297543"/>
                  <a:pt x="5682343" y="293914"/>
                </a:cubicBezTo>
                <a:cubicBezTo>
                  <a:pt x="5748592" y="271831"/>
                  <a:pt x="5821804" y="246328"/>
                  <a:pt x="5889171" y="228600"/>
                </a:cubicBezTo>
                <a:cubicBezTo>
                  <a:pt x="5921523" y="220086"/>
                  <a:pt x="5954486" y="214086"/>
                  <a:pt x="5987143" y="206829"/>
                </a:cubicBezTo>
                <a:cubicBezTo>
                  <a:pt x="6136019" y="113781"/>
                  <a:pt x="6010080" y="184085"/>
                  <a:pt x="6193971" y="108857"/>
                </a:cubicBezTo>
                <a:cubicBezTo>
                  <a:pt x="6234551" y="92256"/>
                  <a:pt x="6271905" y="67632"/>
                  <a:pt x="6313714" y="54429"/>
                </a:cubicBezTo>
                <a:cubicBezTo>
                  <a:pt x="6341611" y="45620"/>
                  <a:pt x="6371802" y="47409"/>
                  <a:pt x="6400800" y="43543"/>
                </a:cubicBezTo>
                <a:cubicBezTo>
                  <a:pt x="6426233" y="40152"/>
                  <a:pt x="6451691" y="36875"/>
                  <a:pt x="6477000" y="32657"/>
                </a:cubicBezTo>
                <a:cubicBezTo>
                  <a:pt x="6668006" y="823"/>
                  <a:pt x="6524895" y="17418"/>
                  <a:pt x="6716486" y="0"/>
                </a:cubicBezTo>
                <a:cubicBezTo>
                  <a:pt x="7006772" y="7257"/>
                  <a:pt x="7297582" y="2875"/>
                  <a:pt x="7587343" y="21772"/>
                </a:cubicBezTo>
                <a:cubicBezTo>
                  <a:pt x="7646407" y="25624"/>
                  <a:pt x="7784282" y="97480"/>
                  <a:pt x="7837714" y="119743"/>
                </a:cubicBezTo>
                <a:cubicBezTo>
                  <a:pt x="7877166" y="136181"/>
                  <a:pt x="8022681" y="192482"/>
                  <a:pt x="8077200" y="206829"/>
                </a:cubicBezTo>
                <a:cubicBezTo>
                  <a:pt x="8142914" y="224122"/>
                  <a:pt x="8265487" y="240820"/>
                  <a:pt x="8327571" y="250372"/>
                </a:cubicBezTo>
                <a:cubicBezTo>
                  <a:pt x="8400143" y="246743"/>
                  <a:pt x="8472808" y="234309"/>
                  <a:pt x="8545286" y="239486"/>
                </a:cubicBezTo>
                <a:cubicBezTo>
                  <a:pt x="9022567" y="273577"/>
                  <a:pt x="9357275" y="337857"/>
                  <a:pt x="9818914" y="522514"/>
                </a:cubicBezTo>
                <a:cubicBezTo>
                  <a:pt x="10093658" y="632413"/>
                  <a:pt x="9872871" y="538854"/>
                  <a:pt x="10134600" y="664029"/>
                </a:cubicBezTo>
                <a:cubicBezTo>
                  <a:pt x="10166840" y="679448"/>
                  <a:pt x="10201390" y="690111"/>
                  <a:pt x="10232571" y="707572"/>
                </a:cubicBezTo>
                <a:cubicBezTo>
                  <a:pt x="10292306" y="741024"/>
                  <a:pt x="10347178" y="782676"/>
                  <a:pt x="10406743" y="816429"/>
                </a:cubicBezTo>
                <a:cubicBezTo>
                  <a:pt x="10456157" y="844430"/>
                  <a:pt x="10511226" y="862137"/>
                  <a:pt x="10559143" y="892629"/>
                </a:cubicBezTo>
                <a:cubicBezTo>
                  <a:pt x="10661506" y="957769"/>
                  <a:pt x="10870358" y="1235561"/>
                  <a:pt x="10885714" y="1251857"/>
                </a:cubicBezTo>
                <a:cubicBezTo>
                  <a:pt x="10978991" y="1350844"/>
                  <a:pt x="11084593" y="1437587"/>
                  <a:pt x="11179629" y="1534886"/>
                </a:cubicBezTo>
                <a:cubicBezTo>
                  <a:pt x="11237111" y="1593737"/>
                  <a:pt x="11287577" y="1659072"/>
                  <a:pt x="11342914" y="1719943"/>
                </a:cubicBezTo>
                <a:cubicBezTo>
                  <a:pt x="11360173" y="1738928"/>
                  <a:pt x="11382252" y="1753621"/>
                  <a:pt x="11397343" y="1774372"/>
                </a:cubicBezTo>
                <a:cubicBezTo>
                  <a:pt x="11411660" y="1794058"/>
                  <a:pt x="11418545" y="1818209"/>
                  <a:pt x="11430000" y="1839686"/>
                </a:cubicBezTo>
                <a:cubicBezTo>
                  <a:pt x="11447581" y="1872649"/>
                  <a:pt x="11466286" y="1905000"/>
                  <a:pt x="11484429" y="1937657"/>
                </a:cubicBezTo>
                <a:cubicBezTo>
                  <a:pt x="11491686" y="1966686"/>
                  <a:pt x="11496241" y="1996527"/>
                  <a:pt x="11506200" y="2024743"/>
                </a:cubicBezTo>
                <a:cubicBezTo>
                  <a:pt x="11518094" y="2058443"/>
                  <a:pt x="11540722" y="2088134"/>
                  <a:pt x="11549743" y="2122714"/>
                </a:cubicBezTo>
                <a:cubicBezTo>
                  <a:pt x="11562696" y="2172368"/>
                  <a:pt x="11557146" y="2225851"/>
                  <a:pt x="11571514" y="2275114"/>
                </a:cubicBezTo>
                <a:cubicBezTo>
                  <a:pt x="11582873" y="2314060"/>
                  <a:pt x="11609040" y="2347092"/>
                  <a:pt x="11625943" y="2383972"/>
                </a:cubicBezTo>
                <a:cubicBezTo>
                  <a:pt x="11763265" y="2683584"/>
                  <a:pt x="11639050" y="2431957"/>
                  <a:pt x="11723914" y="2601686"/>
                </a:cubicBezTo>
                <a:cubicBezTo>
                  <a:pt x="11740833" y="2703195"/>
                  <a:pt x="11755369" y="2761753"/>
                  <a:pt x="11723914" y="2884714"/>
                </a:cubicBezTo>
                <a:cubicBezTo>
                  <a:pt x="11714509" y="2921479"/>
                  <a:pt x="11604210" y="3165498"/>
                  <a:pt x="11560629" y="3243943"/>
                </a:cubicBezTo>
                <a:cubicBezTo>
                  <a:pt x="11493334" y="3365074"/>
                  <a:pt x="11518247" y="3290999"/>
                  <a:pt x="11473543" y="3407229"/>
                </a:cubicBezTo>
                <a:cubicBezTo>
                  <a:pt x="11465305" y="3428648"/>
                  <a:pt x="11457809" y="3450403"/>
                  <a:pt x="11451771" y="3472543"/>
                </a:cubicBezTo>
                <a:cubicBezTo>
                  <a:pt x="11434170" y="3537082"/>
                  <a:pt x="11449778" y="3548513"/>
                  <a:pt x="11397343" y="3614057"/>
                </a:cubicBezTo>
                <a:cubicBezTo>
                  <a:pt x="11382829" y="3632200"/>
                  <a:pt x="11373402" y="3656012"/>
                  <a:pt x="11353800" y="3668486"/>
                </a:cubicBezTo>
                <a:cubicBezTo>
                  <a:pt x="11331514" y="3682668"/>
                  <a:pt x="11303971" y="3688706"/>
                  <a:pt x="11277600" y="3690257"/>
                </a:cubicBezTo>
                <a:cubicBezTo>
                  <a:pt x="10994851" y="3706889"/>
                  <a:pt x="10711485" y="3710611"/>
                  <a:pt x="10428514" y="3722914"/>
                </a:cubicBezTo>
                <a:lnTo>
                  <a:pt x="10178143" y="3733800"/>
                </a:lnTo>
                <a:cubicBezTo>
                  <a:pt x="9802693" y="3767933"/>
                  <a:pt x="9968034" y="3757072"/>
                  <a:pt x="9231086" y="3733800"/>
                </a:cubicBezTo>
                <a:cubicBezTo>
                  <a:pt x="9161797" y="3731612"/>
                  <a:pt x="9093278" y="3718500"/>
                  <a:pt x="9024257" y="3712029"/>
                </a:cubicBezTo>
                <a:cubicBezTo>
                  <a:pt x="8977153" y="3707613"/>
                  <a:pt x="8929914" y="3704772"/>
                  <a:pt x="8882743" y="3701143"/>
                </a:cubicBezTo>
                <a:cubicBezTo>
                  <a:pt x="8639934" y="3713756"/>
                  <a:pt x="7949544" y="3742654"/>
                  <a:pt x="7620000" y="3777343"/>
                </a:cubicBezTo>
                <a:cubicBezTo>
                  <a:pt x="7554149" y="3784275"/>
                  <a:pt x="7489066" y="3797418"/>
                  <a:pt x="7424057" y="3810000"/>
                </a:cubicBezTo>
                <a:cubicBezTo>
                  <a:pt x="7376528" y="3819199"/>
                  <a:pt x="7330827" y="3839158"/>
                  <a:pt x="7282543" y="3842657"/>
                </a:cubicBezTo>
                <a:cubicBezTo>
                  <a:pt x="7079745" y="3857353"/>
                  <a:pt x="6876143" y="3857172"/>
                  <a:pt x="6672943" y="3864429"/>
                </a:cubicBezTo>
                <a:lnTo>
                  <a:pt x="4441371" y="3831772"/>
                </a:lnTo>
                <a:lnTo>
                  <a:pt x="3777343" y="3842657"/>
                </a:lnTo>
                <a:cubicBezTo>
                  <a:pt x="3335913" y="3842657"/>
                  <a:pt x="2355056" y="3827893"/>
                  <a:pt x="1850571" y="3820886"/>
                </a:cubicBezTo>
                <a:cubicBezTo>
                  <a:pt x="1789102" y="3810641"/>
                  <a:pt x="1652819" y="3784260"/>
                  <a:pt x="1589314" y="3788229"/>
                </a:cubicBezTo>
                <a:cubicBezTo>
                  <a:pt x="1458138" y="3796428"/>
                  <a:pt x="1328057" y="3817258"/>
                  <a:pt x="1197429" y="3831772"/>
                </a:cubicBezTo>
                <a:lnTo>
                  <a:pt x="413657" y="3799114"/>
                </a:lnTo>
                <a:cubicBezTo>
                  <a:pt x="395180" y="3798154"/>
                  <a:pt x="375778" y="3796503"/>
                  <a:pt x="359229" y="3788229"/>
                </a:cubicBezTo>
                <a:cubicBezTo>
                  <a:pt x="316913" y="3767071"/>
                  <a:pt x="277335" y="3740415"/>
                  <a:pt x="239486" y="3712029"/>
                </a:cubicBezTo>
                <a:cubicBezTo>
                  <a:pt x="224972" y="3701143"/>
                  <a:pt x="211328" y="3688988"/>
                  <a:pt x="195943" y="3679372"/>
                </a:cubicBezTo>
                <a:cubicBezTo>
                  <a:pt x="182182" y="3670771"/>
                  <a:pt x="165072" y="3667737"/>
                  <a:pt x="152400" y="3657600"/>
                </a:cubicBezTo>
                <a:cubicBezTo>
                  <a:pt x="128358" y="3638366"/>
                  <a:pt x="106320" y="3616328"/>
                  <a:pt x="87086" y="3592286"/>
                </a:cubicBezTo>
                <a:cubicBezTo>
                  <a:pt x="65588" y="3565414"/>
                  <a:pt x="50094" y="3498746"/>
                  <a:pt x="43543" y="3472543"/>
                </a:cubicBezTo>
                <a:cubicBezTo>
                  <a:pt x="35429" y="3440088"/>
                  <a:pt x="27503" y="3407531"/>
                  <a:pt x="21771" y="3374572"/>
                </a:cubicBezTo>
                <a:cubicBezTo>
                  <a:pt x="12978" y="3324015"/>
                  <a:pt x="0" y="3222172"/>
                  <a:pt x="0" y="3222172"/>
                </a:cubicBezTo>
                <a:cubicBezTo>
                  <a:pt x="10886" y="2989943"/>
                  <a:pt x="14360" y="2757249"/>
                  <a:pt x="32657" y="2525486"/>
                </a:cubicBezTo>
                <a:cubicBezTo>
                  <a:pt x="36189" y="2480742"/>
                  <a:pt x="52747" y="2437945"/>
                  <a:pt x="65314" y="2394857"/>
                </a:cubicBezTo>
                <a:cubicBezTo>
                  <a:pt x="114975" y="2224591"/>
                  <a:pt x="105622" y="2305880"/>
                  <a:pt x="141514" y="2133600"/>
                </a:cubicBezTo>
                <a:cubicBezTo>
                  <a:pt x="150517" y="2090385"/>
                  <a:pt x="151769" y="2045586"/>
                  <a:pt x="163286" y="2002972"/>
                </a:cubicBezTo>
                <a:cubicBezTo>
                  <a:pt x="188136" y="1911025"/>
                  <a:pt x="218336" y="1820526"/>
                  <a:pt x="250371" y="1730829"/>
                </a:cubicBezTo>
                <a:cubicBezTo>
                  <a:pt x="268514" y="1680029"/>
                  <a:pt x="281202" y="1626936"/>
                  <a:pt x="304800" y="1578429"/>
                </a:cubicBezTo>
                <a:cubicBezTo>
                  <a:pt x="346738" y="1492223"/>
                  <a:pt x="394068" y="1408435"/>
                  <a:pt x="446314" y="1328057"/>
                </a:cubicBezTo>
                <a:cubicBezTo>
                  <a:pt x="493486" y="1255486"/>
                  <a:pt x="533759" y="1177932"/>
                  <a:pt x="587829" y="1110343"/>
                </a:cubicBezTo>
                <a:cubicBezTo>
                  <a:pt x="613870" y="1077791"/>
                  <a:pt x="676692" y="995153"/>
                  <a:pt x="707571" y="979714"/>
                </a:cubicBezTo>
                <a:cubicBezTo>
                  <a:pt x="865412" y="900795"/>
                  <a:pt x="673156" y="1002658"/>
                  <a:pt x="772886" y="936172"/>
                </a:cubicBezTo>
                <a:cubicBezTo>
                  <a:pt x="786388" y="927171"/>
                  <a:pt x="802668" y="923001"/>
                  <a:pt x="816429" y="914400"/>
                </a:cubicBezTo>
                <a:cubicBezTo>
                  <a:pt x="850928" y="892838"/>
                  <a:pt x="856902" y="884812"/>
                  <a:pt x="881743" y="859972"/>
                </a:cubicBezTo>
                <a:cubicBezTo>
                  <a:pt x="893509" y="812909"/>
                  <a:pt x="892629" y="831390"/>
                  <a:pt x="892629" y="8055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57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067B6-5C36-0F22-DE2F-EFEFA2A5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g-Cyrl-TJ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Муайян кардани вазифаҳои рушди соҳа барои ноил шудан ба ҳадафу афзалиятҳои гузошташуда</a:t>
            </a:r>
            <a:endParaRPr lang="ru-RU" sz="35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5A7AF1BA-B629-FF53-C998-865E61F9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Мустаҳкам намудани заминаи ҳуқуқӣ: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Заминаи ҳуқуқии мониторинг ва 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арзёбӣ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бояд минбаъд таҳким дода шавад , то ки расмиёти возеҳ, пайваста ва иҷрошавандаро таъмин намояд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Тақвияти иқтидори институтсионалӣ: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таҳкими иқтидори институтсионалии мақомоти давлатӣ, ки ба мониторинг ва арзёбӣ ҷалб шудаанд , бо роҳи таъмини онҳо бо захираҳои зарурӣ ва омӯзиши кадрҳо муҳим аст. </a:t>
            </a:r>
            <a:endParaRPr lang="ru-RU" sz="1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Такмил</a:t>
            </a: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додани сифати маълумот: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Системаҳои ҷамъоварӣ, идоракунӣ ва таҳлили 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маълумот</a:t>
            </a:r>
            <a:r>
              <a:rPr lang="tg-Cyrl-TJ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бояд такмил дода шаванд, то сифат, дастрасӣ ва саривақтии онҳо таъмин карда шаванд. </a:t>
            </a:r>
            <a:endParaRPr lang="ru-RU" sz="1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Тамаркуз ба натиҷаҳо: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Зарурати пурзӯр кардани пайгирӣ ва андозагирии натиҷаҳо ва таъсир дар 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Низоми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мониторинг ва арзёбӣ вуҷуд дорад. Татбиқи принсипҳои идоракунӣ дар асоси далелҳо/натиҷаҳо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пайгирии нишондиҳандаҳои таъсир ва нишондиҳандаҳои натиҷаҳо.</a:t>
            </a:r>
            <a:endParaRPr lang="ru-RU" sz="1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Иштироки ҷонибҳои манфиатдор: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Таъмини иштироки доираи васеи ҷонибҳои манфиатдор, аз ҷумла ҷомеаи шаҳрвандӣ, бахши хусусӣ ва 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шарикони рушд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дар раванди мониторинг ва арзёбӣ муҳим аст .</a:t>
            </a:r>
            <a:r>
              <a:rPr lang="tg" sz="1800" kern="0" dirty="0">
                <a:solidFill>
                  <a:srgbClr val="1B1C1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g" sz="1800" b="1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Тақвияти ҳисоботдиҳӣ ва шаффофият: </a:t>
            </a:r>
            <a:r>
              <a:rPr lang="tg" sz="1800" kern="0" dirty="0">
                <a:solidFill>
                  <a:srgbClr val="1B1C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Механизмҳои ҳисоботдиҳӣ ва шаффофият бояд барои таъмини дастрасии аҳолӣ ба иттилоот дар бораи натиҷаҳои татбиқи барномаҳо ва стратегияҳо пурзӯр карда шаванд.</a:t>
            </a:r>
            <a:endParaRPr lang="ru-RU" sz="1800" kern="100" dirty="0">
              <a:solidFill>
                <a:srgbClr val="1B1C1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344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4634</TotalTime>
  <Words>2636</Words>
  <Application>Microsoft Office PowerPoint</Application>
  <PresentationFormat>Широкоэкранный</PresentationFormat>
  <Paragraphs>195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Рӯнамо оиди лоиҳаи Боби 9.2.Низоми МваА дар Барномаи миллии рушд барои солҳои 2026-2030: </vt:lpstr>
      <vt:lpstr>Шарҳи боби таҳлилшаванда</vt:lpstr>
      <vt:lpstr>Алокамандии мавзӯи соҳавӣ бо СМР 2030 БМР 2016-2020, БМР 2021-2025</vt:lpstr>
      <vt:lpstr>Таҳлили вазъи кунунии соҳа: натиҷаҳои ноилшуда дар 2021-2025 </vt:lpstr>
      <vt:lpstr>Таҳлили вазъи кунунии соҳа: сабақҳои андӯхта</vt:lpstr>
      <vt:lpstr>Таҳияи дарахти мушкилот</vt:lpstr>
      <vt:lpstr>Таҳияи дарахти мақсадҳо (баръакси дарахти мушкилот)</vt:lpstr>
      <vt:lpstr> Муайян кардани мақсадҳои афзалиятнок барои 5 соли минбаъда</vt:lpstr>
      <vt:lpstr>Муайян кардани вазифаҳои рушди соҳа барои ноил шудан ба ҳадафу афзалиятҳои гузошташуда</vt:lpstr>
      <vt:lpstr>Пешбини кардани тадбирҳо барои амалӣ кардани ҳар як вазифаи гузошташуда</vt:lpstr>
      <vt:lpstr>Муайян кардани нишондиҳандаҳои ҳадафноке, ки мо мехоҳем то соли 2030 ноил шавем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Намунаи рӯнамо оиди лоиҳаи Барномаи миллии рушд барои солҳои 2026-2030:</dc:title>
  <dc:creator>Хайринисо Расулова</dc:creator>
  <cp:lastModifiedBy>Хайринисо Расулова</cp:lastModifiedBy>
  <cp:revision>16</cp:revision>
  <dcterms:created xsi:type="dcterms:W3CDTF">2025-05-19T04:32:14Z</dcterms:created>
  <dcterms:modified xsi:type="dcterms:W3CDTF">2025-05-22T14:38:16Z</dcterms:modified>
</cp:coreProperties>
</file>