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2"/>
  </p:notesMasterIdLst>
  <p:handoutMasterIdLst>
    <p:handoutMasterId r:id="rId23"/>
  </p:handoutMasterIdLst>
  <p:sldIdLst>
    <p:sldId id="484" r:id="rId5"/>
    <p:sldId id="485" r:id="rId6"/>
    <p:sldId id="447" r:id="rId7"/>
    <p:sldId id="458" r:id="rId8"/>
    <p:sldId id="461" r:id="rId9"/>
    <p:sldId id="462" r:id="rId10"/>
    <p:sldId id="486" r:id="rId11"/>
    <p:sldId id="464" r:id="rId12"/>
    <p:sldId id="475" r:id="rId13"/>
    <p:sldId id="476" r:id="rId14"/>
    <p:sldId id="478" r:id="rId15"/>
    <p:sldId id="477" r:id="rId16"/>
    <p:sldId id="479" r:id="rId17"/>
    <p:sldId id="480" r:id="rId18"/>
    <p:sldId id="487" r:id="rId19"/>
    <p:sldId id="488" r:id="rId20"/>
    <p:sldId id="482" r:id="rId21"/>
  </p:sldIdLst>
  <p:sldSz cx="12192000" cy="6858000"/>
  <p:notesSz cx="9928225" cy="6797675"/>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0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showGuides="1">
      <p:cViewPr varScale="1">
        <p:scale>
          <a:sx n="106" d="100"/>
          <a:sy n="106" d="100"/>
        </p:scale>
        <p:origin x="792" y="144"/>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2021\&#1042;&#1072;&#1079;&#1086;&#1088;&#1072;&#1090;&#1080;%20&#1090;&#1072;&#1085;&#1076;&#1091;&#1088;&#1091;&#1089;&#1090;&#1080;%20&#1054;&#1093;&#1080;&#1088;&#1086;&#1085;\&#1052;&#1072;&#1082;&#1090;&#1072;&#1073;&#1073;&#1072;&#1095;&#1072;&#1093;&#1086;\2025\&#1042;&#1072;&#1079;&#1086;&#1088;&#1072;&#1090;&#1080;%20&#1088;&#1091;&#1096;&#1076;&#1080;%20&#1080;&#1082;&#1090;&#1080;&#1089;&#1086;&#1076;\&#1041;&#1091;&#1095;&#1077;&#1090;&#1080;%202022-23-24-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6"/>
            </a:solidFill>
            <a:ln>
              <a:noFill/>
            </a:ln>
            <a:effectLst/>
          </c:spPr>
          <c:invertIfNegative val="0"/>
          <c:dLbls>
            <c:dLbl>
              <c:idx val="0"/>
              <c:tx>
                <c:rich>
                  <a:bodyPr/>
                  <a:lstStyle/>
                  <a:p>
                    <a:fld id="{C654F6C7-4BA0-4DD2-B294-C465AA935D61}" type="VALUE">
                      <a:rPr lang="ru-RU" smtClean="0"/>
                      <a:pPr/>
                      <a:t>[ЗНАЧЕНИЕ]</a:t>
                    </a:fld>
                    <a:r>
                      <a:rPr lang="ru-RU" dirty="0"/>
                      <a:t>%, 139 278</a:t>
                    </a:r>
                    <a:r>
                      <a:rPr lang="ru-RU" baseline="0" dirty="0"/>
                      <a:t> </a:t>
                    </a:r>
                    <a:r>
                      <a:rPr lang="ru-RU" baseline="0" dirty="0" err="1"/>
                      <a:t>нафар</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4110620546491676"/>
                      <c:h val="0.12313175015457845"/>
                    </c:manualLayout>
                  </c15:layout>
                  <c15:dlblFieldTable/>
                  <c15:showDataLabelsRange val="0"/>
                </c:ext>
                <c:ext xmlns:c16="http://schemas.microsoft.com/office/drawing/2014/chart" uri="{C3380CC4-5D6E-409C-BE32-E72D297353CC}">
                  <c16:uniqueId val="{00000000-11DB-4EFF-BF65-735904363CBA}"/>
                </c:ext>
              </c:extLst>
            </c:dLbl>
            <c:dLbl>
              <c:idx val="1"/>
              <c:tx>
                <c:rich>
                  <a:bodyPr/>
                  <a:lstStyle/>
                  <a:p>
                    <a:fld id="{B3EFA6BB-AB76-4143-A395-ED3F946CDC0F}" type="VALUE">
                      <a:rPr lang="ru-RU" smtClean="0"/>
                      <a:pPr/>
                      <a:t>[ЗНАЧЕНИЕ]</a:t>
                    </a:fld>
                    <a:r>
                      <a:rPr lang="ru-RU" dirty="0"/>
                      <a:t>%, 430 000 </a:t>
                    </a:r>
                    <a:r>
                      <a:rPr lang="ru-RU" dirty="0" err="1"/>
                      <a:t>нафар</a:t>
                    </a:r>
                    <a:r>
                      <a:rPr lang="ru-RU" dirty="0"/>
                      <a:t> </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7878073196731462"/>
                      <c:h val="0.12313175015457845"/>
                    </c:manualLayout>
                  </c15:layout>
                  <c15:dlblFieldTable/>
                  <c15:showDataLabelsRange val="0"/>
                </c:ext>
                <c:ext xmlns:c16="http://schemas.microsoft.com/office/drawing/2014/chart" uri="{C3380CC4-5D6E-409C-BE32-E72D297353CC}">
                  <c16:uniqueId val="{00000001-11DB-4EFF-BF65-735904363CBA}"/>
                </c:ext>
              </c:extLst>
            </c:dLbl>
            <c:spPr>
              <a:no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Лист1!$A$2:$A$3</c:f>
              <c:numCache>
                <c:formatCode>General</c:formatCode>
                <c:ptCount val="2"/>
                <c:pt idx="0">
                  <c:v>2014</c:v>
                </c:pt>
                <c:pt idx="1">
                  <c:v>2024</c:v>
                </c:pt>
              </c:numCache>
            </c:numRef>
          </c:cat>
          <c:val>
            <c:numRef>
              <c:f>Лист1!$B$2:$B$3</c:f>
              <c:numCache>
                <c:formatCode>General</c:formatCode>
                <c:ptCount val="2"/>
                <c:pt idx="0">
                  <c:v>21</c:v>
                </c:pt>
                <c:pt idx="1">
                  <c:v>42.7</c:v>
                </c:pt>
              </c:numCache>
            </c:numRef>
          </c:val>
          <c:extLst>
            <c:ext xmlns:c16="http://schemas.microsoft.com/office/drawing/2014/chart" uri="{C3380CC4-5D6E-409C-BE32-E72D297353CC}">
              <c16:uniqueId val="{00000000-29F0-49BB-B345-348307E86BD2}"/>
            </c:ext>
          </c:extLst>
        </c:ser>
        <c:dLbls>
          <c:dLblPos val="outEnd"/>
          <c:showLegendKey val="0"/>
          <c:showVal val="1"/>
          <c:showCatName val="0"/>
          <c:showSerName val="0"/>
          <c:showPercent val="0"/>
          <c:showBubbleSize val="0"/>
        </c:dLbls>
        <c:gapWidth val="267"/>
        <c:overlap val="-43"/>
        <c:axId val="-699529312"/>
        <c:axId val="-699524960"/>
      </c:barChart>
      <c:catAx>
        <c:axId val="-6995293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9524960"/>
        <c:crosses val="autoZero"/>
        <c:auto val="1"/>
        <c:lblAlgn val="ctr"/>
        <c:lblOffset val="100"/>
        <c:noMultiLvlLbl val="0"/>
      </c:catAx>
      <c:valAx>
        <c:axId val="-69952496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95293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sz="24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'[Бучети 2022-23-24-25.xlsx]Лист1'!$H$1</c:f>
              <c:strCache>
                <c:ptCount val="1"/>
                <c:pt idx="0">
                  <c:v>Маблағи буҷети соли 2022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Times New Roman Tj" panose="02020603050405020304" pitchFamily="18" charset="-52"/>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'[Бучети 2022-23-24-25.xlsx]Лист1'!$G$2:$G$4</c:f>
              <c:strCache>
                <c:ptCount val="3"/>
                <c:pt idx="0">
                  <c:v>Соли 2022</c:v>
                </c:pt>
                <c:pt idx="1">
                  <c:v>Соли 2023</c:v>
                </c:pt>
                <c:pt idx="2">
                  <c:v>Соли 2024</c:v>
                </c:pt>
              </c:strCache>
            </c:strRef>
          </c:cat>
          <c:val>
            <c:numRef>
              <c:f>'[Бучети 2022-23-24-25.xlsx]Лист1'!$H$2:$H$4</c:f>
              <c:numCache>
                <c:formatCode>General</c:formatCode>
                <c:ptCount val="3"/>
                <c:pt idx="0">
                  <c:v>5497800</c:v>
                </c:pt>
                <c:pt idx="1">
                  <c:v>5506011</c:v>
                </c:pt>
                <c:pt idx="2">
                  <c:v>11659977</c:v>
                </c:pt>
              </c:numCache>
            </c:numRef>
          </c:val>
          <c:extLst>
            <c:ext xmlns:c16="http://schemas.microsoft.com/office/drawing/2014/chart" uri="{C3380CC4-5D6E-409C-BE32-E72D297353CC}">
              <c16:uniqueId val="{00000000-3757-4C09-998A-6A73F1BEA9A9}"/>
            </c:ext>
          </c:extLst>
        </c:ser>
        <c:ser>
          <c:idx val="1"/>
          <c:order val="1"/>
          <c:tx>
            <c:strRef>
              <c:f>'[Бучети 2022-23-24-25.xlsx]Лист1'!$I$1</c:f>
              <c:strCache>
                <c:ptCount val="1"/>
                <c:pt idx="0">
                  <c:v>Иҷроиш (азхудкунии буҷет)</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Times New Roman Tj" panose="02020603050405020304" pitchFamily="18" charset="-52"/>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'[Бучети 2022-23-24-25.xlsx]Лист1'!$G$2:$G$4</c:f>
              <c:strCache>
                <c:ptCount val="3"/>
                <c:pt idx="0">
                  <c:v>Соли 2022</c:v>
                </c:pt>
                <c:pt idx="1">
                  <c:v>Соли 2023</c:v>
                </c:pt>
                <c:pt idx="2">
                  <c:v>Соли 2024</c:v>
                </c:pt>
              </c:strCache>
            </c:strRef>
          </c:cat>
          <c:val>
            <c:numRef>
              <c:f>'[Бучети 2022-23-24-25.xlsx]Лист1'!$I$2:$I$4</c:f>
              <c:numCache>
                <c:formatCode>General</c:formatCode>
                <c:ptCount val="3"/>
                <c:pt idx="0">
                  <c:v>840086</c:v>
                </c:pt>
                <c:pt idx="1">
                  <c:v>2831474</c:v>
                </c:pt>
                <c:pt idx="2">
                  <c:v>8815666</c:v>
                </c:pt>
              </c:numCache>
            </c:numRef>
          </c:val>
          <c:extLst>
            <c:ext xmlns:c16="http://schemas.microsoft.com/office/drawing/2014/chart" uri="{C3380CC4-5D6E-409C-BE32-E72D297353CC}">
              <c16:uniqueId val="{00000001-3757-4C09-998A-6A73F1BEA9A9}"/>
            </c:ext>
          </c:extLst>
        </c:ser>
        <c:dLbls>
          <c:dLblPos val="outEnd"/>
          <c:showLegendKey val="0"/>
          <c:showVal val="1"/>
          <c:showCatName val="0"/>
          <c:showSerName val="0"/>
          <c:showPercent val="0"/>
          <c:showBubbleSize val="0"/>
        </c:dLbls>
        <c:gapWidth val="100"/>
        <c:axId val="-699532576"/>
        <c:axId val="-699522240"/>
      </c:barChart>
      <c:lineChart>
        <c:grouping val="stacked"/>
        <c:varyColors val="0"/>
        <c:ser>
          <c:idx val="2"/>
          <c:order val="2"/>
          <c:tx>
            <c:strRef>
              <c:f>'[Бучети 2022-23-24-25.xlsx]Лист1'!$J$1</c:f>
              <c:strCache>
                <c:ptCount val="1"/>
                <c:pt idx="0">
                  <c:v>% аз маблағи солона</c:v>
                </c:pt>
              </c:strCache>
            </c:strRef>
          </c:tx>
          <c:spPr>
            <a:ln w="31750" cap="rnd">
              <a:solidFill>
                <a:schemeClr val="accent3"/>
              </a:solidFill>
              <a:round/>
            </a:ln>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12700">
                <a:solidFill>
                  <a:schemeClr val="lt2"/>
                </a:solidFill>
                <a:round/>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Times New Roman Tj" panose="02020603050405020304" pitchFamily="18" charset="-52"/>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'[Бучети 2022-23-24-25.xlsx]Лист1'!$G$2:$G$4</c:f>
              <c:strCache>
                <c:ptCount val="3"/>
                <c:pt idx="0">
                  <c:v>Соли 2022</c:v>
                </c:pt>
                <c:pt idx="1">
                  <c:v>Соли 2023</c:v>
                </c:pt>
                <c:pt idx="2">
                  <c:v>Соли 2024</c:v>
                </c:pt>
              </c:strCache>
            </c:strRef>
          </c:cat>
          <c:val>
            <c:numRef>
              <c:f>'[Бучети 2022-23-24-25.xlsx]Лист1'!$J$2:$J$4</c:f>
              <c:numCache>
                <c:formatCode>General</c:formatCode>
                <c:ptCount val="3"/>
                <c:pt idx="0">
                  <c:v>36</c:v>
                </c:pt>
                <c:pt idx="1">
                  <c:v>60</c:v>
                </c:pt>
                <c:pt idx="2">
                  <c:v>76</c:v>
                </c:pt>
              </c:numCache>
            </c:numRef>
          </c:val>
          <c:smooth val="0"/>
          <c:extLst>
            <c:ext xmlns:c16="http://schemas.microsoft.com/office/drawing/2014/chart" uri="{C3380CC4-5D6E-409C-BE32-E72D297353CC}">
              <c16:uniqueId val="{00000002-3757-4C09-998A-6A73F1BEA9A9}"/>
            </c:ext>
          </c:extLst>
        </c:ser>
        <c:dLbls>
          <c:showLegendKey val="0"/>
          <c:showVal val="0"/>
          <c:showCatName val="0"/>
          <c:showSerName val="0"/>
          <c:showPercent val="0"/>
          <c:showBubbleSize val="0"/>
        </c:dLbls>
        <c:marker val="1"/>
        <c:smooth val="0"/>
        <c:axId val="-699525504"/>
        <c:axId val="-699526592"/>
      </c:lineChart>
      <c:catAx>
        <c:axId val="-6995325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Times New Roman Tj" panose="02020603050405020304" pitchFamily="18" charset="-52"/>
                <a:ea typeface="+mn-ea"/>
                <a:cs typeface="+mn-cs"/>
              </a:defRPr>
            </a:pPr>
            <a:endParaRPr lang="ru-RU"/>
          </a:p>
        </c:txPr>
        <c:crossAx val="-699522240"/>
        <c:crosses val="autoZero"/>
        <c:auto val="1"/>
        <c:lblAlgn val="ctr"/>
        <c:lblOffset val="100"/>
        <c:noMultiLvlLbl val="0"/>
      </c:catAx>
      <c:valAx>
        <c:axId val="-69952224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Times New Roman Tj" panose="02020603050405020304" pitchFamily="18" charset="-52"/>
                <a:ea typeface="+mn-ea"/>
                <a:cs typeface="+mn-cs"/>
              </a:defRPr>
            </a:pPr>
            <a:endParaRPr lang="ru-RU"/>
          </a:p>
        </c:txPr>
        <c:crossAx val="-699532576"/>
        <c:crosses val="autoZero"/>
        <c:crossBetween val="between"/>
      </c:valAx>
      <c:valAx>
        <c:axId val="-69952659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Times New Roman Tj" panose="02020603050405020304" pitchFamily="18" charset="-52"/>
                <a:ea typeface="+mn-ea"/>
                <a:cs typeface="+mn-cs"/>
              </a:defRPr>
            </a:pPr>
            <a:endParaRPr lang="ru-RU"/>
          </a:p>
        </c:txPr>
        <c:crossAx val="-699525504"/>
        <c:crosses val="max"/>
        <c:crossBetween val="between"/>
      </c:valAx>
      <c:catAx>
        <c:axId val="-699525504"/>
        <c:scaling>
          <c:orientation val="minMax"/>
        </c:scaling>
        <c:delete val="1"/>
        <c:axPos val="b"/>
        <c:numFmt formatCode="General" sourceLinked="1"/>
        <c:majorTickMark val="out"/>
        <c:minorTickMark val="none"/>
        <c:tickLblPos val="nextTo"/>
        <c:crossAx val="-6995265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Times New Roman Tj" panose="02020603050405020304" pitchFamily="18" charset="-52"/>
              <a:ea typeface="+mn-ea"/>
              <a:cs typeface="+mn-cs"/>
            </a:defRPr>
          </a:pPr>
          <a:endParaRPr lang="ru-RU"/>
        </a:p>
      </c:txPr>
    </c:legend>
    <c:plotVisOnly val="1"/>
    <c:dispBlanksAs val="gap"/>
    <c:showDLblsOverMax val="0"/>
  </c:chart>
  <c:spPr>
    <a:noFill/>
    <a:ln>
      <a:noFill/>
    </a:ln>
    <a:effectLst/>
  </c:spPr>
  <c:txPr>
    <a:bodyPr/>
    <a:lstStyle/>
    <a:p>
      <a:pPr>
        <a:defRPr sz="1800">
          <a:latin typeface="Times New Roman Tj" panose="02020603050405020304" pitchFamily="18" charset="-52"/>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ru-RU" b="1" dirty="0"/>
              <a:t>САРФИ </a:t>
            </a:r>
            <a:r>
              <a:rPr lang="ru-RU" sz="1862" b="1" i="0" u="none" strike="noStrike" baseline="0" dirty="0">
                <a:effectLst/>
              </a:rPr>
              <a:t>МАБЛАҒҲО </a:t>
            </a:r>
            <a:r>
              <a:rPr lang="tg-Cyrl-TJ" sz="1862" b="1" i="0" u="none" strike="noStrike" baseline="0" dirty="0">
                <a:effectLst/>
              </a:rPr>
              <a:t>БАРОИ БАРНОМА</a:t>
            </a:r>
            <a:r>
              <a:rPr lang="ru-RU" b="1" dirty="0"/>
              <a:t> </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68-431A-A07B-F7BD72C343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68-431A-A07B-F7BD72C343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68-431A-A07B-F7BD72C34342}"/>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БОҶ СММ</c:v>
                </c:pt>
                <c:pt idx="1">
                  <c:v>Ассотсиатсияи волидайн ва омӯзгорон</c:v>
                </c:pt>
                <c:pt idx="2">
                  <c:v>Мақомоти иҷроияи ҳокимияти давлатӣ</c:v>
                </c:pt>
              </c:strCache>
            </c:strRef>
          </c:cat>
          <c:val>
            <c:numRef>
              <c:f>Лист1!$B$2:$B$4</c:f>
              <c:numCache>
                <c:formatCode>#,##0</c:formatCode>
                <c:ptCount val="3"/>
                <c:pt idx="0">
                  <c:v>65</c:v>
                </c:pt>
                <c:pt idx="1">
                  <c:v>24</c:v>
                </c:pt>
                <c:pt idx="2" formatCode="General">
                  <c:v>11</c:v>
                </c:pt>
              </c:numCache>
            </c:numRef>
          </c:val>
          <c:extLst>
            <c:ext xmlns:c16="http://schemas.microsoft.com/office/drawing/2014/chart" uri="{C3380CC4-5D6E-409C-BE32-E72D297353CC}">
              <c16:uniqueId val="{00000000-61F0-4C74-B9E3-9D449E6ABC6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tg-Cyrl-TJ" sz="1800" b="1" i="0" u="none" strike="noStrike" baseline="0" dirty="0">
                <a:effectLst/>
              </a:rPr>
              <a:t>САҲМИ АССОТСИАТСИЯИ ВОЛИДАЙН ВА ОМЎЗГОРОН</a:t>
            </a:r>
            <a:endParaRPr lang="ru-RU"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doughnutChart>
        <c:varyColors val="1"/>
        <c:ser>
          <c:idx val="0"/>
          <c:order val="0"/>
          <c:tx>
            <c:strRef>
              <c:f>Лист1!$B$1</c:f>
              <c:strCache>
                <c:ptCount val="1"/>
                <c:pt idx="0">
                  <c:v>саҳми Ассотсиатсияи волидайн ва омўзгорон</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C1-433A-9F52-0C82CF479A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C1-433A-9F52-0C82CF479A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0C1-433A-9F52-0C82CF479A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7ED-4040-B626-90CC2D02EC31}"/>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Суғд</c:v>
                </c:pt>
                <c:pt idx="1">
                  <c:v>Хатлон</c:v>
                </c:pt>
                <c:pt idx="2">
                  <c:v>ВМКБ</c:v>
                </c:pt>
                <c:pt idx="3">
                  <c:v>Минтақаи Рашт</c:v>
                </c:pt>
              </c:strCache>
            </c:strRef>
          </c:cat>
          <c:val>
            <c:numRef>
              <c:f>Лист1!$B$2:$B$5</c:f>
              <c:numCache>
                <c:formatCode>General</c:formatCode>
                <c:ptCount val="4"/>
                <c:pt idx="0">
                  <c:v>27</c:v>
                </c:pt>
                <c:pt idx="1">
                  <c:v>26</c:v>
                </c:pt>
                <c:pt idx="2">
                  <c:v>22</c:v>
                </c:pt>
                <c:pt idx="3">
                  <c:v>25</c:v>
                </c:pt>
              </c:numCache>
            </c:numRef>
          </c:val>
          <c:extLst>
            <c:ext xmlns:c16="http://schemas.microsoft.com/office/drawing/2014/chart" uri="{C3380CC4-5D6E-409C-BE32-E72D297353CC}">
              <c16:uniqueId val="{00000000-3272-4BAE-8268-A899E5B6BA59}"/>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Суғд</c:v>
                </c:pt>
                <c:pt idx="1">
                  <c:v>Хатлон</c:v>
                </c:pt>
                <c:pt idx="2">
                  <c:v>ВМКБ</c:v>
                </c:pt>
                <c:pt idx="3">
                  <c:v>ШНТҶ</c:v>
                </c:pt>
              </c:strCache>
            </c:strRef>
          </c:cat>
          <c:val>
            <c:numRef>
              <c:f>Лист1!$B$2:$B$5</c:f>
              <c:numCache>
                <c:formatCode>General</c:formatCode>
                <c:ptCount val="4"/>
                <c:pt idx="0">
                  <c:v>67</c:v>
                </c:pt>
                <c:pt idx="1">
                  <c:v>76</c:v>
                </c:pt>
                <c:pt idx="2">
                  <c:v>65</c:v>
                </c:pt>
                <c:pt idx="3">
                  <c:v>56</c:v>
                </c:pt>
              </c:numCache>
            </c:numRef>
          </c:val>
          <c:extLst>
            <c:ext xmlns:c16="http://schemas.microsoft.com/office/drawing/2014/chart" uri="{C3380CC4-5D6E-409C-BE32-E72D297353CC}">
              <c16:uniqueId val="{00000000-0F13-4856-B4C8-8E6A1AFD0A65}"/>
            </c:ext>
          </c:extLst>
        </c:ser>
        <c:dLbls>
          <c:dLblPos val="outEnd"/>
          <c:showLegendKey val="0"/>
          <c:showVal val="1"/>
          <c:showCatName val="0"/>
          <c:showSerName val="0"/>
          <c:showPercent val="0"/>
          <c:showBubbleSize val="0"/>
        </c:dLbls>
        <c:gapWidth val="219"/>
        <c:overlap val="-27"/>
        <c:axId val="-732027344"/>
        <c:axId val="-732026800"/>
      </c:barChart>
      <c:catAx>
        <c:axId val="-73202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732026800"/>
        <c:crosses val="autoZero"/>
        <c:auto val="1"/>
        <c:lblAlgn val="ctr"/>
        <c:lblOffset val="100"/>
        <c:noMultiLvlLbl val="0"/>
      </c:catAx>
      <c:valAx>
        <c:axId val="-732026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732027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579EFB-47F8-4E84-BF81-30C6EE46FAA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1F6C95DA-7B8B-4D54-A95E-627A3843A203}">
      <dgm:prSet phldrT="[Текст]" custT="1"/>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sz="2000" dirty="0">
              <a:solidFill>
                <a:schemeClr val="tx1"/>
              </a:solidFill>
              <a:latin typeface="Times New Roman" panose="02020603050405020304" pitchFamily="18" charset="0"/>
              <a:cs typeface="Times New Roman" panose="02020603050405020304" pitchFamily="18" charset="0"/>
            </a:rPr>
            <a:t>Тартиби ташкили ғизои хонандагони муассисаҳои таҳсилоти умумӣ дар Ҷумҳурии Тоҷикистон</a:t>
          </a:r>
          <a:endParaRPr lang="en-US" sz="2000" dirty="0">
            <a:solidFill>
              <a:schemeClr val="tx1"/>
            </a:solidFill>
            <a:latin typeface="Times New Roman" panose="02020603050405020304" pitchFamily="18" charset="0"/>
            <a:cs typeface="Times New Roman" panose="02020603050405020304" pitchFamily="18" charset="0"/>
          </a:endParaRPr>
        </a:p>
      </dgm:t>
    </dgm:pt>
    <dgm:pt modelId="{62EE7884-0E60-4BEC-A7C3-42411B3681FA}" type="parTrans" cxnId="{3CE49BF6-5B47-4628-9D7D-26EE94524DA4}">
      <dgm:prSet/>
      <dgm:spPr/>
      <dgm:t>
        <a:bodyPr/>
        <a:lstStyle/>
        <a:p>
          <a:endParaRPr lang="en-US" sz="2000">
            <a:latin typeface="Times New Roman" panose="02020603050405020304" pitchFamily="18" charset="0"/>
            <a:cs typeface="Times New Roman" panose="02020603050405020304" pitchFamily="18" charset="0"/>
          </a:endParaRPr>
        </a:p>
      </dgm:t>
    </dgm:pt>
    <dgm:pt modelId="{F9CC3AD4-216C-4EFF-91A9-66D94CC78939}" type="sibTrans" cxnId="{3CE49BF6-5B47-4628-9D7D-26EE94524DA4}">
      <dgm:prSet/>
      <dgm:spPr/>
      <dgm:t>
        <a:bodyPr/>
        <a:lstStyle/>
        <a:p>
          <a:endParaRPr lang="en-US" sz="2000">
            <a:latin typeface="Times New Roman" panose="02020603050405020304" pitchFamily="18" charset="0"/>
            <a:cs typeface="Times New Roman" panose="02020603050405020304" pitchFamily="18" charset="0"/>
          </a:endParaRPr>
        </a:p>
      </dgm:t>
    </dgm:pt>
    <dgm:pt modelId="{23C93128-3458-42E7-8B0F-11006B32ED4D}">
      <dgm:prSet phldrT="[Текст]" custT="1"/>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sz="2000" dirty="0">
              <a:solidFill>
                <a:schemeClr val="tx1"/>
              </a:solidFill>
              <a:latin typeface="Times New Roman" panose="02020603050405020304" pitchFamily="18" charset="0"/>
              <a:cs typeface="Times New Roman" panose="02020603050405020304" pitchFamily="18" charset="0"/>
            </a:rPr>
            <a:t>Тартиби механизмҳои маблағгузории ғизои мактабӣ</a:t>
          </a:r>
          <a:endParaRPr lang="en-US" sz="2000" dirty="0">
            <a:solidFill>
              <a:schemeClr val="tx1"/>
            </a:solidFill>
            <a:latin typeface="Times New Roman" panose="02020603050405020304" pitchFamily="18" charset="0"/>
            <a:cs typeface="Times New Roman" panose="02020603050405020304" pitchFamily="18" charset="0"/>
          </a:endParaRPr>
        </a:p>
      </dgm:t>
    </dgm:pt>
    <dgm:pt modelId="{A7D8DF24-661B-4217-81F7-BD50F227F47A}" type="parTrans" cxnId="{1545459E-8F80-4DA5-989E-59C25D10F20F}">
      <dgm:prSet/>
      <dgm:spPr/>
      <dgm:t>
        <a:bodyPr/>
        <a:lstStyle/>
        <a:p>
          <a:endParaRPr lang="en-US" sz="2000">
            <a:latin typeface="Times New Roman" panose="02020603050405020304" pitchFamily="18" charset="0"/>
            <a:cs typeface="Times New Roman" panose="02020603050405020304" pitchFamily="18" charset="0"/>
          </a:endParaRPr>
        </a:p>
      </dgm:t>
    </dgm:pt>
    <dgm:pt modelId="{522B1391-EFE2-41C4-BFAB-6DA774BC229E}" type="sibTrans" cxnId="{1545459E-8F80-4DA5-989E-59C25D10F20F}">
      <dgm:prSet/>
      <dgm:spPr/>
      <dgm:t>
        <a:bodyPr/>
        <a:lstStyle/>
        <a:p>
          <a:endParaRPr lang="en-US" sz="2000">
            <a:latin typeface="Times New Roman" panose="02020603050405020304" pitchFamily="18" charset="0"/>
            <a:cs typeface="Times New Roman" panose="02020603050405020304" pitchFamily="18" charset="0"/>
          </a:endParaRPr>
        </a:p>
      </dgm:t>
    </dgm:pt>
    <dgm:pt modelId="{23BDAAFC-7891-4B1F-9EE1-D767BC739AFE}">
      <dgm:prSet phldrT="[Текст]" custT="1"/>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sz="2000" dirty="0">
              <a:solidFill>
                <a:schemeClr val="tx1"/>
              </a:solidFill>
              <a:latin typeface="Times New Roman" panose="02020603050405020304" pitchFamily="18" charset="0"/>
              <a:cs typeface="Times New Roman" panose="02020603050405020304" pitchFamily="18" charset="0"/>
            </a:rPr>
            <a:t>Дастурамал оид ба татбиқи Барномаи ғизои мактабӣ тавассути интиқол ва пардохти маблағ ба муассисаҳои таҳсилоти умумӣ</a:t>
          </a:r>
          <a:endParaRPr lang="en-US" sz="2000" dirty="0">
            <a:solidFill>
              <a:schemeClr val="tx1"/>
            </a:solidFill>
            <a:latin typeface="Times New Roman" panose="02020603050405020304" pitchFamily="18" charset="0"/>
            <a:cs typeface="Times New Roman" panose="02020603050405020304" pitchFamily="18" charset="0"/>
          </a:endParaRPr>
        </a:p>
      </dgm:t>
    </dgm:pt>
    <dgm:pt modelId="{0E9BE742-B8D5-4752-9D4C-2A6C46F9FB4F}" type="parTrans" cxnId="{1E54AC23-42E7-416D-B677-B771A0990BCF}">
      <dgm:prSet/>
      <dgm:spPr/>
      <dgm:t>
        <a:bodyPr/>
        <a:lstStyle/>
        <a:p>
          <a:endParaRPr lang="en-US" sz="2000">
            <a:latin typeface="Times New Roman" panose="02020603050405020304" pitchFamily="18" charset="0"/>
            <a:cs typeface="Times New Roman" panose="02020603050405020304" pitchFamily="18" charset="0"/>
          </a:endParaRPr>
        </a:p>
      </dgm:t>
    </dgm:pt>
    <dgm:pt modelId="{4FD66BC7-318E-437E-BB0B-E145B57D70F9}" type="sibTrans" cxnId="{1E54AC23-42E7-416D-B677-B771A0990BCF}">
      <dgm:prSet/>
      <dgm:spPr/>
      <dgm:t>
        <a:bodyPr/>
        <a:lstStyle/>
        <a:p>
          <a:endParaRPr lang="en-US" sz="2000">
            <a:latin typeface="Times New Roman" panose="02020603050405020304" pitchFamily="18" charset="0"/>
            <a:cs typeface="Times New Roman" panose="02020603050405020304" pitchFamily="18" charset="0"/>
          </a:endParaRPr>
        </a:p>
      </dgm:t>
    </dgm:pt>
    <dgm:pt modelId="{64B468B6-3C01-43B8-9539-858E29E7855C}">
      <dgm:prSet custT="1"/>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sz="2000" dirty="0">
              <a:solidFill>
                <a:schemeClr val="tx1"/>
              </a:solidFill>
              <a:latin typeface="Times New Roman" panose="02020603050405020304" pitchFamily="18" charset="0"/>
              <a:cs typeface="Times New Roman" panose="02020603050405020304" pitchFamily="18" charset="0"/>
            </a:rPr>
            <a:t>Консепсияи Ассотсиатсияи волидайн ва омӯзгорон</a:t>
          </a:r>
          <a:endParaRPr lang="en-US" sz="2000" dirty="0">
            <a:solidFill>
              <a:schemeClr val="tx1"/>
            </a:solidFill>
            <a:latin typeface="Times New Roman" panose="02020603050405020304" pitchFamily="18" charset="0"/>
            <a:cs typeface="Times New Roman" panose="02020603050405020304" pitchFamily="18" charset="0"/>
          </a:endParaRPr>
        </a:p>
      </dgm:t>
    </dgm:pt>
    <dgm:pt modelId="{01B0D561-15EF-454D-835E-D1EA18FFD74A}" type="parTrans" cxnId="{B6548A26-7413-4D3D-AA51-DB933409C30B}">
      <dgm:prSet/>
      <dgm:spPr/>
      <dgm:t>
        <a:bodyPr/>
        <a:lstStyle/>
        <a:p>
          <a:endParaRPr lang="en-US" sz="2000">
            <a:latin typeface="Times New Roman" panose="02020603050405020304" pitchFamily="18" charset="0"/>
            <a:cs typeface="Times New Roman" panose="02020603050405020304" pitchFamily="18" charset="0"/>
          </a:endParaRPr>
        </a:p>
      </dgm:t>
    </dgm:pt>
    <dgm:pt modelId="{70D5F41E-7C17-4A15-944D-13A7683659AC}" type="sibTrans" cxnId="{B6548A26-7413-4D3D-AA51-DB933409C30B}">
      <dgm:prSet/>
      <dgm:spPr/>
      <dgm:t>
        <a:bodyPr/>
        <a:lstStyle/>
        <a:p>
          <a:endParaRPr lang="en-US" sz="2000">
            <a:latin typeface="Times New Roman" panose="02020603050405020304" pitchFamily="18" charset="0"/>
            <a:cs typeface="Times New Roman" panose="02020603050405020304" pitchFamily="18" charset="0"/>
          </a:endParaRPr>
        </a:p>
      </dgm:t>
    </dgm:pt>
    <dgm:pt modelId="{4E781B95-2818-427B-9DC4-261693F7F499}">
      <dgm:prSet custT="1"/>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sz="2000" dirty="0">
              <a:solidFill>
                <a:schemeClr val="tx1"/>
              </a:solidFill>
              <a:latin typeface="Times New Roman" panose="02020603050405020304" pitchFamily="18" charset="0"/>
              <a:cs typeface="Times New Roman" panose="02020603050405020304" pitchFamily="18" charset="0"/>
            </a:rPr>
            <a:t>Дастури методӣ оид ба “Ташкили хӯроки гарм дар муассисаҳои таҳсилоти умумӣ”</a:t>
          </a:r>
          <a:endParaRPr lang="en-US" sz="2000" dirty="0">
            <a:solidFill>
              <a:schemeClr val="tx1"/>
            </a:solidFill>
            <a:latin typeface="Times New Roman" panose="02020603050405020304" pitchFamily="18" charset="0"/>
            <a:cs typeface="Times New Roman" panose="02020603050405020304" pitchFamily="18" charset="0"/>
          </a:endParaRPr>
        </a:p>
      </dgm:t>
    </dgm:pt>
    <dgm:pt modelId="{4011AC27-26FA-450C-9F75-0B741DA0C615}" type="parTrans" cxnId="{09277978-899D-489A-9EF9-9896EB5E4C2D}">
      <dgm:prSet/>
      <dgm:spPr/>
      <dgm:t>
        <a:bodyPr/>
        <a:lstStyle/>
        <a:p>
          <a:endParaRPr lang="en-US" sz="2000">
            <a:latin typeface="Times New Roman" panose="02020603050405020304" pitchFamily="18" charset="0"/>
            <a:cs typeface="Times New Roman" panose="02020603050405020304" pitchFamily="18" charset="0"/>
          </a:endParaRPr>
        </a:p>
      </dgm:t>
    </dgm:pt>
    <dgm:pt modelId="{4A864BA2-9B71-4257-8628-EA039BAE52E9}" type="sibTrans" cxnId="{09277978-899D-489A-9EF9-9896EB5E4C2D}">
      <dgm:prSet/>
      <dgm:spPr/>
      <dgm:t>
        <a:bodyPr/>
        <a:lstStyle/>
        <a:p>
          <a:endParaRPr lang="en-US" sz="2000">
            <a:latin typeface="Times New Roman" panose="02020603050405020304" pitchFamily="18" charset="0"/>
            <a:cs typeface="Times New Roman" panose="02020603050405020304" pitchFamily="18" charset="0"/>
          </a:endParaRPr>
        </a:p>
      </dgm:t>
    </dgm:pt>
    <dgm:pt modelId="{8F068D1B-AD9F-45E9-90FC-0C2DB6660204}">
      <dgm:prSet custT="1"/>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sz="2000" dirty="0">
              <a:solidFill>
                <a:schemeClr val="tx1"/>
              </a:solidFill>
              <a:latin typeface="Times New Roman" panose="02020603050405020304" pitchFamily="18" charset="0"/>
              <a:cs typeface="Times New Roman" panose="02020603050405020304" pitchFamily="18" charset="0"/>
            </a:rPr>
            <a:t>Таомномаи 5 -рӯза бари хӯроки нисфирӯзӣ дар муассисаҳои таҳсилоти умумӣ</a:t>
          </a:r>
          <a:endParaRPr lang="en-US" sz="2000" dirty="0">
            <a:solidFill>
              <a:schemeClr val="tx1"/>
            </a:solidFill>
            <a:latin typeface="Times New Roman" panose="02020603050405020304" pitchFamily="18" charset="0"/>
            <a:cs typeface="Times New Roman" panose="02020603050405020304" pitchFamily="18" charset="0"/>
          </a:endParaRPr>
        </a:p>
      </dgm:t>
    </dgm:pt>
    <dgm:pt modelId="{AC454F4F-E01C-4A06-A7FA-AAE95BF58BFD}" type="parTrans" cxnId="{5C8DE6B8-75E7-4676-BDE7-915EAAC8FB32}">
      <dgm:prSet/>
      <dgm:spPr/>
      <dgm:t>
        <a:bodyPr/>
        <a:lstStyle/>
        <a:p>
          <a:endParaRPr lang="en-US" sz="2000">
            <a:latin typeface="Times New Roman" panose="02020603050405020304" pitchFamily="18" charset="0"/>
            <a:cs typeface="Times New Roman" panose="02020603050405020304" pitchFamily="18" charset="0"/>
          </a:endParaRPr>
        </a:p>
      </dgm:t>
    </dgm:pt>
    <dgm:pt modelId="{95A5D37D-96C8-4C91-A666-46606B3387AF}" type="sibTrans" cxnId="{5C8DE6B8-75E7-4676-BDE7-915EAAC8FB32}">
      <dgm:prSet/>
      <dgm:spPr/>
      <dgm:t>
        <a:bodyPr/>
        <a:lstStyle/>
        <a:p>
          <a:endParaRPr lang="en-US" sz="2000">
            <a:latin typeface="Times New Roman" panose="02020603050405020304" pitchFamily="18" charset="0"/>
            <a:cs typeface="Times New Roman" panose="02020603050405020304" pitchFamily="18" charset="0"/>
          </a:endParaRPr>
        </a:p>
      </dgm:t>
    </dgm:pt>
    <dgm:pt modelId="{058AF9F3-614F-45E0-B845-3A52976B3861}">
      <dgm:prSet custT="1"/>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sz="2000" dirty="0">
              <a:solidFill>
                <a:schemeClr val="tx1"/>
              </a:solidFill>
              <a:latin typeface="Times New Roman" panose="02020603050405020304" pitchFamily="18" charset="0"/>
              <a:cs typeface="Times New Roman" panose="02020603050405020304" pitchFamily="18" charset="0"/>
            </a:rPr>
            <a:t>Номгӯи маҳсулотҳои хӯрокворие, ки истифодабариашон дар муассисаҳои таҳсилоти умумӣ манъ аст</a:t>
          </a:r>
          <a:endParaRPr lang="en-US" sz="2000" dirty="0">
            <a:solidFill>
              <a:schemeClr val="tx1"/>
            </a:solidFill>
            <a:latin typeface="Times New Roman" panose="02020603050405020304" pitchFamily="18" charset="0"/>
            <a:cs typeface="Times New Roman" panose="02020603050405020304" pitchFamily="18" charset="0"/>
          </a:endParaRPr>
        </a:p>
      </dgm:t>
    </dgm:pt>
    <dgm:pt modelId="{90EF4B28-6117-4300-90B4-560EA708082E}" type="parTrans" cxnId="{0CA88599-ABB9-416D-A83F-F00403197077}">
      <dgm:prSet/>
      <dgm:spPr/>
      <dgm:t>
        <a:bodyPr/>
        <a:lstStyle/>
        <a:p>
          <a:endParaRPr lang="en-US" sz="2000">
            <a:latin typeface="Times New Roman" panose="02020603050405020304" pitchFamily="18" charset="0"/>
            <a:cs typeface="Times New Roman" panose="02020603050405020304" pitchFamily="18" charset="0"/>
          </a:endParaRPr>
        </a:p>
      </dgm:t>
    </dgm:pt>
    <dgm:pt modelId="{A4BD9205-29AA-4277-A7CA-D3E6529DB774}" type="sibTrans" cxnId="{0CA88599-ABB9-416D-A83F-F00403197077}">
      <dgm:prSet/>
      <dgm:spPr/>
      <dgm:t>
        <a:bodyPr/>
        <a:lstStyle/>
        <a:p>
          <a:endParaRPr lang="en-US" sz="2000">
            <a:latin typeface="Times New Roman" panose="02020603050405020304" pitchFamily="18" charset="0"/>
            <a:cs typeface="Times New Roman" panose="02020603050405020304" pitchFamily="18" charset="0"/>
          </a:endParaRPr>
        </a:p>
      </dgm:t>
    </dgm:pt>
    <dgm:pt modelId="{081C5524-30D9-45BA-B0C1-94836D60E7C3}">
      <dgm:prSet/>
      <dgm:spPr/>
      <dgm:t>
        <a:bodyPr/>
        <a:lstStyle/>
        <a:p>
          <a:endParaRPr lang="ru-RU"/>
        </a:p>
      </dgm:t>
    </dgm:pt>
    <dgm:pt modelId="{6E35E16F-1082-4725-8320-69673A71BD2D}" type="parTrans" cxnId="{EF04A821-DC0D-45BB-A825-B9021E3D0739}">
      <dgm:prSet/>
      <dgm:spPr/>
      <dgm:t>
        <a:bodyPr/>
        <a:lstStyle/>
        <a:p>
          <a:endParaRPr lang="en-US" sz="2000">
            <a:latin typeface="Times New Roman" panose="02020603050405020304" pitchFamily="18" charset="0"/>
            <a:cs typeface="Times New Roman" panose="02020603050405020304" pitchFamily="18" charset="0"/>
          </a:endParaRPr>
        </a:p>
      </dgm:t>
    </dgm:pt>
    <dgm:pt modelId="{7CB4D702-FE90-42A0-A60F-5673B63A123B}" type="sibTrans" cxnId="{EF04A821-DC0D-45BB-A825-B9021E3D0739}">
      <dgm:prSet/>
      <dgm:spPr/>
      <dgm:t>
        <a:bodyPr/>
        <a:lstStyle/>
        <a:p>
          <a:endParaRPr lang="en-US" sz="2000">
            <a:latin typeface="Times New Roman" panose="02020603050405020304" pitchFamily="18" charset="0"/>
            <a:cs typeface="Times New Roman" panose="02020603050405020304" pitchFamily="18" charset="0"/>
          </a:endParaRPr>
        </a:p>
      </dgm:t>
    </dgm:pt>
    <dgm:pt modelId="{B068B6E8-405A-4B56-9B12-2D8068003161}" type="pres">
      <dgm:prSet presAssocID="{44579EFB-47F8-4E84-BF81-30C6EE46FAA4}" presName="Name0" presStyleCnt="0">
        <dgm:presLayoutVars>
          <dgm:chMax val="7"/>
          <dgm:chPref val="7"/>
          <dgm:dir/>
        </dgm:presLayoutVars>
      </dgm:prSet>
      <dgm:spPr/>
    </dgm:pt>
    <dgm:pt modelId="{25621878-0550-4126-8683-741526EC7F90}" type="pres">
      <dgm:prSet presAssocID="{44579EFB-47F8-4E84-BF81-30C6EE46FAA4}" presName="Name1" presStyleCnt="0"/>
      <dgm:spPr/>
    </dgm:pt>
    <dgm:pt modelId="{A2EA5ED2-4D39-470D-B369-7D6BD3C296F5}" type="pres">
      <dgm:prSet presAssocID="{44579EFB-47F8-4E84-BF81-30C6EE46FAA4}" presName="cycle" presStyleCnt="0"/>
      <dgm:spPr/>
    </dgm:pt>
    <dgm:pt modelId="{A6EB6B4F-7DD0-48C9-A802-DCA24D955DFA}" type="pres">
      <dgm:prSet presAssocID="{44579EFB-47F8-4E84-BF81-30C6EE46FAA4}" presName="srcNode" presStyleLbl="node1" presStyleIdx="0" presStyleCnt="7"/>
      <dgm:spPr/>
    </dgm:pt>
    <dgm:pt modelId="{5A74DE5C-1727-4D7B-B6B5-A66600E32622}" type="pres">
      <dgm:prSet presAssocID="{44579EFB-47F8-4E84-BF81-30C6EE46FAA4}" presName="conn" presStyleLbl="parChTrans1D2" presStyleIdx="0" presStyleCnt="1"/>
      <dgm:spPr/>
    </dgm:pt>
    <dgm:pt modelId="{51EA8B9B-C410-4C34-A6B1-3B5CD4B5EFB6}" type="pres">
      <dgm:prSet presAssocID="{44579EFB-47F8-4E84-BF81-30C6EE46FAA4}" presName="extraNode" presStyleLbl="node1" presStyleIdx="0" presStyleCnt="7"/>
      <dgm:spPr/>
    </dgm:pt>
    <dgm:pt modelId="{F6707907-F9B3-4EB9-BAD3-5A744824571D}" type="pres">
      <dgm:prSet presAssocID="{44579EFB-47F8-4E84-BF81-30C6EE46FAA4}" presName="dstNode" presStyleLbl="node1" presStyleIdx="0" presStyleCnt="7"/>
      <dgm:spPr/>
    </dgm:pt>
    <dgm:pt modelId="{FA47ECBA-AA13-4EC1-A575-9663A54E5F12}" type="pres">
      <dgm:prSet presAssocID="{1F6C95DA-7B8B-4D54-A95E-627A3843A203}" presName="text_1" presStyleLbl="node1" presStyleIdx="0" presStyleCnt="7">
        <dgm:presLayoutVars>
          <dgm:bulletEnabled val="1"/>
        </dgm:presLayoutVars>
      </dgm:prSet>
      <dgm:spPr/>
    </dgm:pt>
    <dgm:pt modelId="{1653C909-B8A5-4304-B408-09F9AF94D60B}" type="pres">
      <dgm:prSet presAssocID="{1F6C95DA-7B8B-4D54-A95E-627A3843A203}" presName="accent_1" presStyleCnt="0"/>
      <dgm:spPr/>
    </dgm:pt>
    <dgm:pt modelId="{DAFA6EC9-8E8E-4ED9-BEB9-E687485AD892}" type="pres">
      <dgm:prSet presAssocID="{1F6C95DA-7B8B-4D54-A95E-627A3843A203}" presName="accentRepeatNode" presStyleLbl="solidFgAcc1" presStyleIdx="0" presStyleCnt="7"/>
      <dgm:spPr/>
    </dgm:pt>
    <dgm:pt modelId="{6460E3AD-CA29-410E-BC49-3DA07EF5B8C0}" type="pres">
      <dgm:prSet presAssocID="{23C93128-3458-42E7-8B0F-11006B32ED4D}" presName="text_2" presStyleLbl="node1" presStyleIdx="1" presStyleCnt="7">
        <dgm:presLayoutVars>
          <dgm:bulletEnabled val="1"/>
        </dgm:presLayoutVars>
      </dgm:prSet>
      <dgm:spPr/>
    </dgm:pt>
    <dgm:pt modelId="{6C093CBF-2E81-41C0-92A7-E216F1A124C8}" type="pres">
      <dgm:prSet presAssocID="{23C93128-3458-42E7-8B0F-11006B32ED4D}" presName="accent_2" presStyleCnt="0"/>
      <dgm:spPr/>
    </dgm:pt>
    <dgm:pt modelId="{220BDC29-F4A7-43AC-A6F2-1FBC26E43116}" type="pres">
      <dgm:prSet presAssocID="{23C93128-3458-42E7-8B0F-11006B32ED4D}" presName="accentRepeatNode" presStyleLbl="solidFgAcc1" presStyleIdx="1" presStyleCnt="7"/>
      <dgm:spPr/>
    </dgm:pt>
    <dgm:pt modelId="{40D12CA5-127E-40A3-8452-33B47742EC4F}" type="pres">
      <dgm:prSet presAssocID="{23BDAAFC-7891-4B1F-9EE1-D767BC739AFE}" presName="text_3" presStyleLbl="node1" presStyleIdx="2" presStyleCnt="7">
        <dgm:presLayoutVars>
          <dgm:bulletEnabled val="1"/>
        </dgm:presLayoutVars>
      </dgm:prSet>
      <dgm:spPr/>
    </dgm:pt>
    <dgm:pt modelId="{DBE9FBEE-C5E7-4D89-825D-A38149CBA61C}" type="pres">
      <dgm:prSet presAssocID="{23BDAAFC-7891-4B1F-9EE1-D767BC739AFE}" presName="accent_3" presStyleCnt="0"/>
      <dgm:spPr/>
    </dgm:pt>
    <dgm:pt modelId="{AF514B7F-4690-472D-BA98-623F0365FD41}" type="pres">
      <dgm:prSet presAssocID="{23BDAAFC-7891-4B1F-9EE1-D767BC739AFE}" presName="accentRepeatNode" presStyleLbl="solidFgAcc1" presStyleIdx="2" presStyleCnt="7"/>
      <dgm:spPr/>
    </dgm:pt>
    <dgm:pt modelId="{79D4184A-637E-49A3-8F2B-58323901A0F7}" type="pres">
      <dgm:prSet presAssocID="{64B468B6-3C01-43B8-9539-858E29E7855C}" presName="text_4" presStyleLbl="node1" presStyleIdx="3" presStyleCnt="7">
        <dgm:presLayoutVars>
          <dgm:bulletEnabled val="1"/>
        </dgm:presLayoutVars>
      </dgm:prSet>
      <dgm:spPr/>
    </dgm:pt>
    <dgm:pt modelId="{3CA9CB89-AA69-4812-8ADA-4CE1A2E49EB9}" type="pres">
      <dgm:prSet presAssocID="{64B468B6-3C01-43B8-9539-858E29E7855C}" presName="accent_4" presStyleCnt="0"/>
      <dgm:spPr/>
    </dgm:pt>
    <dgm:pt modelId="{1E74B487-5005-407F-899B-2CDF9D50C4C4}" type="pres">
      <dgm:prSet presAssocID="{64B468B6-3C01-43B8-9539-858E29E7855C}" presName="accentRepeatNode" presStyleLbl="solidFgAcc1" presStyleIdx="3" presStyleCnt="7"/>
      <dgm:spPr/>
    </dgm:pt>
    <dgm:pt modelId="{C659E175-E983-4A7A-90D4-99B1A9ED5656}" type="pres">
      <dgm:prSet presAssocID="{4E781B95-2818-427B-9DC4-261693F7F499}" presName="text_5" presStyleLbl="node1" presStyleIdx="4" presStyleCnt="7">
        <dgm:presLayoutVars>
          <dgm:bulletEnabled val="1"/>
        </dgm:presLayoutVars>
      </dgm:prSet>
      <dgm:spPr/>
    </dgm:pt>
    <dgm:pt modelId="{3C45BE02-BFD7-4D02-8E10-C6F1C532005E}" type="pres">
      <dgm:prSet presAssocID="{4E781B95-2818-427B-9DC4-261693F7F499}" presName="accent_5" presStyleCnt="0"/>
      <dgm:spPr/>
    </dgm:pt>
    <dgm:pt modelId="{B2FF6F5F-61FD-4C3C-B5B7-D5A61AE0E0D1}" type="pres">
      <dgm:prSet presAssocID="{4E781B95-2818-427B-9DC4-261693F7F499}" presName="accentRepeatNode" presStyleLbl="solidFgAcc1" presStyleIdx="4" presStyleCnt="7"/>
      <dgm:spPr/>
    </dgm:pt>
    <dgm:pt modelId="{DD1B9908-3F97-4640-ABD0-E081C7FDDEF8}" type="pres">
      <dgm:prSet presAssocID="{8F068D1B-AD9F-45E9-90FC-0C2DB6660204}" presName="text_6" presStyleLbl="node1" presStyleIdx="5" presStyleCnt="7">
        <dgm:presLayoutVars>
          <dgm:bulletEnabled val="1"/>
        </dgm:presLayoutVars>
      </dgm:prSet>
      <dgm:spPr/>
    </dgm:pt>
    <dgm:pt modelId="{F46081CB-A0A4-46E7-8410-3F5E86718EDD}" type="pres">
      <dgm:prSet presAssocID="{8F068D1B-AD9F-45E9-90FC-0C2DB6660204}" presName="accent_6" presStyleCnt="0"/>
      <dgm:spPr/>
    </dgm:pt>
    <dgm:pt modelId="{D40B77EC-CB3A-470D-94D7-A8A511825610}" type="pres">
      <dgm:prSet presAssocID="{8F068D1B-AD9F-45E9-90FC-0C2DB6660204}" presName="accentRepeatNode" presStyleLbl="solidFgAcc1" presStyleIdx="5" presStyleCnt="7"/>
      <dgm:spPr/>
    </dgm:pt>
    <dgm:pt modelId="{43F26CA7-9779-4E0B-B755-B63BAA490CC7}" type="pres">
      <dgm:prSet presAssocID="{058AF9F3-614F-45E0-B845-3A52976B3861}" presName="text_7" presStyleLbl="node1" presStyleIdx="6" presStyleCnt="7">
        <dgm:presLayoutVars>
          <dgm:bulletEnabled val="1"/>
        </dgm:presLayoutVars>
      </dgm:prSet>
      <dgm:spPr/>
    </dgm:pt>
    <dgm:pt modelId="{B84D58A4-AEB1-48D0-A26B-5F26186B542A}" type="pres">
      <dgm:prSet presAssocID="{058AF9F3-614F-45E0-B845-3A52976B3861}" presName="accent_7" presStyleCnt="0"/>
      <dgm:spPr/>
    </dgm:pt>
    <dgm:pt modelId="{90B1ADD6-C334-42F7-B599-DE5D619BCD15}" type="pres">
      <dgm:prSet presAssocID="{058AF9F3-614F-45E0-B845-3A52976B3861}" presName="accentRepeatNode" presStyleLbl="solidFgAcc1" presStyleIdx="6" presStyleCnt="7"/>
      <dgm:spPr/>
    </dgm:pt>
  </dgm:ptLst>
  <dgm:cxnLst>
    <dgm:cxn modelId="{EF04A821-DC0D-45BB-A825-B9021E3D0739}" srcId="{44579EFB-47F8-4E84-BF81-30C6EE46FAA4}" destId="{081C5524-30D9-45BA-B0C1-94836D60E7C3}" srcOrd="7" destOrd="0" parTransId="{6E35E16F-1082-4725-8320-69673A71BD2D}" sibTransId="{7CB4D702-FE90-42A0-A60F-5673B63A123B}"/>
    <dgm:cxn modelId="{1E54AC23-42E7-416D-B677-B771A0990BCF}" srcId="{44579EFB-47F8-4E84-BF81-30C6EE46FAA4}" destId="{23BDAAFC-7891-4B1F-9EE1-D767BC739AFE}" srcOrd="2" destOrd="0" parTransId="{0E9BE742-B8D5-4752-9D4C-2A6C46F9FB4F}" sibTransId="{4FD66BC7-318E-437E-BB0B-E145B57D70F9}"/>
    <dgm:cxn modelId="{B6548A26-7413-4D3D-AA51-DB933409C30B}" srcId="{44579EFB-47F8-4E84-BF81-30C6EE46FAA4}" destId="{64B468B6-3C01-43B8-9539-858E29E7855C}" srcOrd="3" destOrd="0" parTransId="{01B0D561-15EF-454D-835E-D1EA18FFD74A}" sibTransId="{70D5F41E-7C17-4A15-944D-13A7683659AC}"/>
    <dgm:cxn modelId="{0C4D3F3B-DE23-405D-B0D7-388DD1EE17AD}" type="presOf" srcId="{4E781B95-2818-427B-9DC4-261693F7F499}" destId="{C659E175-E983-4A7A-90D4-99B1A9ED5656}" srcOrd="0" destOrd="0" presId="urn:microsoft.com/office/officeart/2008/layout/VerticalCurvedList"/>
    <dgm:cxn modelId="{B9AF4E41-3D7B-4CC0-9818-C6B669AACEB1}" type="presOf" srcId="{44579EFB-47F8-4E84-BF81-30C6EE46FAA4}" destId="{B068B6E8-405A-4B56-9B12-2D8068003161}" srcOrd="0" destOrd="0" presId="urn:microsoft.com/office/officeart/2008/layout/VerticalCurvedList"/>
    <dgm:cxn modelId="{9417EC6D-6668-4C51-AB0E-20CCD70490AF}" type="presOf" srcId="{1F6C95DA-7B8B-4D54-A95E-627A3843A203}" destId="{FA47ECBA-AA13-4EC1-A575-9663A54E5F12}" srcOrd="0" destOrd="0" presId="urn:microsoft.com/office/officeart/2008/layout/VerticalCurvedList"/>
    <dgm:cxn modelId="{6BD58D74-ED4D-4926-AEB3-6D09CE3A4D1D}" type="presOf" srcId="{64B468B6-3C01-43B8-9539-858E29E7855C}" destId="{79D4184A-637E-49A3-8F2B-58323901A0F7}" srcOrd="0" destOrd="0" presId="urn:microsoft.com/office/officeart/2008/layout/VerticalCurvedList"/>
    <dgm:cxn modelId="{023DD857-3ED7-4BDB-A831-FBA420E1FD1A}" type="presOf" srcId="{058AF9F3-614F-45E0-B845-3A52976B3861}" destId="{43F26CA7-9779-4E0B-B755-B63BAA490CC7}" srcOrd="0" destOrd="0" presId="urn:microsoft.com/office/officeart/2008/layout/VerticalCurvedList"/>
    <dgm:cxn modelId="{09277978-899D-489A-9EF9-9896EB5E4C2D}" srcId="{44579EFB-47F8-4E84-BF81-30C6EE46FAA4}" destId="{4E781B95-2818-427B-9DC4-261693F7F499}" srcOrd="4" destOrd="0" parTransId="{4011AC27-26FA-450C-9F75-0B741DA0C615}" sibTransId="{4A864BA2-9B71-4257-8628-EA039BAE52E9}"/>
    <dgm:cxn modelId="{A2E11A7D-7DF6-4177-B3FF-C708AA6106E3}" type="presOf" srcId="{8F068D1B-AD9F-45E9-90FC-0C2DB6660204}" destId="{DD1B9908-3F97-4640-ABD0-E081C7FDDEF8}" srcOrd="0" destOrd="0" presId="urn:microsoft.com/office/officeart/2008/layout/VerticalCurvedList"/>
    <dgm:cxn modelId="{BC59FA8C-F066-4873-A35A-E22CE1F3F3E4}" type="presOf" srcId="{23BDAAFC-7891-4B1F-9EE1-D767BC739AFE}" destId="{40D12CA5-127E-40A3-8452-33B47742EC4F}" srcOrd="0" destOrd="0" presId="urn:microsoft.com/office/officeart/2008/layout/VerticalCurvedList"/>
    <dgm:cxn modelId="{0CA88599-ABB9-416D-A83F-F00403197077}" srcId="{44579EFB-47F8-4E84-BF81-30C6EE46FAA4}" destId="{058AF9F3-614F-45E0-B845-3A52976B3861}" srcOrd="6" destOrd="0" parTransId="{90EF4B28-6117-4300-90B4-560EA708082E}" sibTransId="{A4BD9205-29AA-4277-A7CA-D3E6529DB774}"/>
    <dgm:cxn modelId="{1545459E-8F80-4DA5-989E-59C25D10F20F}" srcId="{44579EFB-47F8-4E84-BF81-30C6EE46FAA4}" destId="{23C93128-3458-42E7-8B0F-11006B32ED4D}" srcOrd="1" destOrd="0" parTransId="{A7D8DF24-661B-4217-81F7-BD50F227F47A}" sibTransId="{522B1391-EFE2-41C4-BFAB-6DA774BC229E}"/>
    <dgm:cxn modelId="{66DCD1B4-FA4D-430F-A80E-A4747086525A}" type="presOf" srcId="{23C93128-3458-42E7-8B0F-11006B32ED4D}" destId="{6460E3AD-CA29-410E-BC49-3DA07EF5B8C0}" srcOrd="0" destOrd="0" presId="urn:microsoft.com/office/officeart/2008/layout/VerticalCurvedList"/>
    <dgm:cxn modelId="{5C8DE6B8-75E7-4676-BDE7-915EAAC8FB32}" srcId="{44579EFB-47F8-4E84-BF81-30C6EE46FAA4}" destId="{8F068D1B-AD9F-45E9-90FC-0C2DB6660204}" srcOrd="5" destOrd="0" parTransId="{AC454F4F-E01C-4A06-A7FA-AAE95BF58BFD}" sibTransId="{95A5D37D-96C8-4C91-A666-46606B3387AF}"/>
    <dgm:cxn modelId="{3CE49BF6-5B47-4628-9D7D-26EE94524DA4}" srcId="{44579EFB-47F8-4E84-BF81-30C6EE46FAA4}" destId="{1F6C95DA-7B8B-4D54-A95E-627A3843A203}" srcOrd="0" destOrd="0" parTransId="{62EE7884-0E60-4BEC-A7C3-42411B3681FA}" sibTransId="{F9CC3AD4-216C-4EFF-91A9-66D94CC78939}"/>
    <dgm:cxn modelId="{06485FF8-FAA3-4579-9D42-59D7644500AC}" type="presOf" srcId="{F9CC3AD4-216C-4EFF-91A9-66D94CC78939}" destId="{5A74DE5C-1727-4D7B-B6B5-A66600E32622}" srcOrd="0" destOrd="0" presId="urn:microsoft.com/office/officeart/2008/layout/VerticalCurvedList"/>
    <dgm:cxn modelId="{98741B0D-096C-45EA-85B4-54FFE3BF2556}" type="presParOf" srcId="{B068B6E8-405A-4B56-9B12-2D8068003161}" destId="{25621878-0550-4126-8683-741526EC7F90}" srcOrd="0" destOrd="0" presId="urn:microsoft.com/office/officeart/2008/layout/VerticalCurvedList"/>
    <dgm:cxn modelId="{448DB8F8-EC5F-4428-BF47-DC6D31C4F049}" type="presParOf" srcId="{25621878-0550-4126-8683-741526EC7F90}" destId="{A2EA5ED2-4D39-470D-B369-7D6BD3C296F5}" srcOrd="0" destOrd="0" presId="urn:microsoft.com/office/officeart/2008/layout/VerticalCurvedList"/>
    <dgm:cxn modelId="{345B95E4-BA56-4F2F-BFBB-3FBCA48D6B1B}" type="presParOf" srcId="{A2EA5ED2-4D39-470D-B369-7D6BD3C296F5}" destId="{A6EB6B4F-7DD0-48C9-A802-DCA24D955DFA}" srcOrd="0" destOrd="0" presId="urn:microsoft.com/office/officeart/2008/layout/VerticalCurvedList"/>
    <dgm:cxn modelId="{99865E6F-849E-44C6-8F9C-6851DC7A5915}" type="presParOf" srcId="{A2EA5ED2-4D39-470D-B369-7D6BD3C296F5}" destId="{5A74DE5C-1727-4D7B-B6B5-A66600E32622}" srcOrd="1" destOrd="0" presId="urn:microsoft.com/office/officeart/2008/layout/VerticalCurvedList"/>
    <dgm:cxn modelId="{104F5BDC-CE02-4B64-82EF-C2B84DADCD44}" type="presParOf" srcId="{A2EA5ED2-4D39-470D-B369-7D6BD3C296F5}" destId="{51EA8B9B-C410-4C34-A6B1-3B5CD4B5EFB6}" srcOrd="2" destOrd="0" presId="urn:microsoft.com/office/officeart/2008/layout/VerticalCurvedList"/>
    <dgm:cxn modelId="{D07F448B-7C2D-424A-9F36-0B030473D823}" type="presParOf" srcId="{A2EA5ED2-4D39-470D-B369-7D6BD3C296F5}" destId="{F6707907-F9B3-4EB9-BAD3-5A744824571D}" srcOrd="3" destOrd="0" presId="urn:microsoft.com/office/officeart/2008/layout/VerticalCurvedList"/>
    <dgm:cxn modelId="{A19E448E-460D-4428-BE50-26AD1691EEF5}" type="presParOf" srcId="{25621878-0550-4126-8683-741526EC7F90}" destId="{FA47ECBA-AA13-4EC1-A575-9663A54E5F12}" srcOrd="1" destOrd="0" presId="urn:microsoft.com/office/officeart/2008/layout/VerticalCurvedList"/>
    <dgm:cxn modelId="{50528120-FCAB-47F6-BAC5-DDD22A099476}" type="presParOf" srcId="{25621878-0550-4126-8683-741526EC7F90}" destId="{1653C909-B8A5-4304-B408-09F9AF94D60B}" srcOrd="2" destOrd="0" presId="urn:microsoft.com/office/officeart/2008/layout/VerticalCurvedList"/>
    <dgm:cxn modelId="{43FC0E94-812B-43E7-B6A7-46E9D1D2E1A4}" type="presParOf" srcId="{1653C909-B8A5-4304-B408-09F9AF94D60B}" destId="{DAFA6EC9-8E8E-4ED9-BEB9-E687485AD892}" srcOrd="0" destOrd="0" presId="urn:microsoft.com/office/officeart/2008/layout/VerticalCurvedList"/>
    <dgm:cxn modelId="{E9DF6CC4-A5F3-41D9-90D5-3DEB23B163D9}" type="presParOf" srcId="{25621878-0550-4126-8683-741526EC7F90}" destId="{6460E3AD-CA29-410E-BC49-3DA07EF5B8C0}" srcOrd="3" destOrd="0" presId="urn:microsoft.com/office/officeart/2008/layout/VerticalCurvedList"/>
    <dgm:cxn modelId="{6342EDFF-957E-4D20-A9CB-274983990390}" type="presParOf" srcId="{25621878-0550-4126-8683-741526EC7F90}" destId="{6C093CBF-2E81-41C0-92A7-E216F1A124C8}" srcOrd="4" destOrd="0" presId="urn:microsoft.com/office/officeart/2008/layout/VerticalCurvedList"/>
    <dgm:cxn modelId="{CD4C1796-75F0-40BF-863C-5F6D694EC3AC}" type="presParOf" srcId="{6C093CBF-2E81-41C0-92A7-E216F1A124C8}" destId="{220BDC29-F4A7-43AC-A6F2-1FBC26E43116}" srcOrd="0" destOrd="0" presId="urn:microsoft.com/office/officeart/2008/layout/VerticalCurvedList"/>
    <dgm:cxn modelId="{BE1483D1-EE83-44E9-A6E6-513834BCD11D}" type="presParOf" srcId="{25621878-0550-4126-8683-741526EC7F90}" destId="{40D12CA5-127E-40A3-8452-33B47742EC4F}" srcOrd="5" destOrd="0" presId="urn:microsoft.com/office/officeart/2008/layout/VerticalCurvedList"/>
    <dgm:cxn modelId="{3A78E13C-3E6B-41B0-AC41-60A3B8CF2D75}" type="presParOf" srcId="{25621878-0550-4126-8683-741526EC7F90}" destId="{DBE9FBEE-C5E7-4D89-825D-A38149CBA61C}" srcOrd="6" destOrd="0" presId="urn:microsoft.com/office/officeart/2008/layout/VerticalCurvedList"/>
    <dgm:cxn modelId="{F7C0DB2F-1B04-477F-A1DF-462B0AC00638}" type="presParOf" srcId="{DBE9FBEE-C5E7-4D89-825D-A38149CBA61C}" destId="{AF514B7F-4690-472D-BA98-623F0365FD41}" srcOrd="0" destOrd="0" presId="urn:microsoft.com/office/officeart/2008/layout/VerticalCurvedList"/>
    <dgm:cxn modelId="{5071E27E-B9B7-4B61-A361-27DFB5B71DD4}" type="presParOf" srcId="{25621878-0550-4126-8683-741526EC7F90}" destId="{79D4184A-637E-49A3-8F2B-58323901A0F7}" srcOrd="7" destOrd="0" presId="urn:microsoft.com/office/officeart/2008/layout/VerticalCurvedList"/>
    <dgm:cxn modelId="{D7EF1BB2-0210-45E4-876B-50D51C63842E}" type="presParOf" srcId="{25621878-0550-4126-8683-741526EC7F90}" destId="{3CA9CB89-AA69-4812-8ADA-4CE1A2E49EB9}" srcOrd="8" destOrd="0" presId="urn:microsoft.com/office/officeart/2008/layout/VerticalCurvedList"/>
    <dgm:cxn modelId="{E71B4EE1-BD38-45F0-92B5-4BA599029F63}" type="presParOf" srcId="{3CA9CB89-AA69-4812-8ADA-4CE1A2E49EB9}" destId="{1E74B487-5005-407F-899B-2CDF9D50C4C4}" srcOrd="0" destOrd="0" presId="urn:microsoft.com/office/officeart/2008/layout/VerticalCurvedList"/>
    <dgm:cxn modelId="{34EE8E39-2004-4C1A-9D90-7D429FC0B523}" type="presParOf" srcId="{25621878-0550-4126-8683-741526EC7F90}" destId="{C659E175-E983-4A7A-90D4-99B1A9ED5656}" srcOrd="9" destOrd="0" presId="urn:microsoft.com/office/officeart/2008/layout/VerticalCurvedList"/>
    <dgm:cxn modelId="{80E11233-DECE-4E7E-AA17-7CE833A445BF}" type="presParOf" srcId="{25621878-0550-4126-8683-741526EC7F90}" destId="{3C45BE02-BFD7-4D02-8E10-C6F1C532005E}" srcOrd="10" destOrd="0" presId="urn:microsoft.com/office/officeart/2008/layout/VerticalCurvedList"/>
    <dgm:cxn modelId="{FD573DE2-A8F1-4F8F-AE1F-114538C79E90}" type="presParOf" srcId="{3C45BE02-BFD7-4D02-8E10-C6F1C532005E}" destId="{B2FF6F5F-61FD-4C3C-B5B7-D5A61AE0E0D1}" srcOrd="0" destOrd="0" presId="urn:microsoft.com/office/officeart/2008/layout/VerticalCurvedList"/>
    <dgm:cxn modelId="{8BF2835C-FDFA-4A7B-9AA0-278FAAEE0007}" type="presParOf" srcId="{25621878-0550-4126-8683-741526EC7F90}" destId="{DD1B9908-3F97-4640-ABD0-E081C7FDDEF8}" srcOrd="11" destOrd="0" presId="urn:microsoft.com/office/officeart/2008/layout/VerticalCurvedList"/>
    <dgm:cxn modelId="{B7C7E296-CDEC-472C-8C00-CF21EE75EAFB}" type="presParOf" srcId="{25621878-0550-4126-8683-741526EC7F90}" destId="{F46081CB-A0A4-46E7-8410-3F5E86718EDD}" srcOrd="12" destOrd="0" presId="urn:microsoft.com/office/officeart/2008/layout/VerticalCurvedList"/>
    <dgm:cxn modelId="{411A8B43-9D2E-49E8-855C-F44D8781C9A9}" type="presParOf" srcId="{F46081CB-A0A4-46E7-8410-3F5E86718EDD}" destId="{D40B77EC-CB3A-470D-94D7-A8A511825610}" srcOrd="0" destOrd="0" presId="urn:microsoft.com/office/officeart/2008/layout/VerticalCurvedList"/>
    <dgm:cxn modelId="{197BB1B6-9012-460D-BED1-A7931091F349}" type="presParOf" srcId="{25621878-0550-4126-8683-741526EC7F90}" destId="{43F26CA7-9779-4E0B-B755-B63BAA490CC7}" srcOrd="13" destOrd="0" presId="urn:microsoft.com/office/officeart/2008/layout/VerticalCurvedList"/>
    <dgm:cxn modelId="{3B7891E7-D1EF-42E7-B563-5D976857D4AD}" type="presParOf" srcId="{25621878-0550-4126-8683-741526EC7F90}" destId="{B84D58A4-AEB1-48D0-A26B-5F26186B542A}" srcOrd="14" destOrd="0" presId="urn:microsoft.com/office/officeart/2008/layout/VerticalCurvedList"/>
    <dgm:cxn modelId="{AFDD5FB9-AA00-40E6-AFB1-F81D93127A3B}" type="presParOf" srcId="{B84D58A4-AEB1-48D0-A26B-5F26186B542A}" destId="{90B1ADD6-C334-42F7-B599-DE5D619BCD1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165139-588D-4017-AA3F-514BF401E109}"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A3FC2115-641F-4C78-9741-F4E73D9A31DD}">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ru-RU" dirty="0" err="1">
              <a:solidFill>
                <a:schemeClr val="tx1"/>
              </a:solidFill>
              <a:latin typeface="Times New Roman" panose="02020603050405020304" pitchFamily="18" charset="0"/>
              <a:cs typeface="Times New Roman" panose="02020603050405020304" pitchFamily="18" charset="0"/>
            </a:rPr>
            <a:t>Самтҳои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асосии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таълиму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тарбия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оид</a:t>
          </a:r>
          <a:r>
            <a:rPr lang="ru-RU" dirty="0">
              <a:solidFill>
                <a:schemeClr val="tx1"/>
              </a:solidFill>
              <a:latin typeface="Times New Roman" panose="02020603050405020304" pitchFamily="18" charset="0"/>
              <a:cs typeface="Times New Roman" panose="02020603050405020304" pitchFamily="18" charset="0"/>
            </a:rPr>
            <a:t> ба </a:t>
          </a:r>
          <a:r>
            <a:rPr lang="ru-RU" dirty="0" err="1">
              <a:solidFill>
                <a:schemeClr val="tx1"/>
              </a:solidFill>
              <a:latin typeface="Times New Roman" panose="02020603050405020304" pitchFamily="18" charset="0"/>
              <a:cs typeface="Times New Roman" panose="02020603050405020304" pitchFamily="18" charset="0"/>
            </a:rPr>
            <a:t>тарзи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ҳаёти</a:t>
          </a:r>
          <a:r>
            <a:rPr lang="ru-RU" dirty="0">
              <a:solidFill>
                <a:schemeClr val="tx1"/>
              </a:solidFill>
              <a:latin typeface="Times New Roman" panose="02020603050405020304" pitchFamily="18" charset="0"/>
              <a:cs typeface="Times New Roman" panose="02020603050405020304" pitchFamily="18" charset="0"/>
            </a:rPr>
            <a:t> солим</a:t>
          </a:r>
          <a:endParaRPr lang="en-US" dirty="0">
            <a:solidFill>
              <a:schemeClr val="tx1"/>
            </a:solidFill>
            <a:latin typeface="Times New Roman" panose="02020603050405020304" pitchFamily="18" charset="0"/>
            <a:cs typeface="Times New Roman" panose="02020603050405020304" pitchFamily="18" charset="0"/>
          </a:endParaRPr>
        </a:p>
      </dgm:t>
    </dgm:pt>
    <dgm:pt modelId="{F9E6B5BF-3F0C-496E-84A0-DBADA390DEF4}" type="parTrans" cxnId="{13AAA272-19BF-4C31-A11D-FAF3B614B4C0}">
      <dgm:prSet/>
      <dgm:spPr/>
      <dgm:t>
        <a:bodyPr/>
        <a:lstStyle/>
        <a:p>
          <a:endParaRPr lang="en-US">
            <a:latin typeface="Times New Roman" panose="02020603050405020304" pitchFamily="18" charset="0"/>
            <a:cs typeface="Times New Roman" panose="02020603050405020304" pitchFamily="18" charset="0"/>
          </a:endParaRPr>
        </a:p>
      </dgm:t>
    </dgm:pt>
    <dgm:pt modelId="{8E22363B-47EE-44AE-BDED-61F8B10CE000}" type="sibTrans" cxnId="{13AAA272-19BF-4C31-A11D-FAF3B614B4C0}">
      <dgm:prSet/>
      <dgm:spPr/>
      <dgm:t>
        <a:bodyPr/>
        <a:lstStyle/>
        <a:p>
          <a:endParaRPr lang="en-US">
            <a:latin typeface="Times New Roman" panose="02020603050405020304" pitchFamily="18" charset="0"/>
            <a:cs typeface="Times New Roman" panose="02020603050405020304" pitchFamily="18" charset="0"/>
          </a:endParaRPr>
        </a:p>
      </dgm:t>
    </dgm:pt>
    <dgm:pt modelId="{3B320959-73E8-4B9C-A3E1-E68CFB006128}">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dirty="0">
              <a:solidFill>
                <a:schemeClr val="tx1"/>
              </a:solidFill>
              <a:latin typeface="Times New Roman" panose="02020603050405020304" pitchFamily="18" charset="0"/>
              <a:cs typeface="Times New Roman" panose="02020603050405020304" pitchFamily="18" charset="0"/>
            </a:rPr>
            <a:t>Ғизои солим – ҳаёти солим</a:t>
          </a:r>
          <a:endParaRPr lang="en-US" dirty="0">
            <a:solidFill>
              <a:schemeClr val="tx1"/>
            </a:solidFill>
            <a:latin typeface="Times New Roman" panose="02020603050405020304" pitchFamily="18" charset="0"/>
            <a:cs typeface="Times New Roman" panose="02020603050405020304" pitchFamily="18" charset="0"/>
          </a:endParaRPr>
        </a:p>
      </dgm:t>
    </dgm:pt>
    <dgm:pt modelId="{6DA2472B-ABE8-431D-8FBB-FDF5AD76BF73}" type="parTrans" cxnId="{20873BBF-F673-4294-BE68-50EC069D44DE}">
      <dgm:prSet/>
      <dgm:spPr/>
      <dgm:t>
        <a:bodyPr/>
        <a:lstStyle/>
        <a:p>
          <a:endParaRPr lang="en-US">
            <a:latin typeface="Times New Roman" panose="02020603050405020304" pitchFamily="18" charset="0"/>
            <a:cs typeface="Times New Roman" panose="02020603050405020304" pitchFamily="18" charset="0"/>
          </a:endParaRPr>
        </a:p>
      </dgm:t>
    </dgm:pt>
    <dgm:pt modelId="{AE121E83-8976-4FD6-B66B-79A80DF6D284}" type="sibTrans" cxnId="{20873BBF-F673-4294-BE68-50EC069D44DE}">
      <dgm:prSet/>
      <dgm:spPr/>
      <dgm:t>
        <a:bodyPr/>
        <a:lstStyle/>
        <a:p>
          <a:endParaRPr lang="en-US">
            <a:latin typeface="Times New Roman" panose="02020603050405020304" pitchFamily="18" charset="0"/>
            <a:cs typeface="Times New Roman" panose="02020603050405020304" pitchFamily="18" charset="0"/>
          </a:endParaRPr>
        </a:p>
      </dgm:t>
    </dgm:pt>
    <dgm:pt modelId="{877CAFAB-1801-4D7C-A0CF-44F9FA032DF0}">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dirty="0">
              <a:solidFill>
                <a:schemeClr val="tx1"/>
              </a:solidFill>
              <a:latin typeface="Times New Roman" panose="02020603050405020304" pitchFamily="18" charset="0"/>
              <a:cs typeface="Times New Roman" panose="02020603050405020304" pitchFamily="18" charset="0"/>
            </a:rPr>
            <a:t>Ғизои кӯдакон ва меъёрҳои он</a:t>
          </a:r>
          <a:endParaRPr lang="en-US" dirty="0">
            <a:solidFill>
              <a:schemeClr val="tx1"/>
            </a:solidFill>
            <a:latin typeface="Times New Roman" panose="02020603050405020304" pitchFamily="18" charset="0"/>
            <a:cs typeface="Times New Roman" panose="02020603050405020304" pitchFamily="18" charset="0"/>
          </a:endParaRPr>
        </a:p>
      </dgm:t>
    </dgm:pt>
    <dgm:pt modelId="{1CE99B08-B055-428A-BA3B-64E2BD4197BA}" type="parTrans" cxnId="{2B3A02CF-F474-440C-B398-BA1731033193}">
      <dgm:prSet/>
      <dgm:spPr/>
      <dgm:t>
        <a:bodyPr/>
        <a:lstStyle/>
        <a:p>
          <a:endParaRPr lang="en-US">
            <a:latin typeface="Times New Roman" panose="02020603050405020304" pitchFamily="18" charset="0"/>
            <a:cs typeface="Times New Roman" panose="02020603050405020304" pitchFamily="18" charset="0"/>
          </a:endParaRPr>
        </a:p>
      </dgm:t>
    </dgm:pt>
    <dgm:pt modelId="{A7DD5BC2-064C-4CFA-AFA7-75A0C9AD9F84}" type="sibTrans" cxnId="{2B3A02CF-F474-440C-B398-BA1731033193}">
      <dgm:prSet/>
      <dgm:spPr/>
      <dgm:t>
        <a:bodyPr/>
        <a:lstStyle/>
        <a:p>
          <a:endParaRPr lang="en-US">
            <a:latin typeface="Times New Roman" panose="02020603050405020304" pitchFamily="18" charset="0"/>
            <a:cs typeface="Times New Roman" panose="02020603050405020304" pitchFamily="18" charset="0"/>
          </a:endParaRPr>
        </a:p>
      </dgm:t>
    </dgm:pt>
    <dgm:pt modelId="{56379DFE-0F63-4124-869D-B5B8C3A13F9B}">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dirty="0">
              <a:solidFill>
                <a:schemeClr val="tx1"/>
              </a:solidFill>
              <a:latin typeface="Times New Roman" panose="02020603050405020304" pitchFamily="18" charset="0"/>
              <a:cs typeface="Times New Roman" panose="02020603050405020304" pitchFamily="18" charset="0"/>
            </a:rPr>
            <a:t>Ғизои солим кафолати тани солим аст</a:t>
          </a:r>
          <a:endParaRPr lang="en-US" dirty="0">
            <a:solidFill>
              <a:schemeClr val="tx1"/>
            </a:solidFill>
            <a:latin typeface="Times New Roman" panose="02020603050405020304" pitchFamily="18" charset="0"/>
            <a:cs typeface="Times New Roman" panose="02020603050405020304" pitchFamily="18" charset="0"/>
          </a:endParaRPr>
        </a:p>
      </dgm:t>
    </dgm:pt>
    <dgm:pt modelId="{E0CBDAE2-143F-4AED-9269-AF8CA4A77CAA}" type="parTrans" cxnId="{35B4635D-E40C-42DC-A9DC-30DC8404DFF7}">
      <dgm:prSet/>
      <dgm:spPr/>
      <dgm:t>
        <a:bodyPr/>
        <a:lstStyle/>
        <a:p>
          <a:endParaRPr lang="en-US">
            <a:latin typeface="Times New Roman" panose="02020603050405020304" pitchFamily="18" charset="0"/>
            <a:cs typeface="Times New Roman" panose="02020603050405020304" pitchFamily="18" charset="0"/>
          </a:endParaRPr>
        </a:p>
      </dgm:t>
    </dgm:pt>
    <dgm:pt modelId="{1703E788-C019-41F4-AFF0-56AADD048F39}" type="sibTrans" cxnId="{35B4635D-E40C-42DC-A9DC-30DC8404DFF7}">
      <dgm:prSet/>
      <dgm:spPr/>
      <dgm:t>
        <a:bodyPr/>
        <a:lstStyle/>
        <a:p>
          <a:endParaRPr lang="en-US">
            <a:latin typeface="Times New Roman" panose="02020603050405020304" pitchFamily="18" charset="0"/>
            <a:cs typeface="Times New Roman" panose="02020603050405020304" pitchFamily="18" charset="0"/>
          </a:endParaRPr>
        </a:p>
      </dgm:t>
    </dgm:pt>
    <dgm:pt modelId="{237F35AD-EEF8-4E14-A2EC-BD165AF09BBD}">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dirty="0">
              <a:solidFill>
                <a:schemeClr val="tx1"/>
              </a:solidFill>
              <a:latin typeface="Times New Roman" panose="02020603050405020304" pitchFamily="18" charset="0"/>
              <a:cs typeface="Times New Roman" panose="02020603050405020304" pitchFamily="18" charset="0"/>
            </a:rPr>
            <a:t>Ғизои солим ояндаи солимии кўдак</a:t>
          </a:r>
          <a:endParaRPr lang="en-US" dirty="0">
            <a:solidFill>
              <a:schemeClr val="tx1"/>
            </a:solidFill>
            <a:latin typeface="Times New Roman" panose="02020603050405020304" pitchFamily="18" charset="0"/>
            <a:cs typeface="Times New Roman" panose="02020603050405020304" pitchFamily="18" charset="0"/>
          </a:endParaRPr>
        </a:p>
      </dgm:t>
    </dgm:pt>
    <dgm:pt modelId="{7E9E4C87-C687-4824-A333-2B0B2CB25980}" type="parTrans" cxnId="{9D98B60D-7568-4367-9D1F-317620193E65}">
      <dgm:prSet/>
      <dgm:spPr/>
      <dgm:t>
        <a:bodyPr/>
        <a:lstStyle/>
        <a:p>
          <a:endParaRPr lang="en-US">
            <a:latin typeface="Times New Roman" panose="02020603050405020304" pitchFamily="18" charset="0"/>
            <a:cs typeface="Times New Roman" panose="02020603050405020304" pitchFamily="18" charset="0"/>
          </a:endParaRPr>
        </a:p>
      </dgm:t>
    </dgm:pt>
    <dgm:pt modelId="{C3F3E537-DC25-4DB9-9899-9CF53AE9989B}" type="sibTrans" cxnId="{9D98B60D-7568-4367-9D1F-317620193E65}">
      <dgm:prSet/>
      <dgm:spPr/>
      <dgm:t>
        <a:bodyPr/>
        <a:lstStyle/>
        <a:p>
          <a:endParaRPr lang="en-US">
            <a:latin typeface="Times New Roman" panose="02020603050405020304" pitchFamily="18" charset="0"/>
            <a:cs typeface="Times New Roman" panose="02020603050405020304" pitchFamily="18" charset="0"/>
          </a:endParaRPr>
        </a:p>
      </dgm:t>
    </dgm:pt>
    <dgm:pt modelId="{02A5C2E0-15B3-4558-BEA5-781CB1DB222F}">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dirty="0">
              <a:solidFill>
                <a:schemeClr val="tx1"/>
              </a:solidFill>
              <a:latin typeface="Times New Roman" panose="02020603050405020304" pitchFamily="18" charset="0"/>
              <a:cs typeface="Times New Roman" panose="02020603050405020304" pitchFamily="18" charset="0"/>
            </a:rPr>
            <a:t>Истеъмоли дурусти ғизои солим дар ҳаёт</a:t>
          </a:r>
          <a:endParaRPr lang="en-US" dirty="0">
            <a:solidFill>
              <a:schemeClr val="tx1"/>
            </a:solidFill>
            <a:latin typeface="Times New Roman" panose="02020603050405020304" pitchFamily="18" charset="0"/>
            <a:cs typeface="Times New Roman" panose="02020603050405020304" pitchFamily="18" charset="0"/>
          </a:endParaRPr>
        </a:p>
      </dgm:t>
    </dgm:pt>
    <dgm:pt modelId="{F67C37D3-1F30-4F75-A561-AC720183E542}" type="parTrans" cxnId="{6BF50895-7B4C-4197-AF1E-CB89A1B30E04}">
      <dgm:prSet/>
      <dgm:spPr/>
      <dgm:t>
        <a:bodyPr/>
        <a:lstStyle/>
        <a:p>
          <a:endParaRPr lang="en-US">
            <a:latin typeface="Times New Roman" panose="02020603050405020304" pitchFamily="18" charset="0"/>
            <a:cs typeface="Times New Roman" panose="02020603050405020304" pitchFamily="18" charset="0"/>
          </a:endParaRPr>
        </a:p>
      </dgm:t>
    </dgm:pt>
    <dgm:pt modelId="{B6070FCC-D8BB-42C5-8A81-10BE8F3A8E45}" type="sibTrans" cxnId="{6BF50895-7B4C-4197-AF1E-CB89A1B30E04}">
      <dgm:prSet/>
      <dgm:spPr/>
      <dgm:t>
        <a:bodyPr/>
        <a:lstStyle/>
        <a:p>
          <a:endParaRPr lang="en-US">
            <a:latin typeface="Times New Roman" panose="02020603050405020304" pitchFamily="18" charset="0"/>
            <a:cs typeface="Times New Roman" panose="02020603050405020304" pitchFamily="18" charset="0"/>
          </a:endParaRPr>
        </a:p>
      </dgm:t>
    </dgm:pt>
    <dgm:pt modelId="{A141453E-13AD-49E7-9B0D-D57201FA7D90}">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dirty="0">
              <a:solidFill>
                <a:schemeClr val="tx1"/>
              </a:solidFill>
              <a:latin typeface="Times New Roman" panose="02020603050405020304" pitchFamily="18" charset="0"/>
              <a:cs typeface="Times New Roman" panose="02020603050405020304" pitchFamily="18" charset="0"/>
            </a:rPr>
            <a:t>Назорати мунтазами сифати хӯрок</a:t>
          </a:r>
          <a:endParaRPr lang="en-US" dirty="0">
            <a:solidFill>
              <a:schemeClr val="tx1"/>
            </a:solidFill>
            <a:latin typeface="Times New Roman" panose="02020603050405020304" pitchFamily="18" charset="0"/>
            <a:cs typeface="Times New Roman" panose="02020603050405020304" pitchFamily="18" charset="0"/>
          </a:endParaRPr>
        </a:p>
      </dgm:t>
    </dgm:pt>
    <dgm:pt modelId="{26109DDA-6E1B-47E2-888D-C010D07F3F96}" type="parTrans" cxnId="{D7B8C7CF-0678-4F85-AA7E-9689FE128E75}">
      <dgm:prSet/>
      <dgm:spPr/>
      <dgm:t>
        <a:bodyPr/>
        <a:lstStyle/>
        <a:p>
          <a:endParaRPr lang="en-US">
            <a:latin typeface="Times New Roman" panose="02020603050405020304" pitchFamily="18" charset="0"/>
            <a:cs typeface="Times New Roman" panose="02020603050405020304" pitchFamily="18" charset="0"/>
          </a:endParaRPr>
        </a:p>
      </dgm:t>
    </dgm:pt>
    <dgm:pt modelId="{D943AE36-FC3B-4C85-B0BB-234E0E5C3370}" type="sibTrans" cxnId="{D7B8C7CF-0678-4F85-AA7E-9689FE128E75}">
      <dgm:prSet/>
      <dgm:spPr/>
      <dgm:t>
        <a:bodyPr/>
        <a:lstStyle/>
        <a:p>
          <a:endParaRPr lang="en-US">
            <a:latin typeface="Times New Roman" panose="02020603050405020304" pitchFamily="18" charset="0"/>
            <a:cs typeface="Times New Roman" panose="02020603050405020304" pitchFamily="18" charset="0"/>
          </a:endParaRPr>
        </a:p>
      </dgm:t>
    </dgm:pt>
    <dgm:pt modelId="{56997EA8-D427-4E16-B476-F58898543904}">
      <dgm:prSet phldrT="[Текст]"/>
      <dgm:spPr/>
      <dgm:t>
        <a:bodyPr/>
        <a:lstStyle/>
        <a:p>
          <a:endParaRPr lang="ru-RU"/>
        </a:p>
      </dgm:t>
    </dgm:pt>
    <dgm:pt modelId="{3323D839-E643-4977-AFF1-C1E12837A2F2}" type="parTrans" cxnId="{F964A92D-67BD-4208-901E-1F9D7D490846}">
      <dgm:prSet/>
      <dgm:spPr/>
      <dgm:t>
        <a:bodyPr/>
        <a:lstStyle/>
        <a:p>
          <a:endParaRPr lang="en-US">
            <a:latin typeface="Times New Roman" panose="02020603050405020304" pitchFamily="18" charset="0"/>
            <a:cs typeface="Times New Roman" panose="02020603050405020304" pitchFamily="18" charset="0"/>
          </a:endParaRPr>
        </a:p>
      </dgm:t>
    </dgm:pt>
    <dgm:pt modelId="{793E1CC3-34A6-4A60-A2C6-0DA993C5ED3A}" type="sibTrans" cxnId="{F964A92D-67BD-4208-901E-1F9D7D490846}">
      <dgm:prSet/>
      <dgm:spPr/>
      <dgm:t>
        <a:bodyPr/>
        <a:lstStyle/>
        <a:p>
          <a:endParaRPr lang="en-US">
            <a:latin typeface="Times New Roman" panose="02020603050405020304" pitchFamily="18" charset="0"/>
            <a:cs typeface="Times New Roman" panose="02020603050405020304" pitchFamily="18" charset="0"/>
          </a:endParaRPr>
        </a:p>
      </dgm:t>
    </dgm:pt>
    <dgm:pt modelId="{FDCFA554-E07A-4231-89D6-214F46282EDD}" type="pres">
      <dgm:prSet presAssocID="{E4165139-588D-4017-AA3F-514BF401E109}" presName="Name0" presStyleCnt="0">
        <dgm:presLayoutVars>
          <dgm:chMax val="7"/>
          <dgm:chPref val="7"/>
          <dgm:dir/>
        </dgm:presLayoutVars>
      </dgm:prSet>
      <dgm:spPr/>
    </dgm:pt>
    <dgm:pt modelId="{EB654915-B154-4861-9CB3-C507B84B7762}" type="pres">
      <dgm:prSet presAssocID="{E4165139-588D-4017-AA3F-514BF401E109}" presName="Name1" presStyleCnt="0"/>
      <dgm:spPr/>
    </dgm:pt>
    <dgm:pt modelId="{D8B6C083-4317-4923-8298-3B98BA503107}" type="pres">
      <dgm:prSet presAssocID="{E4165139-588D-4017-AA3F-514BF401E109}" presName="cycle" presStyleCnt="0"/>
      <dgm:spPr/>
    </dgm:pt>
    <dgm:pt modelId="{807563AF-D977-4451-A6DF-303A6171DDBC}" type="pres">
      <dgm:prSet presAssocID="{E4165139-588D-4017-AA3F-514BF401E109}" presName="srcNode" presStyleLbl="node1" presStyleIdx="0" presStyleCnt="7"/>
      <dgm:spPr/>
    </dgm:pt>
    <dgm:pt modelId="{A2390F0F-E698-41F7-8365-798E2F2BAF29}" type="pres">
      <dgm:prSet presAssocID="{E4165139-588D-4017-AA3F-514BF401E109}" presName="conn" presStyleLbl="parChTrans1D2" presStyleIdx="0" presStyleCnt="1"/>
      <dgm:spPr/>
    </dgm:pt>
    <dgm:pt modelId="{06C44E65-3610-40D9-9152-63BAAC9F6D98}" type="pres">
      <dgm:prSet presAssocID="{E4165139-588D-4017-AA3F-514BF401E109}" presName="extraNode" presStyleLbl="node1" presStyleIdx="0" presStyleCnt="7"/>
      <dgm:spPr/>
    </dgm:pt>
    <dgm:pt modelId="{C5B05BF7-CDC8-42A2-A438-1417ADAE5D85}" type="pres">
      <dgm:prSet presAssocID="{E4165139-588D-4017-AA3F-514BF401E109}" presName="dstNode" presStyleLbl="node1" presStyleIdx="0" presStyleCnt="7"/>
      <dgm:spPr/>
    </dgm:pt>
    <dgm:pt modelId="{58215FCE-A480-44E1-B808-520E167E5196}" type="pres">
      <dgm:prSet presAssocID="{A3FC2115-641F-4C78-9741-F4E73D9A31DD}" presName="text_1" presStyleLbl="node1" presStyleIdx="0" presStyleCnt="7">
        <dgm:presLayoutVars>
          <dgm:bulletEnabled val="1"/>
        </dgm:presLayoutVars>
      </dgm:prSet>
      <dgm:spPr/>
    </dgm:pt>
    <dgm:pt modelId="{4250682B-43EF-413A-B9EE-81A23C229177}" type="pres">
      <dgm:prSet presAssocID="{A3FC2115-641F-4C78-9741-F4E73D9A31DD}" presName="accent_1" presStyleCnt="0"/>
      <dgm:spPr/>
    </dgm:pt>
    <dgm:pt modelId="{531FACF2-2D32-42FE-AD29-9A52CB5C7107}" type="pres">
      <dgm:prSet presAssocID="{A3FC2115-641F-4C78-9741-F4E73D9A31DD}" presName="accentRepeatNode" presStyleLbl="solidFgAcc1" presStyleIdx="0" presStyleCnt="7"/>
      <dgm:spPr/>
    </dgm:pt>
    <dgm:pt modelId="{AA8733C4-0327-4AC0-86C7-72ACD122C172}" type="pres">
      <dgm:prSet presAssocID="{3B320959-73E8-4B9C-A3E1-E68CFB006128}" presName="text_2" presStyleLbl="node1" presStyleIdx="1" presStyleCnt="7">
        <dgm:presLayoutVars>
          <dgm:bulletEnabled val="1"/>
        </dgm:presLayoutVars>
      </dgm:prSet>
      <dgm:spPr/>
    </dgm:pt>
    <dgm:pt modelId="{0BBD6AA0-45DA-4F2C-BF76-AA9BA362BA5F}" type="pres">
      <dgm:prSet presAssocID="{3B320959-73E8-4B9C-A3E1-E68CFB006128}" presName="accent_2" presStyleCnt="0"/>
      <dgm:spPr/>
    </dgm:pt>
    <dgm:pt modelId="{0A7AD98B-3D3E-4FF6-81C4-A6E7EC841AE0}" type="pres">
      <dgm:prSet presAssocID="{3B320959-73E8-4B9C-A3E1-E68CFB006128}" presName="accentRepeatNode" presStyleLbl="solidFgAcc1" presStyleIdx="1" presStyleCnt="7"/>
      <dgm:spPr/>
    </dgm:pt>
    <dgm:pt modelId="{50D07B1F-17DE-4180-B2D4-E6787A439528}" type="pres">
      <dgm:prSet presAssocID="{877CAFAB-1801-4D7C-A0CF-44F9FA032DF0}" presName="text_3" presStyleLbl="node1" presStyleIdx="2" presStyleCnt="7">
        <dgm:presLayoutVars>
          <dgm:bulletEnabled val="1"/>
        </dgm:presLayoutVars>
      </dgm:prSet>
      <dgm:spPr/>
    </dgm:pt>
    <dgm:pt modelId="{9DE56EE8-88A7-4D32-95F8-249D374A75DA}" type="pres">
      <dgm:prSet presAssocID="{877CAFAB-1801-4D7C-A0CF-44F9FA032DF0}" presName="accent_3" presStyleCnt="0"/>
      <dgm:spPr/>
    </dgm:pt>
    <dgm:pt modelId="{E095C23B-8CCB-41A4-ABB1-40B89D77E747}" type="pres">
      <dgm:prSet presAssocID="{877CAFAB-1801-4D7C-A0CF-44F9FA032DF0}" presName="accentRepeatNode" presStyleLbl="solidFgAcc1" presStyleIdx="2" presStyleCnt="7"/>
      <dgm:spPr/>
    </dgm:pt>
    <dgm:pt modelId="{F16261C3-0B13-4F60-8F13-4489D02A99FB}" type="pres">
      <dgm:prSet presAssocID="{56379DFE-0F63-4124-869D-B5B8C3A13F9B}" presName="text_4" presStyleLbl="node1" presStyleIdx="3" presStyleCnt="7">
        <dgm:presLayoutVars>
          <dgm:bulletEnabled val="1"/>
        </dgm:presLayoutVars>
      </dgm:prSet>
      <dgm:spPr/>
    </dgm:pt>
    <dgm:pt modelId="{08EA6C3A-DFA6-4FDD-81D9-04FC0DA5958E}" type="pres">
      <dgm:prSet presAssocID="{56379DFE-0F63-4124-869D-B5B8C3A13F9B}" presName="accent_4" presStyleCnt="0"/>
      <dgm:spPr/>
    </dgm:pt>
    <dgm:pt modelId="{8904E3A1-F41B-420E-B7E8-FE13E0C7DA25}" type="pres">
      <dgm:prSet presAssocID="{56379DFE-0F63-4124-869D-B5B8C3A13F9B}" presName="accentRepeatNode" presStyleLbl="solidFgAcc1" presStyleIdx="3" presStyleCnt="7"/>
      <dgm:spPr/>
    </dgm:pt>
    <dgm:pt modelId="{89D70FB3-F9AB-4208-B526-6B516C72E99E}" type="pres">
      <dgm:prSet presAssocID="{237F35AD-EEF8-4E14-A2EC-BD165AF09BBD}" presName="text_5" presStyleLbl="node1" presStyleIdx="4" presStyleCnt="7">
        <dgm:presLayoutVars>
          <dgm:bulletEnabled val="1"/>
        </dgm:presLayoutVars>
      </dgm:prSet>
      <dgm:spPr/>
    </dgm:pt>
    <dgm:pt modelId="{4B9976E4-8FB0-4C1A-A13F-63A62AA25AF4}" type="pres">
      <dgm:prSet presAssocID="{237F35AD-EEF8-4E14-A2EC-BD165AF09BBD}" presName="accent_5" presStyleCnt="0"/>
      <dgm:spPr/>
    </dgm:pt>
    <dgm:pt modelId="{F67CC55A-DDE5-40D4-949B-3A3484793D52}" type="pres">
      <dgm:prSet presAssocID="{237F35AD-EEF8-4E14-A2EC-BD165AF09BBD}" presName="accentRepeatNode" presStyleLbl="solidFgAcc1" presStyleIdx="4" presStyleCnt="7"/>
      <dgm:spPr/>
    </dgm:pt>
    <dgm:pt modelId="{916333C8-C4DA-46F1-B277-E40312C6B7A4}" type="pres">
      <dgm:prSet presAssocID="{02A5C2E0-15B3-4558-BEA5-781CB1DB222F}" presName="text_6" presStyleLbl="node1" presStyleIdx="5" presStyleCnt="7">
        <dgm:presLayoutVars>
          <dgm:bulletEnabled val="1"/>
        </dgm:presLayoutVars>
      </dgm:prSet>
      <dgm:spPr/>
    </dgm:pt>
    <dgm:pt modelId="{7C40A366-1A53-45B7-BC5A-CF800869C488}" type="pres">
      <dgm:prSet presAssocID="{02A5C2E0-15B3-4558-BEA5-781CB1DB222F}" presName="accent_6" presStyleCnt="0"/>
      <dgm:spPr/>
    </dgm:pt>
    <dgm:pt modelId="{75628E22-D768-4565-9582-88C642F8D19F}" type="pres">
      <dgm:prSet presAssocID="{02A5C2E0-15B3-4558-BEA5-781CB1DB222F}" presName="accentRepeatNode" presStyleLbl="solidFgAcc1" presStyleIdx="5" presStyleCnt="7"/>
      <dgm:spPr/>
    </dgm:pt>
    <dgm:pt modelId="{539B506E-7E55-494D-991A-EBDFA8E7E09F}" type="pres">
      <dgm:prSet presAssocID="{A141453E-13AD-49E7-9B0D-D57201FA7D90}" presName="text_7" presStyleLbl="node1" presStyleIdx="6" presStyleCnt="7">
        <dgm:presLayoutVars>
          <dgm:bulletEnabled val="1"/>
        </dgm:presLayoutVars>
      </dgm:prSet>
      <dgm:spPr/>
    </dgm:pt>
    <dgm:pt modelId="{639C5505-6959-4033-9108-464B8C30703C}" type="pres">
      <dgm:prSet presAssocID="{A141453E-13AD-49E7-9B0D-D57201FA7D90}" presName="accent_7" presStyleCnt="0"/>
      <dgm:spPr/>
    </dgm:pt>
    <dgm:pt modelId="{2AF916E1-418C-452A-BB43-A62F6F9DFD28}" type="pres">
      <dgm:prSet presAssocID="{A141453E-13AD-49E7-9B0D-D57201FA7D90}" presName="accentRepeatNode" presStyleLbl="solidFgAcc1" presStyleIdx="6" presStyleCnt="7"/>
      <dgm:spPr/>
    </dgm:pt>
  </dgm:ptLst>
  <dgm:cxnLst>
    <dgm:cxn modelId="{627E210B-713D-440C-8954-82E524F93191}" type="presOf" srcId="{237F35AD-EEF8-4E14-A2EC-BD165AF09BBD}" destId="{89D70FB3-F9AB-4208-B526-6B516C72E99E}" srcOrd="0" destOrd="0" presId="urn:microsoft.com/office/officeart/2008/layout/VerticalCurvedList"/>
    <dgm:cxn modelId="{9D98B60D-7568-4367-9D1F-317620193E65}" srcId="{E4165139-588D-4017-AA3F-514BF401E109}" destId="{237F35AD-EEF8-4E14-A2EC-BD165AF09BBD}" srcOrd="4" destOrd="0" parTransId="{7E9E4C87-C687-4824-A333-2B0B2CB25980}" sibTransId="{C3F3E537-DC25-4DB9-9899-9CF53AE9989B}"/>
    <dgm:cxn modelId="{E09E1717-E871-4180-9D00-3C24F5B2465A}" type="presOf" srcId="{3B320959-73E8-4B9C-A3E1-E68CFB006128}" destId="{AA8733C4-0327-4AC0-86C7-72ACD122C172}" srcOrd="0" destOrd="0" presId="urn:microsoft.com/office/officeart/2008/layout/VerticalCurvedList"/>
    <dgm:cxn modelId="{EC976A25-E48E-4A51-9AFB-E9570B144AFD}" type="presOf" srcId="{877CAFAB-1801-4D7C-A0CF-44F9FA032DF0}" destId="{50D07B1F-17DE-4180-B2D4-E6787A439528}" srcOrd="0" destOrd="0" presId="urn:microsoft.com/office/officeart/2008/layout/VerticalCurvedList"/>
    <dgm:cxn modelId="{F964A92D-67BD-4208-901E-1F9D7D490846}" srcId="{E4165139-588D-4017-AA3F-514BF401E109}" destId="{56997EA8-D427-4E16-B476-F58898543904}" srcOrd="7" destOrd="0" parTransId="{3323D839-E643-4977-AFF1-C1E12837A2F2}" sibTransId="{793E1CC3-34A6-4A60-A2C6-0DA993C5ED3A}"/>
    <dgm:cxn modelId="{446FA12F-E097-43F7-8F5D-4744CB99C833}" type="presOf" srcId="{56379DFE-0F63-4124-869D-B5B8C3A13F9B}" destId="{F16261C3-0B13-4F60-8F13-4489D02A99FB}" srcOrd="0" destOrd="0" presId="urn:microsoft.com/office/officeart/2008/layout/VerticalCurvedList"/>
    <dgm:cxn modelId="{35B4635D-E40C-42DC-A9DC-30DC8404DFF7}" srcId="{E4165139-588D-4017-AA3F-514BF401E109}" destId="{56379DFE-0F63-4124-869D-B5B8C3A13F9B}" srcOrd="3" destOrd="0" parTransId="{E0CBDAE2-143F-4AED-9269-AF8CA4A77CAA}" sibTransId="{1703E788-C019-41F4-AFF0-56AADD048F39}"/>
    <dgm:cxn modelId="{FF758D43-7F9B-4451-AB87-1FB6C328F28F}" type="presOf" srcId="{A3FC2115-641F-4C78-9741-F4E73D9A31DD}" destId="{58215FCE-A480-44E1-B808-520E167E5196}" srcOrd="0" destOrd="0" presId="urn:microsoft.com/office/officeart/2008/layout/VerticalCurvedList"/>
    <dgm:cxn modelId="{980CD349-5568-400A-B835-3556C0567F56}" type="presOf" srcId="{8E22363B-47EE-44AE-BDED-61F8B10CE000}" destId="{A2390F0F-E698-41F7-8365-798E2F2BAF29}" srcOrd="0" destOrd="0" presId="urn:microsoft.com/office/officeart/2008/layout/VerticalCurvedList"/>
    <dgm:cxn modelId="{13AAA272-19BF-4C31-A11D-FAF3B614B4C0}" srcId="{E4165139-588D-4017-AA3F-514BF401E109}" destId="{A3FC2115-641F-4C78-9741-F4E73D9A31DD}" srcOrd="0" destOrd="0" parTransId="{F9E6B5BF-3F0C-496E-84A0-DBADA390DEF4}" sibTransId="{8E22363B-47EE-44AE-BDED-61F8B10CE000}"/>
    <dgm:cxn modelId="{BEF44793-ADE5-4F39-AC3A-7B26AB62A69F}" type="presOf" srcId="{02A5C2E0-15B3-4558-BEA5-781CB1DB222F}" destId="{916333C8-C4DA-46F1-B277-E40312C6B7A4}" srcOrd="0" destOrd="0" presId="urn:microsoft.com/office/officeart/2008/layout/VerticalCurvedList"/>
    <dgm:cxn modelId="{6BF50895-7B4C-4197-AF1E-CB89A1B30E04}" srcId="{E4165139-588D-4017-AA3F-514BF401E109}" destId="{02A5C2E0-15B3-4558-BEA5-781CB1DB222F}" srcOrd="5" destOrd="0" parTransId="{F67C37D3-1F30-4F75-A561-AC720183E542}" sibTransId="{B6070FCC-D8BB-42C5-8A81-10BE8F3A8E45}"/>
    <dgm:cxn modelId="{A9A5F6A5-E293-4C42-B8A0-9632E5F436CE}" type="presOf" srcId="{E4165139-588D-4017-AA3F-514BF401E109}" destId="{FDCFA554-E07A-4231-89D6-214F46282EDD}" srcOrd="0" destOrd="0" presId="urn:microsoft.com/office/officeart/2008/layout/VerticalCurvedList"/>
    <dgm:cxn modelId="{20873BBF-F673-4294-BE68-50EC069D44DE}" srcId="{E4165139-588D-4017-AA3F-514BF401E109}" destId="{3B320959-73E8-4B9C-A3E1-E68CFB006128}" srcOrd="1" destOrd="0" parTransId="{6DA2472B-ABE8-431D-8FBB-FDF5AD76BF73}" sibTransId="{AE121E83-8976-4FD6-B66B-79A80DF6D284}"/>
    <dgm:cxn modelId="{BEAF19CD-9CC8-415A-93AB-6DB452AF7E04}" type="presOf" srcId="{A141453E-13AD-49E7-9B0D-D57201FA7D90}" destId="{539B506E-7E55-494D-991A-EBDFA8E7E09F}" srcOrd="0" destOrd="0" presId="urn:microsoft.com/office/officeart/2008/layout/VerticalCurvedList"/>
    <dgm:cxn modelId="{2B3A02CF-F474-440C-B398-BA1731033193}" srcId="{E4165139-588D-4017-AA3F-514BF401E109}" destId="{877CAFAB-1801-4D7C-A0CF-44F9FA032DF0}" srcOrd="2" destOrd="0" parTransId="{1CE99B08-B055-428A-BA3B-64E2BD4197BA}" sibTransId="{A7DD5BC2-064C-4CFA-AFA7-75A0C9AD9F84}"/>
    <dgm:cxn modelId="{D7B8C7CF-0678-4F85-AA7E-9689FE128E75}" srcId="{E4165139-588D-4017-AA3F-514BF401E109}" destId="{A141453E-13AD-49E7-9B0D-D57201FA7D90}" srcOrd="6" destOrd="0" parTransId="{26109DDA-6E1B-47E2-888D-C010D07F3F96}" sibTransId="{D943AE36-FC3B-4C85-B0BB-234E0E5C3370}"/>
    <dgm:cxn modelId="{677D6BCE-1721-4852-8354-7907D7DBB324}" type="presParOf" srcId="{FDCFA554-E07A-4231-89D6-214F46282EDD}" destId="{EB654915-B154-4861-9CB3-C507B84B7762}" srcOrd="0" destOrd="0" presId="urn:microsoft.com/office/officeart/2008/layout/VerticalCurvedList"/>
    <dgm:cxn modelId="{71405F97-B308-4B80-80E4-B666E63DBD78}" type="presParOf" srcId="{EB654915-B154-4861-9CB3-C507B84B7762}" destId="{D8B6C083-4317-4923-8298-3B98BA503107}" srcOrd="0" destOrd="0" presId="urn:microsoft.com/office/officeart/2008/layout/VerticalCurvedList"/>
    <dgm:cxn modelId="{4B2166FB-B454-46BC-8962-EFB0991CAB39}" type="presParOf" srcId="{D8B6C083-4317-4923-8298-3B98BA503107}" destId="{807563AF-D977-4451-A6DF-303A6171DDBC}" srcOrd="0" destOrd="0" presId="urn:microsoft.com/office/officeart/2008/layout/VerticalCurvedList"/>
    <dgm:cxn modelId="{29A8C912-9C0E-4F22-8DE4-1980DB890926}" type="presParOf" srcId="{D8B6C083-4317-4923-8298-3B98BA503107}" destId="{A2390F0F-E698-41F7-8365-798E2F2BAF29}" srcOrd="1" destOrd="0" presId="urn:microsoft.com/office/officeart/2008/layout/VerticalCurvedList"/>
    <dgm:cxn modelId="{257C1BD6-270A-4126-9B62-E1A948A87C88}" type="presParOf" srcId="{D8B6C083-4317-4923-8298-3B98BA503107}" destId="{06C44E65-3610-40D9-9152-63BAAC9F6D98}" srcOrd="2" destOrd="0" presId="urn:microsoft.com/office/officeart/2008/layout/VerticalCurvedList"/>
    <dgm:cxn modelId="{2AE59064-CD20-401D-8106-33757ECB6C14}" type="presParOf" srcId="{D8B6C083-4317-4923-8298-3B98BA503107}" destId="{C5B05BF7-CDC8-42A2-A438-1417ADAE5D85}" srcOrd="3" destOrd="0" presId="urn:microsoft.com/office/officeart/2008/layout/VerticalCurvedList"/>
    <dgm:cxn modelId="{B4243216-1424-4C24-8CDD-0264C7036372}" type="presParOf" srcId="{EB654915-B154-4861-9CB3-C507B84B7762}" destId="{58215FCE-A480-44E1-B808-520E167E5196}" srcOrd="1" destOrd="0" presId="urn:microsoft.com/office/officeart/2008/layout/VerticalCurvedList"/>
    <dgm:cxn modelId="{F035C43B-525B-4844-8D3E-7591407EBFC3}" type="presParOf" srcId="{EB654915-B154-4861-9CB3-C507B84B7762}" destId="{4250682B-43EF-413A-B9EE-81A23C229177}" srcOrd="2" destOrd="0" presId="urn:microsoft.com/office/officeart/2008/layout/VerticalCurvedList"/>
    <dgm:cxn modelId="{8639812A-2014-438E-A1E9-95D7A70F515B}" type="presParOf" srcId="{4250682B-43EF-413A-B9EE-81A23C229177}" destId="{531FACF2-2D32-42FE-AD29-9A52CB5C7107}" srcOrd="0" destOrd="0" presId="urn:microsoft.com/office/officeart/2008/layout/VerticalCurvedList"/>
    <dgm:cxn modelId="{1C775081-EAAB-45AE-A7A0-566630493AD0}" type="presParOf" srcId="{EB654915-B154-4861-9CB3-C507B84B7762}" destId="{AA8733C4-0327-4AC0-86C7-72ACD122C172}" srcOrd="3" destOrd="0" presId="urn:microsoft.com/office/officeart/2008/layout/VerticalCurvedList"/>
    <dgm:cxn modelId="{7A0F8CF9-0435-4AC6-919E-1B602719ECBE}" type="presParOf" srcId="{EB654915-B154-4861-9CB3-C507B84B7762}" destId="{0BBD6AA0-45DA-4F2C-BF76-AA9BA362BA5F}" srcOrd="4" destOrd="0" presId="urn:microsoft.com/office/officeart/2008/layout/VerticalCurvedList"/>
    <dgm:cxn modelId="{58B8D103-B779-4E23-A6D0-5E969F046880}" type="presParOf" srcId="{0BBD6AA0-45DA-4F2C-BF76-AA9BA362BA5F}" destId="{0A7AD98B-3D3E-4FF6-81C4-A6E7EC841AE0}" srcOrd="0" destOrd="0" presId="urn:microsoft.com/office/officeart/2008/layout/VerticalCurvedList"/>
    <dgm:cxn modelId="{BDF33D9E-3858-44ED-9DBC-3F344965A143}" type="presParOf" srcId="{EB654915-B154-4861-9CB3-C507B84B7762}" destId="{50D07B1F-17DE-4180-B2D4-E6787A439528}" srcOrd="5" destOrd="0" presId="urn:microsoft.com/office/officeart/2008/layout/VerticalCurvedList"/>
    <dgm:cxn modelId="{24D675E8-BBDB-4ACF-8B95-3620FA0FD378}" type="presParOf" srcId="{EB654915-B154-4861-9CB3-C507B84B7762}" destId="{9DE56EE8-88A7-4D32-95F8-249D374A75DA}" srcOrd="6" destOrd="0" presId="urn:microsoft.com/office/officeart/2008/layout/VerticalCurvedList"/>
    <dgm:cxn modelId="{B2570ED6-E41C-4D5F-80CA-04BF6D796EBB}" type="presParOf" srcId="{9DE56EE8-88A7-4D32-95F8-249D374A75DA}" destId="{E095C23B-8CCB-41A4-ABB1-40B89D77E747}" srcOrd="0" destOrd="0" presId="urn:microsoft.com/office/officeart/2008/layout/VerticalCurvedList"/>
    <dgm:cxn modelId="{8A4D113F-90C7-4BCC-84FB-46020FA554BA}" type="presParOf" srcId="{EB654915-B154-4861-9CB3-C507B84B7762}" destId="{F16261C3-0B13-4F60-8F13-4489D02A99FB}" srcOrd="7" destOrd="0" presId="urn:microsoft.com/office/officeart/2008/layout/VerticalCurvedList"/>
    <dgm:cxn modelId="{F15BF2E4-948D-494F-ADE9-98E377944279}" type="presParOf" srcId="{EB654915-B154-4861-9CB3-C507B84B7762}" destId="{08EA6C3A-DFA6-4FDD-81D9-04FC0DA5958E}" srcOrd="8" destOrd="0" presId="urn:microsoft.com/office/officeart/2008/layout/VerticalCurvedList"/>
    <dgm:cxn modelId="{40C71ED3-1290-4679-8F3A-0016DB357B37}" type="presParOf" srcId="{08EA6C3A-DFA6-4FDD-81D9-04FC0DA5958E}" destId="{8904E3A1-F41B-420E-B7E8-FE13E0C7DA25}" srcOrd="0" destOrd="0" presId="urn:microsoft.com/office/officeart/2008/layout/VerticalCurvedList"/>
    <dgm:cxn modelId="{699386E5-8B19-486A-98AF-AFFB25789BCC}" type="presParOf" srcId="{EB654915-B154-4861-9CB3-C507B84B7762}" destId="{89D70FB3-F9AB-4208-B526-6B516C72E99E}" srcOrd="9" destOrd="0" presId="urn:microsoft.com/office/officeart/2008/layout/VerticalCurvedList"/>
    <dgm:cxn modelId="{14C2E47B-DAB8-4CB5-96B8-A2F6937A1EBB}" type="presParOf" srcId="{EB654915-B154-4861-9CB3-C507B84B7762}" destId="{4B9976E4-8FB0-4C1A-A13F-63A62AA25AF4}" srcOrd="10" destOrd="0" presId="urn:microsoft.com/office/officeart/2008/layout/VerticalCurvedList"/>
    <dgm:cxn modelId="{B681209C-A3E3-422D-81D3-DC3AB55A0C4B}" type="presParOf" srcId="{4B9976E4-8FB0-4C1A-A13F-63A62AA25AF4}" destId="{F67CC55A-DDE5-40D4-949B-3A3484793D52}" srcOrd="0" destOrd="0" presId="urn:microsoft.com/office/officeart/2008/layout/VerticalCurvedList"/>
    <dgm:cxn modelId="{B63C1EE0-064B-4D60-B0C4-342C9F5A2C8E}" type="presParOf" srcId="{EB654915-B154-4861-9CB3-C507B84B7762}" destId="{916333C8-C4DA-46F1-B277-E40312C6B7A4}" srcOrd="11" destOrd="0" presId="urn:microsoft.com/office/officeart/2008/layout/VerticalCurvedList"/>
    <dgm:cxn modelId="{D4E5205C-1728-4409-AB9A-3B8AD21BA909}" type="presParOf" srcId="{EB654915-B154-4861-9CB3-C507B84B7762}" destId="{7C40A366-1A53-45B7-BC5A-CF800869C488}" srcOrd="12" destOrd="0" presId="urn:microsoft.com/office/officeart/2008/layout/VerticalCurvedList"/>
    <dgm:cxn modelId="{4F5F7148-8643-4819-9D1B-ECC56690EC7F}" type="presParOf" srcId="{7C40A366-1A53-45B7-BC5A-CF800869C488}" destId="{75628E22-D768-4565-9582-88C642F8D19F}" srcOrd="0" destOrd="0" presId="urn:microsoft.com/office/officeart/2008/layout/VerticalCurvedList"/>
    <dgm:cxn modelId="{5A56FA79-DC96-42A0-BA4E-B289D3221F6D}" type="presParOf" srcId="{EB654915-B154-4861-9CB3-C507B84B7762}" destId="{539B506E-7E55-494D-991A-EBDFA8E7E09F}" srcOrd="13" destOrd="0" presId="urn:microsoft.com/office/officeart/2008/layout/VerticalCurvedList"/>
    <dgm:cxn modelId="{FBB8F6BB-96BB-4A4A-977D-C5ECA933D3C3}" type="presParOf" srcId="{EB654915-B154-4861-9CB3-C507B84B7762}" destId="{639C5505-6959-4033-9108-464B8C30703C}" srcOrd="14" destOrd="0" presId="urn:microsoft.com/office/officeart/2008/layout/VerticalCurvedList"/>
    <dgm:cxn modelId="{9C43CF62-7354-4C2B-8E37-47DBDFDD4E75}" type="presParOf" srcId="{639C5505-6959-4033-9108-464B8C30703C}" destId="{2AF916E1-418C-452A-BB43-A62F6F9DFD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9278BE-5E8C-4DA9-8304-7A22FB067AC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FF293237-5137-41FB-A2DC-60C419F824BA}">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b="1" i="1" dirty="0">
              <a:solidFill>
                <a:schemeClr val="tx1"/>
              </a:solidFill>
              <a:latin typeface="Times New Roman Tj" panose="02020603050405020304" pitchFamily="18" charset="-52"/>
              <a:cs typeface="Times New Roman" panose="02020603050405020304" pitchFamily="18" charset="0"/>
            </a:rPr>
            <a:t>Вазорати тандурустӣ ва ҳифзи иҷтимоии аҳолии ҶТ</a:t>
          </a:r>
          <a:endParaRPr lang="en-US" dirty="0">
            <a:solidFill>
              <a:schemeClr val="tx1"/>
            </a:solidFill>
          </a:endParaRPr>
        </a:p>
      </dgm:t>
    </dgm:pt>
    <dgm:pt modelId="{B472DB68-D714-431D-BB0C-A5B03EA83AAE}" type="parTrans" cxnId="{52F3D16E-C7B3-4D4E-B3A4-A6A7D330156C}">
      <dgm:prSet/>
      <dgm:spPr/>
      <dgm:t>
        <a:bodyPr/>
        <a:lstStyle/>
        <a:p>
          <a:endParaRPr lang="en-US">
            <a:solidFill>
              <a:schemeClr val="bg1"/>
            </a:solidFill>
          </a:endParaRPr>
        </a:p>
      </dgm:t>
    </dgm:pt>
    <dgm:pt modelId="{22122184-3A1C-4D05-9037-BC0AB4132C73}" type="sibTrans" cxnId="{52F3D16E-C7B3-4D4E-B3A4-A6A7D330156C}">
      <dgm:prSet/>
      <dgm:spPr/>
      <dgm:t>
        <a:bodyPr/>
        <a:lstStyle/>
        <a:p>
          <a:endParaRPr lang="en-US">
            <a:solidFill>
              <a:schemeClr val="bg1"/>
            </a:solidFill>
          </a:endParaRPr>
        </a:p>
      </dgm:t>
    </dgm:pt>
    <dgm:pt modelId="{E77CBD68-6A2F-4B4B-AF8F-3F82CBED0099}">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b="1" i="1" dirty="0">
              <a:solidFill>
                <a:schemeClr val="tx1"/>
              </a:solidFill>
              <a:latin typeface="Times New Roman Tj" panose="02020603050405020304" pitchFamily="18" charset="-52"/>
              <a:cs typeface="Times New Roman" panose="02020603050405020304" pitchFamily="18" charset="0"/>
            </a:rPr>
            <a:t>Вазорати маориф ва илми ҶТ</a:t>
          </a:r>
          <a:endParaRPr lang="en-US" dirty="0">
            <a:solidFill>
              <a:schemeClr val="tx1"/>
            </a:solidFill>
          </a:endParaRPr>
        </a:p>
      </dgm:t>
    </dgm:pt>
    <dgm:pt modelId="{9ABDE116-0882-4D10-B817-211A61145FF9}" type="parTrans" cxnId="{109F9C58-B7DE-406F-AE0B-278F4C938EB5}">
      <dgm:prSet/>
      <dgm:spPr/>
      <dgm:t>
        <a:bodyPr/>
        <a:lstStyle/>
        <a:p>
          <a:endParaRPr lang="en-US">
            <a:solidFill>
              <a:schemeClr val="bg1"/>
            </a:solidFill>
          </a:endParaRPr>
        </a:p>
      </dgm:t>
    </dgm:pt>
    <dgm:pt modelId="{07E05F4A-4C31-491C-8F49-96D22252F6C3}" type="sibTrans" cxnId="{109F9C58-B7DE-406F-AE0B-278F4C938EB5}">
      <dgm:prSet/>
      <dgm:spPr/>
      <dgm:t>
        <a:bodyPr/>
        <a:lstStyle/>
        <a:p>
          <a:endParaRPr lang="en-US">
            <a:solidFill>
              <a:schemeClr val="bg1"/>
            </a:solidFill>
          </a:endParaRPr>
        </a:p>
      </dgm:t>
    </dgm:pt>
    <dgm:pt modelId="{86AA4FE0-A970-464E-8B20-11BF857D92EB}">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b="1" i="1" dirty="0">
              <a:solidFill>
                <a:schemeClr val="tx1"/>
              </a:solidFill>
              <a:latin typeface="Times New Roman Tj" panose="02020603050405020304" pitchFamily="18" charset="-52"/>
              <a:cs typeface="Times New Roman" panose="02020603050405020304" pitchFamily="18" charset="0"/>
            </a:rPr>
            <a:t>Вазорати кишоварзии ҶТ</a:t>
          </a:r>
          <a:endParaRPr lang="en-US" dirty="0">
            <a:solidFill>
              <a:schemeClr val="tx1"/>
            </a:solidFill>
          </a:endParaRPr>
        </a:p>
      </dgm:t>
    </dgm:pt>
    <dgm:pt modelId="{FA4C6700-8329-446D-A738-C1AC1A34D9E2}" type="parTrans" cxnId="{01AD396D-E91A-4727-B9AD-A75DB05BDE91}">
      <dgm:prSet/>
      <dgm:spPr/>
      <dgm:t>
        <a:bodyPr/>
        <a:lstStyle/>
        <a:p>
          <a:endParaRPr lang="en-US">
            <a:solidFill>
              <a:schemeClr val="bg1"/>
            </a:solidFill>
          </a:endParaRPr>
        </a:p>
      </dgm:t>
    </dgm:pt>
    <dgm:pt modelId="{B148CE2B-F6B8-47D0-BA4D-3AEEE09D2027}" type="sibTrans" cxnId="{01AD396D-E91A-4727-B9AD-A75DB05BDE91}">
      <dgm:prSet/>
      <dgm:spPr/>
      <dgm:t>
        <a:bodyPr/>
        <a:lstStyle/>
        <a:p>
          <a:endParaRPr lang="en-US">
            <a:solidFill>
              <a:schemeClr val="bg1"/>
            </a:solidFill>
          </a:endParaRPr>
        </a:p>
      </dgm:t>
    </dgm:pt>
    <dgm:pt modelId="{9EC924D8-CB68-4C8A-8935-7C58305ACD05}">
      <dgm:prSet phldrT="[Текст]"/>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b="1" i="1" dirty="0">
              <a:solidFill>
                <a:schemeClr val="tx1"/>
              </a:solidFill>
              <a:latin typeface="Times New Roman Tj" panose="02020603050405020304" pitchFamily="18" charset="-52"/>
              <a:cs typeface="Times New Roman" panose="02020603050405020304" pitchFamily="18" charset="0"/>
            </a:rPr>
            <a:t>Вазорати молияи ҶТ</a:t>
          </a:r>
          <a:endParaRPr lang="en-US" dirty="0">
            <a:solidFill>
              <a:schemeClr val="tx1"/>
            </a:solidFill>
          </a:endParaRPr>
        </a:p>
      </dgm:t>
    </dgm:pt>
    <dgm:pt modelId="{CF378D06-485C-438E-88FC-12E1BD4F4C79}" type="parTrans" cxnId="{91E63008-15F7-41FB-9FCF-7C4D116ED98E}">
      <dgm:prSet/>
      <dgm:spPr/>
      <dgm:t>
        <a:bodyPr/>
        <a:lstStyle/>
        <a:p>
          <a:endParaRPr lang="en-US">
            <a:solidFill>
              <a:schemeClr val="bg1"/>
            </a:solidFill>
          </a:endParaRPr>
        </a:p>
      </dgm:t>
    </dgm:pt>
    <dgm:pt modelId="{DDF4E759-42E5-4097-B122-638052C4D7FE}" type="sibTrans" cxnId="{91E63008-15F7-41FB-9FCF-7C4D116ED98E}">
      <dgm:prSet/>
      <dgm:spPr/>
      <dgm:t>
        <a:bodyPr/>
        <a:lstStyle/>
        <a:p>
          <a:endParaRPr lang="en-US">
            <a:solidFill>
              <a:schemeClr val="bg1"/>
            </a:solidFill>
          </a:endParaRPr>
        </a:p>
      </dgm:t>
    </dgm:pt>
    <dgm:pt modelId="{995EC8EA-21B9-423B-B4D5-167B8019138E}">
      <dgm:prSet/>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b="1" i="1" dirty="0">
              <a:solidFill>
                <a:schemeClr val="tx1"/>
              </a:solidFill>
              <a:latin typeface="Times New Roman Tj" panose="02020603050405020304" pitchFamily="18" charset="-52"/>
              <a:cs typeface="Times New Roman" panose="02020603050405020304" pitchFamily="18" charset="0"/>
            </a:rPr>
            <a:t>Вазорати рушди иқтисод ва савдои ҶТ</a:t>
          </a:r>
          <a:endParaRPr lang="en-US" dirty="0">
            <a:solidFill>
              <a:schemeClr val="tx1"/>
            </a:solidFill>
          </a:endParaRPr>
        </a:p>
      </dgm:t>
    </dgm:pt>
    <dgm:pt modelId="{D6A64181-F036-4586-9397-BD4A2CB1F38A}" type="parTrans" cxnId="{5C15C4FB-20DB-40A6-AD33-55023BE2F55D}">
      <dgm:prSet/>
      <dgm:spPr/>
      <dgm:t>
        <a:bodyPr/>
        <a:lstStyle/>
        <a:p>
          <a:endParaRPr lang="en-US">
            <a:solidFill>
              <a:schemeClr val="bg1"/>
            </a:solidFill>
          </a:endParaRPr>
        </a:p>
      </dgm:t>
    </dgm:pt>
    <dgm:pt modelId="{ACDBD28D-6E97-42DB-9042-4AFBFA332B55}" type="sibTrans" cxnId="{5C15C4FB-20DB-40A6-AD33-55023BE2F55D}">
      <dgm:prSet/>
      <dgm:spPr/>
      <dgm:t>
        <a:bodyPr/>
        <a:lstStyle/>
        <a:p>
          <a:endParaRPr lang="en-US">
            <a:solidFill>
              <a:schemeClr val="bg1"/>
            </a:solidFill>
          </a:endParaRPr>
        </a:p>
      </dgm:t>
    </dgm:pt>
    <dgm:pt modelId="{0409B207-89D1-46AD-BE05-61EA0A123978}">
      <dgm:prSet/>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b="1" i="1" dirty="0">
              <a:solidFill>
                <a:schemeClr val="tx1"/>
              </a:solidFill>
              <a:latin typeface="Times New Roman Tj" panose="02020603050405020304" pitchFamily="18" charset="-52"/>
              <a:cs typeface="Times New Roman" panose="02020603050405020304" pitchFamily="18" charset="0"/>
            </a:rPr>
            <a:t>Вазорати саноат ва технологияҳои нави ҶТ</a:t>
          </a:r>
          <a:endParaRPr lang="en-US" dirty="0">
            <a:solidFill>
              <a:schemeClr val="tx1"/>
            </a:solidFill>
          </a:endParaRPr>
        </a:p>
      </dgm:t>
    </dgm:pt>
    <dgm:pt modelId="{68F44C13-215D-4DB3-BFE2-BE1AD4306AE8}" type="parTrans" cxnId="{B42EE567-62D7-44F7-B030-9AF75234A9AB}">
      <dgm:prSet/>
      <dgm:spPr/>
      <dgm:t>
        <a:bodyPr/>
        <a:lstStyle/>
        <a:p>
          <a:endParaRPr lang="en-US">
            <a:solidFill>
              <a:schemeClr val="bg1"/>
            </a:solidFill>
          </a:endParaRPr>
        </a:p>
      </dgm:t>
    </dgm:pt>
    <dgm:pt modelId="{B4266F30-381F-4255-941B-D2DF8093F6E0}" type="sibTrans" cxnId="{B42EE567-62D7-44F7-B030-9AF75234A9AB}">
      <dgm:prSet/>
      <dgm:spPr/>
      <dgm:t>
        <a:bodyPr/>
        <a:lstStyle/>
        <a:p>
          <a:endParaRPr lang="en-US">
            <a:solidFill>
              <a:schemeClr val="bg1"/>
            </a:solidFill>
          </a:endParaRPr>
        </a:p>
      </dgm:t>
    </dgm:pt>
    <dgm:pt modelId="{E526D6CA-EC57-4B75-B010-57AE0D58E17A}">
      <dgm:prSet/>
      <dgm:spPr>
        <a:gradFill rotWithShape="0">
          <a:gsLst>
            <a:gs pos="0">
              <a:srgbClr val="F6A7B3"/>
            </a:gs>
            <a:gs pos="6000">
              <a:schemeClr val="accent1">
                <a:lumMod val="45000"/>
                <a:lumOff val="55000"/>
              </a:schemeClr>
            </a:gs>
            <a:gs pos="7000">
              <a:schemeClr val="accent2">
                <a:lumMod val="60000"/>
                <a:lumOff val="40000"/>
              </a:schemeClr>
            </a:gs>
          </a:gsLst>
          <a:lin ang="5400000" scaled="1"/>
        </a:gradFill>
      </dgm:spPr>
      <dgm:t>
        <a:bodyPr/>
        <a:lstStyle/>
        <a:p>
          <a:r>
            <a:rPr lang="tg-Cyrl-TJ" b="1" i="1" dirty="0">
              <a:solidFill>
                <a:schemeClr val="tx1"/>
              </a:solidFill>
              <a:latin typeface="Times New Roman Tj" panose="02020603050405020304" pitchFamily="18" charset="-52"/>
              <a:cs typeface="Times New Roman" panose="02020603050405020304" pitchFamily="18" charset="0"/>
            </a:rPr>
            <a:t>Агентии стандартизатсия, метрология, сертификатсия ва нозироти савдои назди ҳукумати ҶТ </a:t>
          </a:r>
          <a:endParaRPr lang="en-US" dirty="0">
            <a:solidFill>
              <a:schemeClr val="tx1"/>
            </a:solidFill>
          </a:endParaRPr>
        </a:p>
      </dgm:t>
    </dgm:pt>
    <dgm:pt modelId="{6C7CCBCC-74E5-4956-9C8A-6A6149D895C7}" type="parTrans" cxnId="{A5B4AAB5-F372-4106-AB07-C3B698D2C515}">
      <dgm:prSet/>
      <dgm:spPr/>
      <dgm:t>
        <a:bodyPr/>
        <a:lstStyle/>
        <a:p>
          <a:endParaRPr lang="en-US">
            <a:solidFill>
              <a:schemeClr val="bg1"/>
            </a:solidFill>
          </a:endParaRPr>
        </a:p>
      </dgm:t>
    </dgm:pt>
    <dgm:pt modelId="{0C5B7314-1C39-44BD-9DDA-F5EF5DE05AEE}" type="sibTrans" cxnId="{A5B4AAB5-F372-4106-AB07-C3B698D2C515}">
      <dgm:prSet/>
      <dgm:spPr/>
      <dgm:t>
        <a:bodyPr/>
        <a:lstStyle/>
        <a:p>
          <a:endParaRPr lang="en-US">
            <a:solidFill>
              <a:schemeClr val="bg1"/>
            </a:solidFill>
          </a:endParaRPr>
        </a:p>
      </dgm:t>
    </dgm:pt>
    <dgm:pt modelId="{E9A3EC82-7382-4C67-B10A-61B97A4B09A4}">
      <dgm:prSet/>
      <dgm:spPr/>
      <dgm:t>
        <a:bodyPr/>
        <a:lstStyle/>
        <a:p>
          <a:endParaRPr lang="ru-RU">
            <a:solidFill>
              <a:schemeClr val="bg1"/>
            </a:solidFill>
          </a:endParaRPr>
        </a:p>
      </dgm:t>
    </dgm:pt>
    <dgm:pt modelId="{104A6A74-6A0B-4A0D-81A3-8E8019FE5990}" type="parTrans" cxnId="{035F1D34-588F-48F0-A48D-2D45DAF682BE}">
      <dgm:prSet/>
      <dgm:spPr/>
      <dgm:t>
        <a:bodyPr/>
        <a:lstStyle/>
        <a:p>
          <a:endParaRPr lang="en-US">
            <a:solidFill>
              <a:schemeClr val="bg1"/>
            </a:solidFill>
          </a:endParaRPr>
        </a:p>
      </dgm:t>
    </dgm:pt>
    <dgm:pt modelId="{E754CB95-5D28-4607-933B-4C44571DC359}" type="sibTrans" cxnId="{035F1D34-588F-48F0-A48D-2D45DAF682BE}">
      <dgm:prSet/>
      <dgm:spPr/>
      <dgm:t>
        <a:bodyPr/>
        <a:lstStyle/>
        <a:p>
          <a:endParaRPr lang="en-US">
            <a:solidFill>
              <a:schemeClr val="bg1"/>
            </a:solidFill>
          </a:endParaRPr>
        </a:p>
      </dgm:t>
    </dgm:pt>
    <dgm:pt modelId="{0CA2E4F0-E81F-467E-9351-A49AFB5211E3}" type="pres">
      <dgm:prSet presAssocID="{799278BE-5E8C-4DA9-8304-7A22FB067AC2}" presName="Name0" presStyleCnt="0">
        <dgm:presLayoutVars>
          <dgm:chMax val="7"/>
          <dgm:chPref val="7"/>
          <dgm:dir/>
        </dgm:presLayoutVars>
      </dgm:prSet>
      <dgm:spPr/>
    </dgm:pt>
    <dgm:pt modelId="{1081351D-F810-46AA-94B1-4AF2F8D4B6CB}" type="pres">
      <dgm:prSet presAssocID="{799278BE-5E8C-4DA9-8304-7A22FB067AC2}" presName="Name1" presStyleCnt="0"/>
      <dgm:spPr/>
    </dgm:pt>
    <dgm:pt modelId="{36A60EED-2CCD-4BDF-A7DB-B24A35174567}" type="pres">
      <dgm:prSet presAssocID="{799278BE-5E8C-4DA9-8304-7A22FB067AC2}" presName="cycle" presStyleCnt="0"/>
      <dgm:spPr/>
    </dgm:pt>
    <dgm:pt modelId="{8380DF9D-001C-4630-B62E-7DB5D519FDDB}" type="pres">
      <dgm:prSet presAssocID="{799278BE-5E8C-4DA9-8304-7A22FB067AC2}" presName="srcNode" presStyleLbl="node1" presStyleIdx="0" presStyleCnt="7"/>
      <dgm:spPr/>
    </dgm:pt>
    <dgm:pt modelId="{B1E707B7-04EB-4B7A-831B-DB5EA7B3D121}" type="pres">
      <dgm:prSet presAssocID="{799278BE-5E8C-4DA9-8304-7A22FB067AC2}" presName="conn" presStyleLbl="parChTrans1D2" presStyleIdx="0" presStyleCnt="1"/>
      <dgm:spPr/>
    </dgm:pt>
    <dgm:pt modelId="{A72D9F5E-FC78-4CA3-8854-AF8256C51F50}" type="pres">
      <dgm:prSet presAssocID="{799278BE-5E8C-4DA9-8304-7A22FB067AC2}" presName="extraNode" presStyleLbl="node1" presStyleIdx="0" presStyleCnt="7"/>
      <dgm:spPr/>
    </dgm:pt>
    <dgm:pt modelId="{816930BC-51A3-4E29-807B-B4E6F4D82E07}" type="pres">
      <dgm:prSet presAssocID="{799278BE-5E8C-4DA9-8304-7A22FB067AC2}" presName="dstNode" presStyleLbl="node1" presStyleIdx="0" presStyleCnt="7"/>
      <dgm:spPr/>
    </dgm:pt>
    <dgm:pt modelId="{AABF5930-9AF3-445A-81FD-8BA6D31CB0F8}" type="pres">
      <dgm:prSet presAssocID="{FF293237-5137-41FB-A2DC-60C419F824BA}" presName="text_1" presStyleLbl="node1" presStyleIdx="0" presStyleCnt="7">
        <dgm:presLayoutVars>
          <dgm:bulletEnabled val="1"/>
        </dgm:presLayoutVars>
      </dgm:prSet>
      <dgm:spPr/>
    </dgm:pt>
    <dgm:pt modelId="{07E7DA2E-C2F3-428C-A5E0-EFD12D02E558}" type="pres">
      <dgm:prSet presAssocID="{FF293237-5137-41FB-A2DC-60C419F824BA}" presName="accent_1" presStyleCnt="0"/>
      <dgm:spPr/>
    </dgm:pt>
    <dgm:pt modelId="{31836D27-BE96-4E68-B4FE-2882ED123DF2}" type="pres">
      <dgm:prSet presAssocID="{FF293237-5137-41FB-A2DC-60C419F824BA}" presName="accentRepeatNode" presStyleLbl="solidFgAcc1" presStyleIdx="0" presStyleCnt="7"/>
      <dgm:spPr>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C2C58994-CA40-4312-A0D7-9575F4769F8E}" type="pres">
      <dgm:prSet presAssocID="{E77CBD68-6A2F-4B4B-AF8F-3F82CBED0099}" presName="text_2" presStyleLbl="node1" presStyleIdx="1" presStyleCnt="7">
        <dgm:presLayoutVars>
          <dgm:bulletEnabled val="1"/>
        </dgm:presLayoutVars>
      </dgm:prSet>
      <dgm:spPr/>
    </dgm:pt>
    <dgm:pt modelId="{F8A1BA2C-649B-4E5D-B60F-645BE2F54D85}" type="pres">
      <dgm:prSet presAssocID="{E77CBD68-6A2F-4B4B-AF8F-3F82CBED0099}" presName="accent_2" presStyleCnt="0"/>
      <dgm:spPr/>
    </dgm:pt>
    <dgm:pt modelId="{BCFC6A0D-310D-4BC9-82C8-AD3CE348CD62}" type="pres">
      <dgm:prSet presAssocID="{E77CBD68-6A2F-4B4B-AF8F-3F82CBED0099}" presName="accentRepeatNode" presStyleLbl="solidFgAcc1" presStyleIdx="1" presStyleCnt="7"/>
      <dgm:spPr>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90943181-76E8-4FFD-BE7E-E98E2BD10BCD}" type="pres">
      <dgm:prSet presAssocID="{86AA4FE0-A970-464E-8B20-11BF857D92EB}" presName="text_3" presStyleLbl="node1" presStyleIdx="2" presStyleCnt="7">
        <dgm:presLayoutVars>
          <dgm:bulletEnabled val="1"/>
        </dgm:presLayoutVars>
      </dgm:prSet>
      <dgm:spPr/>
    </dgm:pt>
    <dgm:pt modelId="{D6211BAB-7425-4EAB-9B0A-E51A3F3179AA}" type="pres">
      <dgm:prSet presAssocID="{86AA4FE0-A970-464E-8B20-11BF857D92EB}" presName="accent_3" presStyleCnt="0"/>
      <dgm:spPr/>
    </dgm:pt>
    <dgm:pt modelId="{A6689E5C-ADA9-4E2B-B8F0-F4A18CB28B62}" type="pres">
      <dgm:prSet presAssocID="{86AA4FE0-A970-464E-8B20-11BF857D92EB}" presName="accentRepeatNode" presStyleLbl="solidFgAcc1" presStyleIdx="2" presStyleCnt="7"/>
      <dgm:spPr>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D73AE943-2909-4D51-A397-33E40A4E990B}" type="pres">
      <dgm:prSet presAssocID="{9EC924D8-CB68-4C8A-8935-7C58305ACD05}" presName="text_4" presStyleLbl="node1" presStyleIdx="3" presStyleCnt="7">
        <dgm:presLayoutVars>
          <dgm:bulletEnabled val="1"/>
        </dgm:presLayoutVars>
      </dgm:prSet>
      <dgm:spPr/>
    </dgm:pt>
    <dgm:pt modelId="{7D1266A9-7A18-411A-8E36-2813D2034F87}" type="pres">
      <dgm:prSet presAssocID="{9EC924D8-CB68-4C8A-8935-7C58305ACD05}" presName="accent_4" presStyleCnt="0"/>
      <dgm:spPr/>
    </dgm:pt>
    <dgm:pt modelId="{B11895FF-A215-446E-9DAD-D49DB2ED8D3C}" type="pres">
      <dgm:prSet presAssocID="{9EC924D8-CB68-4C8A-8935-7C58305ACD05}" presName="accentRepeatNode" presStyleLbl="solidFgAcc1" presStyleIdx="3" presStyleCnt="7"/>
      <dgm:spPr>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6D3FD00F-E946-4336-91C6-E83F42E0E571}" type="pres">
      <dgm:prSet presAssocID="{995EC8EA-21B9-423B-B4D5-167B8019138E}" presName="text_5" presStyleLbl="node1" presStyleIdx="4" presStyleCnt="7">
        <dgm:presLayoutVars>
          <dgm:bulletEnabled val="1"/>
        </dgm:presLayoutVars>
      </dgm:prSet>
      <dgm:spPr/>
    </dgm:pt>
    <dgm:pt modelId="{DD385BA9-5550-4E6D-9314-C78714BB5119}" type="pres">
      <dgm:prSet presAssocID="{995EC8EA-21B9-423B-B4D5-167B8019138E}" presName="accent_5" presStyleCnt="0"/>
      <dgm:spPr/>
    </dgm:pt>
    <dgm:pt modelId="{8100B3C6-A5FD-4D4F-9A5E-B0F677B0BD20}" type="pres">
      <dgm:prSet presAssocID="{995EC8EA-21B9-423B-B4D5-167B8019138E}" presName="accentRepeatNode" presStyleLbl="solidFgAcc1" presStyleIdx="4" presStyleCnt="7"/>
      <dgm:spPr>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400B5705-4B69-4FE0-BABA-B3CD2E424262}" type="pres">
      <dgm:prSet presAssocID="{0409B207-89D1-46AD-BE05-61EA0A123978}" presName="text_6" presStyleLbl="node1" presStyleIdx="5" presStyleCnt="7">
        <dgm:presLayoutVars>
          <dgm:bulletEnabled val="1"/>
        </dgm:presLayoutVars>
      </dgm:prSet>
      <dgm:spPr/>
    </dgm:pt>
    <dgm:pt modelId="{1C53C2AD-8E8E-42A6-BB24-AFD958E59A84}" type="pres">
      <dgm:prSet presAssocID="{0409B207-89D1-46AD-BE05-61EA0A123978}" presName="accent_6" presStyleCnt="0"/>
      <dgm:spPr/>
    </dgm:pt>
    <dgm:pt modelId="{58A79E64-FC05-4FA3-A67A-80680D368711}" type="pres">
      <dgm:prSet presAssocID="{0409B207-89D1-46AD-BE05-61EA0A123978}" presName="accentRepeatNode" presStyleLbl="solidFgAcc1" presStyleIdx="5" presStyleCnt="7"/>
      <dgm:spPr>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B827FC4E-523E-4995-BA61-5C856CC7E5A9}" type="pres">
      <dgm:prSet presAssocID="{E526D6CA-EC57-4B75-B010-57AE0D58E17A}" presName="text_7" presStyleLbl="node1" presStyleIdx="6" presStyleCnt="7">
        <dgm:presLayoutVars>
          <dgm:bulletEnabled val="1"/>
        </dgm:presLayoutVars>
      </dgm:prSet>
      <dgm:spPr/>
    </dgm:pt>
    <dgm:pt modelId="{DDDF73C7-68BD-47E3-A89F-C300106F295F}" type="pres">
      <dgm:prSet presAssocID="{E526D6CA-EC57-4B75-B010-57AE0D58E17A}" presName="accent_7" presStyleCnt="0"/>
      <dgm:spPr/>
    </dgm:pt>
    <dgm:pt modelId="{2E2B2924-C1AE-4934-96C7-EFB1CA2E7B40}" type="pres">
      <dgm:prSet presAssocID="{E526D6CA-EC57-4B75-B010-57AE0D58E17A}" presName="accentRepeatNode" presStyleLbl="solidFgAcc1" presStyleIdx="6" presStyleCnt="7"/>
      <dgm:spPr>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Lst>
  <dgm:cxnLst>
    <dgm:cxn modelId="{91E63008-15F7-41FB-9FCF-7C4D116ED98E}" srcId="{799278BE-5E8C-4DA9-8304-7A22FB067AC2}" destId="{9EC924D8-CB68-4C8A-8935-7C58305ACD05}" srcOrd="3" destOrd="0" parTransId="{CF378D06-485C-438E-88FC-12E1BD4F4C79}" sibTransId="{DDF4E759-42E5-4097-B122-638052C4D7FE}"/>
    <dgm:cxn modelId="{1A101432-5A1D-472F-A762-71127EC6A491}" type="presOf" srcId="{FF293237-5137-41FB-A2DC-60C419F824BA}" destId="{AABF5930-9AF3-445A-81FD-8BA6D31CB0F8}" srcOrd="0" destOrd="0" presId="urn:microsoft.com/office/officeart/2008/layout/VerticalCurvedList"/>
    <dgm:cxn modelId="{035F1D34-588F-48F0-A48D-2D45DAF682BE}" srcId="{799278BE-5E8C-4DA9-8304-7A22FB067AC2}" destId="{E9A3EC82-7382-4C67-B10A-61B97A4B09A4}" srcOrd="7" destOrd="0" parTransId="{104A6A74-6A0B-4A0D-81A3-8E8019FE5990}" sibTransId="{E754CB95-5D28-4607-933B-4C44571DC359}"/>
    <dgm:cxn modelId="{A85F9138-26D2-48DB-9F00-894967E4F687}" type="presOf" srcId="{E77CBD68-6A2F-4B4B-AF8F-3F82CBED0099}" destId="{C2C58994-CA40-4312-A0D7-9575F4769F8E}" srcOrd="0" destOrd="0" presId="urn:microsoft.com/office/officeart/2008/layout/VerticalCurvedList"/>
    <dgm:cxn modelId="{82A7A23A-0ED3-4CCF-9F74-46780EEBCDA8}" type="presOf" srcId="{0409B207-89D1-46AD-BE05-61EA0A123978}" destId="{400B5705-4B69-4FE0-BABA-B3CD2E424262}" srcOrd="0" destOrd="0" presId="urn:microsoft.com/office/officeart/2008/layout/VerticalCurvedList"/>
    <dgm:cxn modelId="{B42EE567-62D7-44F7-B030-9AF75234A9AB}" srcId="{799278BE-5E8C-4DA9-8304-7A22FB067AC2}" destId="{0409B207-89D1-46AD-BE05-61EA0A123978}" srcOrd="5" destOrd="0" parTransId="{68F44C13-215D-4DB3-BFE2-BE1AD4306AE8}" sibTransId="{B4266F30-381F-4255-941B-D2DF8093F6E0}"/>
    <dgm:cxn modelId="{01AD396D-E91A-4727-B9AD-A75DB05BDE91}" srcId="{799278BE-5E8C-4DA9-8304-7A22FB067AC2}" destId="{86AA4FE0-A970-464E-8B20-11BF857D92EB}" srcOrd="2" destOrd="0" parTransId="{FA4C6700-8329-446D-A738-C1AC1A34D9E2}" sibTransId="{B148CE2B-F6B8-47D0-BA4D-3AEEE09D2027}"/>
    <dgm:cxn modelId="{52F3D16E-C7B3-4D4E-B3A4-A6A7D330156C}" srcId="{799278BE-5E8C-4DA9-8304-7A22FB067AC2}" destId="{FF293237-5137-41FB-A2DC-60C419F824BA}" srcOrd="0" destOrd="0" parTransId="{B472DB68-D714-431D-BB0C-A5B03EA83AAE}" sibTransId="{22122184-3A1C-4D05-9037-BC0AB4132C73}"/>
    <dgm:cxn modelId="{109F9C58-B7DE-406F-AE0B-278F4C938EB5}" srcId="{799278BE-5E8C-4DA9-8304-7A22FB067AC2}" destId="{E77CBD68-6A2F-4B4B-AF8F-3F82CBED0099}" srcOrd="1" destOrd="0" parTransId="{9ABDE116-0882-4D10-B817-211A61145FF9}" sibTransId="{07E05F4A-4C31-491C-8F49-96D22252F6C3}"/>
    <dgm:cxn modelId="{2FDF5082-3C9C-4F45-A0A1-C925BBC5A862}" type="presOf" srcId="{22122184-3A1C-4D05-9037-BC0AB4132C73}" destId="{B1E707B7-04EB-4B7A-831B-DB5EA7B3D121}" srcOrd="0" destOrd="0" presId="urn:microsoft.com/office/officeart/2008/layout/VerticalCurvedList"/>
    <dgm:cxn modelId="{77779789-A5DF-43B5-9911-A82A5B509DE7}" type="presOf" srcId="{E526D6CA-EC57-4B75-B010-57AE0D58E17A}" destId="{B827FC4E-523E-4995-BA61-5C856CC7E5A9}" srcOrd="0" destOrd="0" presId="urn:microsoft.com/office/officeart/2008/layout/VerticalCurvedList"/>
    <dgm:cxn modelId="{D506ACAD-2D0C-490E-A0B5-A720C43178A5}" type="presOf" srcId="{799278BE-5E8C-4DA9-8304-7A22FB067AC2}" destId="{0CA2E4F0-E81F-467E-9351-A49AFB5211E3}" srcOrd="0" destOrd="0" presId="urn:microsoft.com/office/officeart/2008/layout/VerticalCurvedList"/>
    <dgm:cxn modelId="{A5B4AAB5-F372-4106-AB07-C3B698D2C515}" srcId="{799278BE-5E8C-4DA9-8304-7A22FB067AC2}" destId="{E526D6CA-EC57-4B75-B010-57AE0D58E17A}" srcOrd="6" destOrd="0" parTransId="{6C7CCBCC-74E5-4956-9C8A-6A6149D895C7}" sibTransId="{0C5B7314-1C39-44BD-9DDA-F5EF5DE05AEE}"/>
    <dgm:cxn modelId="{F2728FB7-CC7D-49A5-B96C-46362071C7D9}" type="presOf" srcId="{86AA4FE0-A970-464E-8B20-11BF857D92EB}" destId="{90943181-76E8-4FFD-BE7E-E98E2BD10BCD}" srcOrd="0" destOrd="0" presId="urn:microsoft.com/office/officeart/2008/layout/VerticalCurvedList"/>
    <dgm:cxn modelId="{03B353B9-DDEB-4A0B-B606-0A43A81D2BA0}" type="presOf" srcId="{9EC924D8-CB68-4C8A-8935-7C58305ACD05}" destId="{D73AE943-2909-4D51-A397-33E40A4E990B}" srcOrd="0" destOrd="0" presId="urn:microsoft.com/office/officeart/2008/layout/VerticalCurvedList"/>
    <dgm:cxn modelId="{3C0942EF-A5DB-4A69-82DF-2124B20A2368}" type="presOf" srcId="{995EC8EA-21B9-423B-B4D5-167B8019138E}" destId="{6D3FD00F-E946-4336-91C6-E83F42E0E571}" srcOrd="0" destOrd="0" presId="urn:microsoft.com/office/officeart/2008/layout/VerticalCurvedList"/>
    <dgm:cxn modelId="{5C15C4FB-20DB-40A6-AD33-55023BE2F55D}" srcId="{799278BE-5E8C-4DA9-8304-7A22FB067AC2}" destId="{995EC8EA-21B9-423B-B4D5-167B8019138E}" srcOrd="4" destOrd="0" parTransId="{D6A64181-F036-4586-9397-BD4A2CB1F38A}" sibTransId="{ACDBD28D-6E97-42DB-9042-4AFBFA332B55}"/>
    <dgm:cxn modelId="{3C43F77C-C226-4F04-AAF5-F6BF8B376691}" type="presParOf" srcId="{0CA2E4F0-E81F-467E-9351-A49AFB5211E3}" destId="{1081351D-F810-46AA-94B1-4AF2F8D4B6CB}" srcOrd="0" destOrd="0" presId="urn:microsoft.com/office/officeart/2008/layout/VerticalCurvedList"/>
    <dgm:cxn modelId="{6A039A31-3A19-4979-8475-42FFC81CB48E}" type="presParOf" srcId="{1081351D-F810-46AA-94B1-4AF2F8D4B6CB}" destId="{36A60EED-2CCD-4BDF-A7DB-B24A35174567}" srcOrd="0" destOrd="0" presId="urn:microsoft.com/office/officeart/2008/layout/VerticalCurvedList"/>
    <dgm:cxn modelId="{BC2A38DE-3CFC-4814-B455-1654413CF0F6}" type="presParOf" srcId="{36A60EED-2CCD-4BDF-A7DB-B24A35174567}" destId="{8380DF9D-001C-4630-B62E-7DB5D519FDDB}" srcOrd="0" destOrd="0" presId="urn:microsoft.com/office/officeart/2008/layout/VerticalCurvedList"/>
    <dgm:cxn modelId="{850388AF-83A0-42C9-AE33-52C7A57C9724}" type="presParOf" srcId="{36A60EED-2CCD-4BDF-A7DB-B24A35174567}" destId="{B1E707B7-04EB-4B7A-831B-DB5EA7B3D121}" srcOrd="1" destOrd="0" presId="urn:microsoft.com/office/officeart/2008/layout/VerticalCurvedList"/>
    <dgm:cxn modelId="{78033883-6FEF-4EF6-8232-DD9A5F33FA75}" type="presParOf" srcId="{36A60EED-2CCD-4BDF-A7DB-B24A35174567}" destId="{A72D9F5E-FC78-4CA3-8854-AF8256C51F50}" srcOrd="2" destOrd="0" presId="urn:microsoft.com/office/officeart/2008/layout/VerticalCurvedList"/>
    <dgm:cxn modelId="{07C7969D-9A21-4831-8DAC-ABB46FCCCE1B}" type="presParOf" srcId="{36A60EED-2CCD-4BDF-A7DB-B24A35174567}" destId="{816930BC-51A3-4E29-807B-B4E6F4D82E07}" srcOrd="3" destOrd="0" presId="urn:microsoft.com/office/officeart/2008/layout/VerticalCurvedList"/>
    <dgm:cxn modelId="{DAB64ED6-EB26-4824-B3CD-6B67EB404521}" type="presParOf" srcId="{1081351D-F810-46AA-94B1-4AF2F8D4B6CB}" destId="{AABF5930-9AF3-445A-81FD-8BA6D31CB0F8}" srcOrd="1" destOrd="0" presId="urn:microsoft.com/office/officeart/2008/layout/VerticalCurvedList"/>
    <dgm:cxn modelId="{E5FD5E2E-54A6-4501-ADA7-F51DF28CC9C1}" type="presParOf" srcId="{1081351D-F810-46AA-94B1-4AF2F8D4B6CB}" destId="{07E7DA2E-C2F3-428C-A5E0-EFD12D02E558}" srcOrd="2" destOrd="0" presId="urn:microsoft.com/office/officeart/2008/layout/VerticalCurvedList"/>
    <dgm:cxn modelId="{29E93878-DB9B-4964-A1C3-B1B7DA0A1053}" type="presParOf" srcId="{07E7DA2E-C2F3-428C-A5E0-EFD12D02E558}" destId="{31836D27-BE96-4E68-B4FE-2882ED123DF2}" srcOrd="0" destOrd="0" presId="urn:microsoft.com/office/officeart/2008/layout/VerticalCurvedList"/>
    <dgm:cxn modelId="{1AAB4A88-92D2-4712-B2C4-564FD3F25AEA}" type="presParOf" srcId="{1081351D-F810-46AA-94B1-4AF2F8D4B6CB}" destId="{C2C58994-CA40-4312-A0D7-9575F4769F8E}" srcOrd="3" destOrd="0" presId="urn:microsoft.com/office/officeart/2008/layout/VerticalCurvedList"/>
    <dgm:cxn modelId="{81D342B3-70AF-49A6-89A3-D60D36532798}" type="presParOf" srcId="{1081351D-F810-46AA-94B1-4AF2F8D4B6CB}" destId="{F8A1BA2C-649B-4E5D-B60F-645BE2F54D85}" srcOrd="4" destOrd="0" presId="urn:microsoft.com/office/officeart/2008/layout/VerticalCurvedList"/>
    <dgm:cxn modelId="{8AD56CDE-7F40-4DC9-B05E-2DB74C8A1417}" type="presParOf" srcId="{F8A1BA2C-649B-4E5D-B60F-645BE2F54D85}" destId="{BCFC6A0D-310D-4BC9-82C8-AD3CE348CD62}" srcOrd="0" destOrd="0" presId="urn:microsoft.com/office/officeart/2008/layout/VerticalCurvedList"/>
    <dgm:cxn modelId="{A8FB6F84-6383-4B51-844A-75DF3DC3F310}" type="presParOf" srcId="{1081351D-F810-46AA-94B1-4AF2F8D4B6CB}" destId="{90943181-76E8-4FFD-BE7E-E98E2BD10BCD}" srcOrd="5" destOrd="0" presId="urn:microsoft.com/office/officeart/2008/layout/VerticalCurvedList"/>
    <dgm:cxn modelId="{60E62F0E-E159-4832-9F85-C27B34FDF9CB}" type="presParOf" srcId="{1081351D-F810-46AA-94B1-4AF2F8D4B6CB}" destId="{D6211BAB-7425-4EAB-9B0A-E51A3F3179AA}" srcOrd="6" destOrd="0" presId="urn:microsoft.com/office/officeart/2008/layout/VerticalCurvedList"/>
    <dgm:cxn modelId="{9C670E52-EAAC-4ACC-A9C0-706BB190C784}" type="presParOf" srcId="{D6211BAB-7425-4EAB-9B0A-E51A3F3179AA}" destId="{A6689E5C-ADA9-4E2B-B8F0-F4A18CB28B62}" srcOrd="0" destOrd="0" presId="urn:microsoft.com/office/officeart/2008/layout/VerticalCurvedList"/>
    <dgm:cxn modelId="{0AADB478-C8C5-4555-AF33-D4E9FED6E879}" type="presParOf" srcId="{1081351D-F810-46AA-94B1-4AF2F8D4B6CB}" destId="{D73AE943-2909-4D51-A397-33E40A4E990B}" srcOrd="7" destOrd="0" presId="urn:microsoft.com/office/officeart/2008/layout/VerticalCurvedList"/>
    <dgm:cxn modelId="{3664DB44-6B52-4E5B-9835-BD3DC5FD2B84}" type="presParOf" srcId="{1081351D-F810-46AA-94B1-4AF2F8D4B6CB}" destId="{7D1266A9-7A18-411A-8E36-2813D2034F87}" srcOrd="8" destOrd="0" presId="urn:microsoft.com/office/officeart/2008/layout/VerticalCurvedList"/>
    <dgm:cxn modelId="{B2B66555-FD1A-4699-B681-B3CB6D8649E3}" type="presParOf" srcId="{7D1266A9-7A18-411A-8E36-2813D2034F87}" destId="{B11895FF-A215-446E-9DAD-D49DB2ED8D3C}" srcOrd="0" destOrd="0" presId="urn:microsoft.com/office/officeart/2008/layout/VerticalCurvedList"/>
    <dgm:cxn modelId="{B376C904-F3DA-4959-8A17-5DD90313A164}" type="presParOf" srcId="{1081351D-F810-46AA-94B1-4AF2F8D4B6CB}" destId="{6D3FD00F-E946-4336-91C6-E83F42E0E571}" srcOrd="9" destOrd="0" presId="urn:microsoft.com/office/officeart/2008/layout/VerticalCurvedList"/>
    <dgm:cxn modelId="{9A21F978-5DB7-4672-8DC9-BEE57A7565E5}" type="presParOf" srcId="{1081351D-F810-46AA-94B1-4AF2F8D4B6CB}" destId="{DD385BA9-5550-4E6D-9314-C78714BB5119}" srcOrd="10" destOrd="0" presId="urn:microsoft.com/office/officeart/2008/layout/VerticalCurvedList"/>
    <dgm:cxn modelId="{356D6DFD-592F-42F1-8267-37AB61D07BE3}" type="presParOf" srcId="{DD385BA9-5550-4E6D-9314-C78714BB5119}" destId="{8100B3C6-A5FD-4D4F-9A5E-B0F677B0BD20}" srcOrd="0" destOrd="0" presId="urn:microsoft.com/office/officeart/2008/layout/VerticalCurvedList"/>
    <dgm:cxn modelId="{DB995BBA-1B54-4FFC-B39A-C4362B4B3343}" type="presParOf" srcId="{1081351D-F810-46AA-94B1-4AF2F8D4B6CB}" destId="{400B5705-4B69-4FE0-BABA-B3CD2E424262}" srcOrd="11" destOrd="0" presId="urn:microsoft.com/office/officeart/2008/layout/VerticalCurvedList"/>
    <dgm:cxn modelId="{E842A827-0C19-4BC1-AFB5-C8C900E4B721}" type="presParOf" srcId="{1081351D-F810-46AA-94B1-4AF2F8D4B6CB}" destId="{1C53C2AD-8E8E-42A6-BB24-AFD958E59A84}" srcOrd="12" destOrd="0" presId="urn:microsoft.com/office/officeart/2008/layout/VerticalCurvedList"/>
    <dgm:cxn modelId="{99A9BBB7-3D71-4F4C-BB9D-237931D1FEDA}" type="presParOf" srcId="{1C53C2AD-8E8E-42A6-BB24-AFD958E59A84}" destId="{58A79E64-FC05-4FA3-A67A-80680D368711}" srcOrd="0" destOrd="0" presId="urn:microsoft.com/office/officeart/2008/layout/VerticalCurvedList"/>
    <dgm:cxn modelId="{3860CE8B-776B-4D84-93FC-A069C7BCB4C3}" type="presParOf" srcId="{1081351D-F810-46AA-94B1-4AF2F8D4B6CB}" destId="{B827FC4E-523E-4995-BA61-5C856CC7E5A9}" srcOrd="13" destOrd="0" presId="urn:microsoft.com/office/officeart/2008/layout/VerticalCurvedList"/>
    <dgm:cxn modelId="{3FA2DBA2-C21A-4B2F-800C-65C3C2C01DFA}" type="presParOf" srcId="{1081351D-F810-46AA-94B1-4AF2F8D4B6CB}" destId="{DDDF73C7-68BD-47E3-A89F-C300106F295F}" srcOrd="14" destOrd="0" presId="urn:microsoft.com/office/officeart/2008/layout/VerticalCurvedList"/>
    <dgm:cxn modelId="{6A283369-6C33-41FE-9430-7E68BCB15C9C}" type="presParOf" srcId="{DDDF73C7-68BD-47E3-A89F-C300106F295F}" destId="{2E2B2924-C1AE-4934-96C7-EFB1CA2E7B40}"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4DE5C-1727-4D7B-B6B5-A66600E32622}">
      <dsp:nvSpPr>
        <dsp:cNvPr id="0" name=""/>
        <dsp:cNvSpPr/>
      </dsp:nvSpPr>
      <dsp:spPr>
        <a:xfrm>
          <a:off x="-6901983" y="-1056133"/>
          <a:ext cx="8221179" cy="8221179"/>
        </a:xfrm>
        <a:prstGeom prst="blockArc">
          <a:avLst>
            <a:gd name="adj1" fmla="val 18900000"/>
            <a:gd name="adj2" fmla="val 2700000"/>
            <a:gd name="adj3" fmla="val 263"/>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47ECBA-AA13-4EC1-A575-9663A54E5F12}">
      <dsp:nvSpPr>
        <dsp:cNvPr id="0" name=""/>
        <dsp:cNvSpPr/>
      </dsp:nvSpPr>
      <dsp:spPr>
        <a:xfrm>
          <a:off x="428540" y="277711"/>
          <a:ext cx="11288328" cy="555178"/>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673" tIns="50800" rIns="50800" bIns="50800" numCol="1" spcCol="1270" anchor="ctr" anchorCtr="0">
          <a:noAutofit/>
        </a:bodyPr>
        <a:lstStyle/>
        <a:p>
          <a:pPr marL="0" lvl="0" indent="0" algn="l" defTabSz="889000">
            <a:lnSpc>
              <a:spcPct val="90000"/>
            </a:lnSpc>
            <a:spcBef>
              <a:spcPct val="0"/>
            </a:spcBef>
            <a:spcAft>
              <a:spcPct val="35000"/>
            </a:spcAft>
            <a:buNone/>
          </a:pPr>
          <a:r>
            <a:rPr lang="tg-Cyrl-TJ" sz="2000" kern="1200" dirty="0">
              <a:solidFill>
                <a:schemeClr val="tx1"/>
              </a:solidFill>
              <a:latin typeface="Times New Roman" panose="02020603050405020304" pitchFamily="18" charset="0"/>
              <a:cs typeface="Times New Roman" panose="02020603050405020304" pitchFamily="18" charset="0"/>
            </a:rPr>
            <a:t>Тартиби ташкили ғизои хонандагони муассисаҳои таҳсилоти умумӣ дар Ҷумҳурии Тоҷикистон</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428540" y="277711"/>
        <a:ext cx="11288328" cy="555178"/>
      </dsp:txXfrm>
    </dsp:sp>
    <dsp:sp modelId="{DAFA6EC9-8E8E-4ED9-BEB9-E687485AD892}">
      <dsp:nvSpPr>
        <dsp:cNvPr id="0" name=""/>
        <dsp:cNvSpPr/>
      </dsp:nvSpPr>
      <dsp:spPr>
        <a:xfrm>
          <a:off x="81553" y="208313"/>
          <a:ext cx="693972" cy="69397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60E3AD-CA29-410E-BC49-3DA07EF5B8C0}">
      <dsp:nvSpPr>
        <dsp:cNvPr id="0" name=""/>
        <dsp:cNvSpPr/>
      </dsp:nvSpPr>
      <dsp:spPr>
        <a:xfrm>
          <a:off x="931303" y="1110966"/>
          <a:ext cx="10785565" cy="555178"/>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673" tIns="50800" rIns="50800" bIns="50800" numCol="1" spcCol="1270" anchor="ctr" anchorCtr="0">
          <a:noAutofit/>
        </a:bodyPr>
        <a:lstStyle/>
        <a:p>
          <a:pPr marL="0" lvl="0" indent="0" algn="l" defTabSz="889000">
            <a:lnSpc>
              <a:spcPct val="90000"/>
            </a:lnSpc>
            <a:spcBef>
              <a:spcPct val="0"/>
            </a:spcBef>
            <a:spcAft>
              <a:spcPct val="35000"/>
            </a:spcAft>
            <a:buNone/>
          </a:pPr>
          <a:r>
            <a:rPr lang="tg-Cyrl-TJ" sz="2000" kern="1200" dirty="0">
              <a:solidFill>
                <a:schemeClr val="tx1"/>
              </a:solidFill>
              <a:latin typeface="Times New Roman" panose="02020603050405020304" pitchFamily="18" charset="0"/>
              <a:cs typeface="Times New Roman" panose="02020603050405020304" pitchFamily="18" charset="0"/>
            </a:rPr>
            <a:t>Тартиби механизмҳои маблағгузории ғизои мактабӣ</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931303" y="1110966"/>
        <a:ext cx="10785565" cy="555178"/>
      </dsp:txXfrm>
    </dsp:sp>
    <dsp:sp modelId="{220BDC29-F4A7-43AC-A6F2-1FBC26E43116}">
      <dsp:nvSpPr>
        <dsp:cNvPr id="0" name=""/>
        <dsp:cNvSpPr/>
      </dsp:nvSpPr>
      <dsp:spPr>
        <a:xfrm>
          <a:off x="584317" y="1041569"/>
          <a:ext cx="693972" cy="693972"/>
        </a:xfrm>
        <a:prstGeom prst="ellipse">
          <a:avLst/>
        </a:prstGeom>
        <a:solidFill>
          <a:schemeClr val="lt1">
            <a:hueOff val="0"/>
            <a:satOff val="0"/>
            <a:lumOff val="0"/>
            <a:alphaOff val="0"/>
          </a:schemeClr>
        </a:solidFill>
        <a:ln w="12700" cap="flat" cmpd="sng" algn="ctr">
          <a:solidFill>
            <a:schemeClr val="accent4">
              <a:hueOff val="37007"/>
              <a:satOff val="20"/>
              <a:lumOff val="-2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12CA5-127E-40A3-8452-33B47742EC4F}">
      <dsp:nvSpPr>
        <dsp:cNvPr id="0" name=""/>
        <dsp:cNvSpPr/>
      </dsp:nvSpPr>
      <dsp:spPr>
        <a:xfrm>
          <a:off x="1206815" y="1943611"/>
          <a:ext cx="10510053" cy="555178"/>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673" tIns="50800" rIns="50800" bIns="50800" numCol="1" spcCol="1270" anchor="ctr" anchorCtr="0">
          <a:noAutofit/>
        </a:bodyPr>
        <a:lstStyle/>
        <a:p>
          <a:pPr marL="0" lvl="0" indent="0" algn="l" defTabSz="889000">
            <a:lnSpc>
              <a:spcPct val="90000"/>
            </a:lnSpc>
            <a:spcBef>
              <a:spcPct val="0"/>
            </a:spcBef>
            <a:spcAft>
              <a:spcPct val="35000"/>
            </a:spcAft>
            <a:buNone/>
          </a:pPr>
          <a:r>
            <a:rPr lang="tg-Cyrl-TJ" sz="2000" kern="1200" dirty="0">
              <a:solidFill>
                <a:schemeClr val="tx1"/>
              </a:solidFill>
              <a:latin typeface="Times New Roman" panose="02020603050405020304" pitchFamily="18" charset="0"/>
              <a:cs typeface="Times New Roman" panose="02020603050405020304" pitchFamily="18" charset="0"/>
            </a:rPr>
            <a:t>Дастурамал оид ба татбиқи Барномаи ғизои мактабӣ тавассути интиқол ва пардохти маблағ ба муассисаҳои таҳсилоти умумӣ</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1206815" y="1943611"/>
        <a:ext cx="10510053" cy="555178"/>
      </dsp:txXfrm>
    </dsp:sp>
    <dsp:sp modelId="{AF514B7F-4690-472D-BA98-623F0365FD41}">
      <dsp:nvSpPr>
        <dsp:cNvPr id="0" name=""/>
        <dsp:cNvSpPr/>
      </dsp:nvSpPr>
      <dsp:spPr>
        <a:xfrm>
          <a:off x="859829" y="1874214"/>
          <a:ext cx="693972" cy="693972"/>
        </a:xfrm>
        <a:prstGeom prst="ellipse">
          <a:avLst/>
        </a:prstGeom>
        <a:solidFill>
          <a:schemeClr val="lt1">
            <a:hueOff val="0"/>
            <a:satOff val="0"/>
            <a:lumOff val="0"/>
            <a:alphaOff val="0"/>
          </a:schemeClr>
        </a:solidFill>
        <a:ln w="12700" cap="flat" cmpd="sng" algn="ctr">
          <a:solidFill>
            <a:schemeClr val="accent4">
              <a:hueOff val="74014"/>
              <a:satOff val="40"/>
              <a:lumOff val="-41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D4184A-637E-49A3-8F2B-58323901A0F7}">
      <dsp:nvSpPr>
        <dsp:cNvPr id="0" name=""/>
        <dsp:cNvSpPr/>
      </dsp:nvSpPr>
      <dsp:spPr>
        <a:xfrm>
          <a:off x="1294784" y="2776867"/>
          <a:ext cx="10422084" cy="555178"/>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673" tIns="50800" rIns="50800" bIns="50800" numCol="1" spcCol="1270" anchor="ctr" anchorCtr="0">
          <a:noAutofit/>
        </a:bodyPr>
        <a:lstStyle/>
        <a:p>
          <a:pPr marL="0" lvl="0" indent="0" algn="l" defTabSz="889000">
            <a:lnSpc>
              <a:spcPct val="90000"/>
            </a:lnSpc>
            <a:spcBef>
              <a:spcPct val="0"/>
            </a:spcBef>
            <a:spcAft>
              <a:spcPct val="35000"/>
            </a:spcAft>
            <a:buNone/>
          </a:pPr>
          <a:r>
            <a:rPr lang="tg-Cyrl-TJ" sz="2000" kern="1200" dirty="0">
              <a:solidFill>
                <a:schemeClr val="tx1"/>
              </a:solidFill>
              <a:latin typeface="Times New Roman" panose="02020603050405020304" pitchFamily="18" charset="0"/>
              <a:cs typeface="Times New Roman" panose="02020603050405020304" pitchFamily="18" charset="0"/>
            </a:rPr>
            <a:t>Консепсияи Ассотсиатсияи волидайн ва омӯзгорон</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1294784" y="2776867"/>
        <a:ext cx="10422084" cy="555178"/>
      </dsp:txXfrm>
    </dsp:sp>
    <dsp:sp modelId="{1E74B487-5005-407F-899B-2CDF9D50C4C4}">
      <dsp:nvSpPr>
        <dsp:cNvPr id="0" name=""/>
        <dsp:cNvSpPr/>
      </dsp:nvSpPr>
      <dsp:spPr>
        <a:xfrm>
          <a:off x="947797" y="2707470"/>
          <a:ext cx="693972" cy="693972"/>
        </a:xfrm>
        <a:prstGeom prst="ellipse">
          <a:avLst/>
        </a:prstGeom>
        <a:solidFill>
          <a:schemeClr val="lt1">
            <a:hueOff val="0"/>
            <a:satOff val="0"/>
            <a:lumOff val="0"/>
            <a:alphaOff val="0"/>
          </a:schemeClr>
        </a:solidFill>
        <a:ln w="12700" cap="flat" cmpd="sng" algn="ctr">
          <a:solidFill>
            <a:schemeClr val="accent4">
              <a:hueOff val="111021"/>
              <a:satOff val="60"/>
              <a:lumOff val="-61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59E175-E983-4A7A-90D4-99B1A9ED5656}">
      <dsp:nvSpPr>
        <dsp:cNvPr id="0" name=""/>
        <dsp:cNvSpPr/>
      </dsp:nvSpPr>
      <dsp:spPr>
        <a:xfrm>
          <a:off x="1206815" y="3610123"/>
          <a:ext cx="10510053" cy="555178"/>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673" tIns="50800" rIns="50800" bIns="50800" numCol="1" spcCol="1270" anchor="ctr" anchorCtr="0">
          <a:noAutofit/>
        </a:bodyPr>
        <a:lstStyle/>
        <a:p>
          <a:pPr marL="0" lvl="0" indent="0" algn="l" defTabSz="889000">
            <a:lnSpc>
              <a:spcPct val="90000"/>
            </a:lnSpc>
            <a:spcBef>
              <a:spcPct val="0"/>
            </a:spcBef>
            <a:spcAft>
              <a:spcPct val="35000"/>
            </a:spcAft>
            <a:buNone/>
          </a:pPr>
          <a:r>
            <a:rPr lang="tg-Cyrl-TJ" sz="2000" kern="1200" dirty="0">
              <a:solidFill>
                <a:schemeClr val="tx1"/>
              </a:solidFill>
              <a:latin typeface="Times New Roman" panose="02020603050405020304" pitchFamily="18" charset="0"/>
              <a:cs typeface="Times New Roman" panose="02020603050405020304" pitchFamily="18" charset="0"/>
            </a:rPr>
            <a:t>Дастури методӣ оид ба “Ташкили хӯроки гарм дар муассисаҳои таҳсилоти умумӣ”</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1206815" y="3610123"/>
        <a:ext cx="10510053" cy="555178"/>
      </dsp:txXfrm>
    </dsp:sp>
    <dsp:sp modelId="{B2FF6F5F-61FD-4C3C-B5B7-D5A61AE0E0D1}">
      <dsp:nvSpPr>
        <dsp:cNvPr id="0" name=""/>
        <dsp:cNvSpPr/>
      </dsp:nvSpPr>
      <dsp:spPr>
        <a:xfrm>
          <a:off x="859829" y="3540725"/>
          <a:ext cx="693972" cy="693972"/>
        </a:xfrm>
        <a:prstGeom prst="ellipse">
          <a:avLst/>
        </a:prstGeom>
        <a:solidFill>
          <a:schemeClr val="lt1">
            <a:hueOff val="0"/>
            <a:satOff val="0"/>
            <a:lumOff val="0"/>
            <a:alphaOff val="0"/>
          </a:schemeClr>
        </a:solidFill>
        <a:ln w="12700" cap="flat" cmpd="sng" algn="ctr">
          <a:solidFill>
            <a:schemeClr val="accent4">
              <a:hueOff val="148027"/>
              <a:satOff val="79"/>
              <a:lumOff val="-8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1B9908-3F97-4640-ABD0-E081C7FDDEF8}">
      <dsp:nvSpPr>
        <dsp:cNvPr id="0" name=""/>
        <dsp:cNvSpPr/>
      </dsp:nvSpPr>
      <dsp:spPr>
        <a:xfrm>
          <a:off x="931303" y="4442768"/>
          <a:ext cx="10785565" cy="555178"/>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673" tIns="50800" rIns="50800" bIns="50800" numCol="1" spcCol="1270" anchor="ctr" anchorCtr="0">
          <a:noAutofit/>
        </a:bodyPr>
        <a:lstStyle/>
        <a:p>
          <a:pPr marL="0" lvl="0" indent="0" algn="l" defTabSz="889000">
            <a:lnSpc>
              <a:spcPct val="90000"/>
            </a:lnSpc>
            <a:spcBef>
              <a:spcPct val="0"/>
            </a:spcBef>
            <a:spcAft>
              <a:spcPct val="35000"/>
            </a:spcAft>
            <a:buNone/>
          </a:pPr>
          <a:r>
            <a:rPr lang="tg-Cyrl-TJ" sz="2000" kern="1200" dirty="0">
              <a:solidFill>
                <a:schemeClr val="tx1"/>
              </a:solidFill>
              <a:latin typeface="Times New Roman" panose="02020603050405020304" pitchFamily="18" charset="0"/>
              <a:cs typeface="Times New Roman" panose="02020603050405020304" pitchFamily="18" charset="0"/>
            </a:rPr>
            <a:t>Таомномаи 5 -рӯза бари хӯроки нисфирӯзӣ дар муассисаҳои таҳсилоти умумӣ</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931303" y="4442768"/>
        <a:ext cx="10785565" cy="555178"/>
      </dsp:txXfrm>
    </dsp:sp>
    <dsp:sp modelId="{D40B77EC-CB3A-470D-94D7-A8A511825610}">
      <dsp:nvSpPr>
        <dsp:cNvPr id="0" name=""/>
        <dsp:cNvSpPr/>
      </dsp:nvSpPr>
      <dsp:spPr>
        <a:xfrm>
          <a:off x="584317" y="4373370"/>
          <a:ext cx="693972" cy="693972"/>
        </a:xfrm>
        <a:prstGeom prst="ellipse">
          <a:avLst/>
        </a:prstGeom>
        <a:solidFill>
          <a:schemeClr val="lt1">
            <a:hueOff val="0"/>
            <a:satOff val="0"/>
            <a:lumOff val="0"/>
            <a:alphaOff val="0"/>
          </a:schemeClr>
        </a:solidFill>
        <a:ln w="12700" cap="flat" cmpd="sng" algn="ctr">
          <a:solidFill>
            <a:schemeClr val="accent4">
              <a:hueOff val="185034"/>
              <a:satOff val="99"/>
              <a:lumOff val="-10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F26CA7-9779-4E0B-B755-B63BAA490CC7}">
      <dsp:nvSpPr>
        <dsp:cNvPr id="0" name=""/>
        <dsp:cNvSpPr/>
      </dsp:nvSpPr>
      <dsp:spPr>
        <a:xfrm>
          <a:off x="428540" y="5276023"/>
          <a:ext cx="11288328" cy="555178"/>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673" tIns="50800" rIns="50800" bIns="50800" numCol="1" spcCol="1270" anchor="ctr" anchorCtr="0">
          <a:noAutofit/>
        </a:bodyPr>
        <a:lstStyle/>
        <a:p>
          <a:pPr marL="0" lvl="0" indent="0" algn="l" defTabSz="889000">
            <a:lnSpc>
              <a:spcPct val="90000"/>
            </a:lnSpc>
            <a:spcBef>
              <a:spcPct val="0"/>
            </a:spcBef>
            <a:spcAft>
              <a:spcPct val="35000"/>
            </a:spcAft>
            <a:buNone/>
          </a:pPr>
          <a:r>
            <a:rPr lang="tg-Cyrl-TJ" sz="2000" kern="1200" dirty="0">
              <a:solidFill>
                <a:schemeClr val="tx1"/>
              </a:solidFill>
              <a:latin typeface="Times New Roman" panose="02020603050405020304" pitchFamily="18" charset="0"/>
              <a:cs typeface="Times New Roman" panose="02020603050405020304" pitchFamily="18" charset="0"/>
            </a:rPr>
            <a:t>Номгӯи маҳсулотҳои хӯрокворие, ки истифодабариашон дар муассисаҳои таҳсилоти умумӣ манъ аст</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428540" y="5276023"/>
        <a:ext cx="11288328" cy="555178"/>
      </dsp:txXfrm>
    </dsp:sp>
    <dsp:sp modelId="{90B1ADD6-C334-42F7-B599-DE5D619BCD15}">
      <dsp:nvSpPr>
        <dsp:cNvPr id="0" name=""/>
        <dsp:cNvSpPr/>
      </dsp:nvSpPr>
      <dsp:spPr>
        <a:xfrm>
          <a:off x="81553" y="5206626"/>
          <a:ext cx="693972" cy="693972"/>
        </a:xfrm>
        <a:prstGeom prst="ellipse">
          <a:avLst/>
        </a:prstGeom>
        <a:solidFill>
          <a:schemeClr val="lt1">
            <a:hueOff val="0"/>
            <a:satOff val="0"/>
            <a:lumOff val="0"/>
            <a:alphaOff val="0"/>
          </a:schemeClr>
        </a:solidFill>
        <a:ln w="12700" cap="flat" cmpd="sng" algn="ctr">
          <a:solidFill>
            <a:schemeClr val="accent4">
              <a:hueOff val="222041"/>
              <a:satOff val="119"/>
              <a:lumOff val="-12353"/>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90F0F-E698-41F7-8365-798E2F2BAF29}">
      <dsp:nvSpPr>
        <dsp:cNvPr id="0" name=""/>
        <dsp:cNvSpPr/>
      </dsp:nvSpPr>
      <dsp:spPr>
        <a:xfrm>
          <a:off x="-6781067" y="-1037710"/>
          <a:ext cx="8077228" cy="8077228"/>
        </a:xfrm>
        <a:prstGeom prst="blockArc">
          <a:avLst>
            <a:gd name="adj1" fmla="val 18900000"/>
            <a:gd name="adj2" fmla="val 2700000"/>
            <a:gd name="adj3" fmla="val 267"/>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215FCE-A480-44E1-B808-520E167E5196}">
      <dsp:nvSpPr>
        <dsp:cNvPr id="0" name=""/>
        <dsp:cNvSpPr/>
      </dsp:nvSpPr>
      <dsp:spPr>
        <a:xfrm>
          <a:off x="421026" y="272842"/>
          <a:ext cx="11389995" cy="545444"/>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46" tIns="73660" rIns="73660" bIns="73660" numCol="1" spcCol="1270" anchor="ctr" anchorCtr="0">
          <a:noAutofit/>
        </a:bodyPr>
        <a:lstStyle/>
        <a:p>
          <a:pPr marL="0" lvl="0" indent="0" algn="l" defTabSz="1289050">
            <a:lnSpc>
              <a:spcPct val="90000"/>
            </a:lnSpc>
            <a:spcBef>
              <a:spcPct val="0"/>
            </a:spcBef>
            <a:spcAft>
              <a:spcPct val="35000"/>
            </a:spcAft>
            <a:buNone/>
          </a:pPr>
          <a:r>
            <a:rPr lang="ru-RU" sz="2900" kern="1200" dirty="0" err="1">
              <a:solidFill>
                <a:schemeClr val="tx1"/>
              </a:solidFill>
              <a:latin typeface="Times New Roman" panose="02020603050405020304" pitchFamily="18" charset="0"/>
              <a:cs typeface="Times New Roman" panose="02020603050405020304" pitchFamily="18" charset="0"/>
            </a:rPr>
            <a:t>Самтҳои</a:t>
          </a:r>
          <a:r>
            <a:rPr lang="ru-RU" sz="2900" kern="1200" dirty="0">
              <a:solidFill>
                <a:schemeClr val="tx1"/>
              </a:solidFill>
              <a:latin typeface="Times New Roman" panose="02020603050405020304" pitchFamily="18" charset="0"/>
              <a:cs typeface="Times New Roman" panose="02020603050405020304" pitchFamily="18" charset="0"/>
            </a:rPr>
            <a:t> </a:t>
          </a:r>
          <a:r>
            <a:rPr lang="ru-RU" sz="2900" kern="1200" dirty="0" err="1">
              <a:solidFill>
                <a:schemeClr val="tx1"/>
              </a:solidFill>
              <a:latin typeface="Times New Roman" panose="02020603050405020304" pitchFamily="18" charset="0"/>
              <a:cs typeface="Times New Roman" panose="02020603050405020304" pitchFamily="18" charset="0"/>
            </a:rPr>
            <a:t>асосии</a:t>
          </a:r>
          <a:r>
            <a:rPr lang="ru-RU" sz="2900" kern="1200" dirty="0">
              <a:solidFill>
                <a:schemeClr val="tx1"/>
              </a:solidFill>
              <a:latin typeface="Times New Roman" panose="02020603050405020304" pitchFamily="18" charset="0"/>
              <a:cs typeface="Times New Roman" panose="02020603050405020304" pitchFamily="18" charset="0"/>
            </a:rPr>
            <a:t> </a:t>
          </a:r>
          <a:r>
            <a:rPr lang="ru-RU" sz="2900" kern="1200" dirty="0" err="1">
              <a:solidFill>
                <a:schemeClr val="tx1"/>
              </a:solidFill>
              <a:latin typeface="Times New Roman" panose="02020603050405020304" pitchFamily="18" charset="0"/>
              <a:cs typeface="Times New Roman" panose="02020603050405020304" pitchFamily="18" charset="0"/>
            </a:rPr>
            <a:t>таълиму</a:t>
          </a:r>
          <a:r>
            <a:rPr lang="ru-RU" sz="2900" kern="1200" dirty="0">
              <a:solidFill>
                <a:schemeClr val="tx1"/>
              </a:solidFill>
              <a:latin typeface="Times New Roman" panose="02020603050405020304" pitchFamily="18" charset="0"/>
              <a:cs typeface="Times New Roman" panose="02020603050405020304" pitchFamily="18" charset="0"/>
            </a:rPr>
            <a:t> </a:t>
          </a:r>
          <a:r>
            <a:rPr lang="ru-RU" sz="2900" kern="1200" dirty="0" err="1">
              <a:solidFill>
                <a:schemeClr val="tx1"/>
              </a:solidFill>
              <a:latin typeface="Times New Roman" panose="02020603050405020304" pitchFamily="18" charset="0"/>
              <a:cs typeface="Times New Roman" panose="02020603050405020304" pitchFamily="18" charset="0"/>
            </a:rPr>
            <a:t>тарбия</a:t>
          </a:r>
          <a:r>
            <a:rPr lang="ru-RU" sz="2900" kern="1200" dirty="0">
              <a:solidFill>
                <a:schemeClr val="tx1"/>
              </a:solidFill>
              <a:latin typeface="Times New Roman" panose="02020603050405020304" pitchFamily="18" charset="0"/>
              <a:cs typeface="Times New Roman" panose="02020603050405020304" pitchFamily="18" charset="0"/>
            </a:rPr>
            <a:t> </a:t>
          </a:r>
          <a:r>
            <a:rPr lang="ru-RU" sz="2900" kern="1200" dirty="0" err="1">
              <a:solidFill>
                <a:schemeClr val="tx1"/>
              </a:solidFill>
              <a:latin typeface="Times New Roman" panose="02020603050405020304" pitchFamily="18" charset="0"/>
              <a:cs typeface="Times New Roman" panose="02020603050405020304" pitchFamily="18" charset="0"/>
            </a:rPr>
            <a:t>оид</a:t>
          </a:r>
          <a:r>
            <a:rPr lang="ru-RU" sz="2900" kern="1200" dirty="0">
              <a:solidFill>
                <a:schemeClr val="tx1"/>
              </a:solidFill>
              <a:latin typeface="Times New Roman" panose="02020603050405020304" pitchFamily="18" charset="0"/>
              <a:cs typeface="Times New Roman" panose="02020603050405020304" pitchFamily="18" charset="0"/>
            </a:rPr>
            <a:t> ба </a:t>
          </a:r>
          <a:r>
            <a:rPr lang="ru-RU" sz="2900" kern="1200" dirty="0" err="1">
              <a:solidFill>
                <a:schemeClr val="tx1"/>
              </a:solidFill>
              <a:latin typeface="Times New Roman" panose="02020603050405020304" pitchFamily="18" charset="0"/>
              <a:cs typeface="Times New Roman" panose="02020603050405020304" pitchFamily="18" charset="0"/>
            </a:rPr>
            <a:t>тарзи</a:t>
          </a:r>
          <a:r>
            <a:rPr lang="ru-RU" sz="2900" kern="1200" dirty="0">
              <a:solidFill>
                <a:schemeClr val="tx1"/>
              </a:solidFill>
              <a:latin typeface="Times New Roman" panose="02020603050405020304" pitchFamily="18" charset="0"/>
              <a:cs typeface="Times New Roman" panose="02020603050405020304" pitchFamily="18" charset="0"/>
            </a:rPr>
            <a:t> </a:t>
          </a:r>
          <a:r>
            <a:rPr lang="ru-RU" sz="2900" kern="1200" dirty="0" err="1">
              <a:solidFill>
                <a:schemeClr val="tx1"/>
              </a:solidFill>
              <a:latin typeface="Times New Roman" panose="02020603050405020304" pitchFamily="18" charset="0"/>
              <a:cs typeface="Times New Roman" panose="02020603050405020304" pitchFamily="18" charset="0"/>
            </a:rPr>
            <a:t>ҳаёти</a:t>
          </a:r>
          <a:r>
            <a:rPr lang="ru-RU" sz="2900" kern="1200" dirty="0">
              <a:solidFill>
                <a:schemeClr val="tx1"/>
              </a:solidFill>
              <a:latin typeface="Times New Roman" panose="02020603050405020304" pitchFamily="18" charset="0"/>
              <a:cs typeface="Times New Roman" panose="02020603050405020304" pitchFamily="18" charset="0"/>
            </a:rPr>
            <a:t> солим</a:t>
          </a:r>
          <a:endParaRPr lang="en-US" sz="2900" kern="1200" dirty="0">
            <a:solidFill>
              <a:schemeClr val="tx1"/>
            </a:solidFill>
            <a:latin typeface="Times New Roman" panose="02020603050405020304" pitchFamily="18" charset="0"/>
            <a:cs typeface="Times New Roman" panose="02020603050405020304" pitchFamily="18" charset="0"/>
          </a:endParaRPr>
        </a:p>
      </dsp:txBody>
      <dsp:txXfrm>
        <a:off x="421026" y="272842"/>
        <a:ext cx="11389995" cy="545444"/>
      </dsp:txXfrm>
    </dsp:sp>
    <dsp:sp modelId="{531FACF2-2D32-42FE-AD29-9A52CB5C7107}">
      <dsp:nvSpPr>
        <dsp:cNvPr id="0" name=""/>
        <dsp:cNvSpPr/>
      </dsp:nvSpPr>
      <dsp:spPr>
        <a:xfrm>
          <a:off x="80124" y="204661"/>
          <a:ext cx="681805" cy="68180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733C4-0327-4AC0-86C7-72ACD122C172}">
      <dsp:nvSpPr>
        <dsp:cNvPr id="0" name=""/>
        <dsp:cNvSpPr/>
      </dsp:nvSpPr>
      <dsp:spPr>
        <a:xfrm>
          <a:off x="914975" y="1091488"/>
          <a:ext cx="10896046" cy="545444"/>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46" tIns="73660" rIns="73660" bIns="73660" numCol="1" spcCol="1270" anchor="ctr" anchorCtr="0">
          <a:noAutofit/>
        </a:bodyPr>
        <a:lstStyle/>
        <a:p>
          <a:pPr marL="0" lvl="0" indent="0" algn="l" defTabSz="1289050">
            <a:lnSpc>
              <a:spcPct val="90000"/>
            </a:lnSpc>
            <a:spcBef>
              <a:spcPct val="0"/>
            </a:spcBef>
            <a:spcAft>
              <a:spcPct val="35000"/>
            </a:spcAft>
            <a:buNone/>
          </a:pPr>
          <a:r>
            <a:rPr lang="tg-Cyrl-TJ" sz="2900" kern="1200" dirty="0">
              <a:solidFill>
                <a:schemeClr val="tx1"/>
              </a:solidFill>
              <a:latin typeface="Times New Roman" panose="02020603050405020304" pitchFamily="18" charset="0"/>
              <a:cs typeface="Times New Roman" panose="02020603050405020304" pitchFamily="18" charset="0"/>
            </a:rPr>
            <a:t>Ғизои солим – ҳаёти солим</a:t>
          </a:r>
          <a:endParaRPr lang="en-US" sz="2900" kern="1200" dirty="0">
            <a:solidFill>
              <a:schemeClr val="tx1"/>
            </a:solidFill>
            <a:latin typeface="Times New Roman" panose="02020603050405020304" pitchFamily="18" charset="0"/>
            <a:cs typeface="Times New Roman" panose="02020603050405020304" pitchFamily="18" charset="0"/>
          </a:endParaRPr>
        </a:p>
      </dsp:txBody>
      <dsp:txXfrm>
        <a:off x="914975" y="1091488"/>
        <a:ext cx="10896046" cy="545444"/>
      </dsp:txXfrm>
    </dsp:sp>
    <dsp:sp modelId="{0A7AD98B-3D3E-4FF6-81C4-A6E7EC841AE0}">
      <dsp:nvSpPr>
        <dsp:cNvPr id="0" name=""/>
        <dsp:cNvSpPr/>
      </dsp:nvSpPr>
      <dsp:spPr>
        <a:xfrm>
          <a:off x="574072" y="1023308"/>
          <a:ext cx="681805" cy="681805"/>
        </a:xfrm>
        <a:prstGeom prst="ellipse">
          <a:avLst/>
        </a:prstGeom>
        <a:solidFill>
          <a:schemeClr val="lt1">
            <a:hueOff val="0"/>
            <a:satOff val="0"/>
            <a:lumOff val="0"/>
            <a:alphaOff val="0"/>
          </a:schemeClr>
        </a:solidFill>
        <a:ln w="12700" cap="flat" cmpd="sng" algn="ctr">
          <a:solidFill>
            <a:schemeClr val="accent4">
              <a:hueOff val="37007"/>
              <a:satOff val="20"/>
              <a:lumOff val="-2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D07B1F-17DE-4180-B2D4-E6787A439528}">
      <dsp:nvSpPr>
        <dsp:cNvPr id="0" name=""/>
        <dsp:cNvSpPr/>
      </dsp:nvSpPr>
      <dsp:spPr>
        <a:xfrm>
          <a:off x="1185656" y="1909534"/>
          <a:ext cx="10625364" cy="545444"/>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46" tIns="73660" rIns="73660" bIns="73660" numCol="1" spcCol="1270" anchor="ctr" anchorCtr="0">
          <a:noAutofit/>
        </a:bodyPr>
        <a:lstStyle/>
        <a:p>
          <a:pPr marL="0" lvl="0" indent="0" algn="l" defTabSz="1289050">
            <a:lnSpc>
              <a:spcPct val="90000"/>
            </a:lnSpc>
            <a:spcBef>
              <a:spcPct val="0"/>
            </a:spcBef>
            <a:spcAft>
              <a:spcPct val="35000"/>
            </a:spcAft>
            <a:buNone/>
          </a:pPr>
          <a:r>
            <a:rPr lang="tg-Cyrl-TJ" sz="2900" kern="1200" dirty="0">
              <a:solidFill>
                <a:schemeClr val="tx1"/>
              </a:solidFill>
              <a:latin typeface="Times New Roman" panose="02020603050405020304" pitchFamily="18" charset="0"/>
              <a:cs typeface="Times New Roman" panose="02020603050405020304" pitchFamily="18" charset="0"/>
            </a:rPr>
            <a:t>Ғизои кӯдакон ва меъёрҳои он</a:t>
          </a:r>
          <a:endParaRPr lang="en-US" sz="2900" kern="1200" dirty="0">
            <a:solidFill>
              <a:schemeClr val="tx1"/>
            </a:solidFill>
            <a:latin typeface="Times New Roman" panose="02020603050405020304" pitchFamily="18" charset="0"/>
            <a:cs typeface="Times New Roman" panose="02020603050405020304" pitchFamily="18" charset="0"/>
          </a:endParaRPr>
        </a:p>
      </dsp:txBody>
      <dsp:txXfrm>
        <a:off x="1185656" y="1909534"/>
        <a:ext cx="10625364" cy="545444"/>
      </dsp:txXfrm>
    </dsp:sp>
    <dsp:sp modelId="{E095C23B-8CCB-41A4-ABB1-40B89D77E747}">
      <dsp:nvSpPr>
        <dsp:cNvPr id="0" name=""/>
        <dsp:cNvSpPr/>
      </dsp:nvSpPr>
      <dsp:spPr>
        <a:xfrm>
          <a:off x="844754" y="1841354"/>
          <a:ext cx="681805" cy="681805"/>
        </a:xfrm>
        <a:prstGeom prst="ellipse">
          <a:avLst/>
        </a:prstGeom>
        <a:solidFill>
          <a:schemeClr val="lt1">
            <a:hueOff val="0"/>
            <a:satOff val="0"/>
            <a:lumOff val="0"/>
            <a:alphaOff val="0"/>
          </a:schemeClr>
        </a:solidFill>
        <a:ln w="12700" cap="flat" cmpd="sng" algn="ctr">
          <a:solidFill>
            <a:schemeClr val="accent4">
              <a:hueOff val="74014"/>
              <a:satOff val="40"/>
              <a:lumOff val="-41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6261C3-0B13-4F60-8F13-4489D02A99FB}">
      <dsp:nvSpPr>
        <dsp:cNvPr id="0" name=""/>
        <dsp:cNvSpPr/>
      </dsp:nvSpPr>
      <dsp:spPr>
        <a:xfrm>
          <a:off x="1272082" y="2728181"/>
          <a:ext cx="10538938" cy="545444"/>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46" tIns="73660" rIns="73660" bIns="73660" numCol="1" spcCol="1270" anchor="ctr" anchorCtr="0">
          <a:noAutofit/>
        </a:bodyPr>
        <a:lstStyle/>
        <a:p>
          <a:pPr marL="0" lvl="0" indent="0" algn="l" defTabSz="1289050">
            <a:lnSpc>
              <a:spcPct val="90000"/>
            </a:lnSpc>
            <a:spcBef>
              <a:spcPct val="0"/>
            </a:spcBef>
            <a:spcAft>
              <a:spcPct val="35000"/>
            </a:spcAft>
            <a:buNone/>
          </a:pPr>
          <a:r>
            <a:rPr lang="tg-Cyrl-TJ" sz="2900" kern="1200" dirty="0">
              <a:solidFill>
                <a:schemeClr val="tx1"/>
              </a:solidFill>
              <a:latin typeface="Times New Roman" panose="02020603050405020304" pitchFamily="18" charset="0"/>
              <a:cs typeface="Times New Roman" panose="02020603050405020304" pitchFamily="18" charset="0"/>
            </a:rPr>
            <a:t>Ғизои солим кафолати тани солим аст</a:t>
          </a:r>
          <a:endParaRPr lang="en-US" sz="2900" kern="1200" dirty="0">
            <a:solidFill>
              <a:schemeClr val="tx1"/>
            </a:solidFill>
            <a:latin typeface="Times New Roman" panose="02020603050405020304" pitchFamily="18" charset="0"/>
            <a:cs typeface="Times New Roman" panose="02020603050405020304" pitchFamily="18" charset="0"/>
          </a:endParaRPr>
        </a:p>
      </dsp:txBody>
      <dsp:txXfrm>
        <a:off x="1272082" y="2728181"/>
        <a:ext cx="10538938" cy="545444"/>
      </dsp:txXfrm>
    </dsp:sp>
    <dsp:sp modelId="{8904E3A1-F41B-420E-B7E8-FE13E0C7DA25}">
      <dsp:nvSpPr>
        <dsp:cNvPr id="0" name=""/>
        <dsp:cNvSpPr/>
      </dsp:nvSpPr>
      <dsp:spPr>
        <a:xfrm>
          <a:off x="931180" y="2660000"/>
          <a:ext cx="681805" cy="681805"/>
        </a:xfrm>
        <a:prstGeom prst="ellipse">
          <a:avLst/>
        </a:prstGeom>
        <a:solidFill>
          <a:schemeClr val="lt1">
            <a:hueOff val="0"/>
            <a:satOff val="0"/>
            <a:lumOff val="0"/>
            <a:alphaOff val="0"/>
          </a:schemeClr>
        </a:solidFill>
        <a:ln w="12700" cap="flat" cmpd="sng" algn="ctr">
          <a:solidFill>
            <a:schemeClr val="accent4">
              <a:hueOff val="111021"/>
              <a:satOff val="60"/>
              <a:lumOff val="-61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D70FB3-F9AB-4208-B526-6B516C72E99E}">
      <dsp:nvSpPr>
        <dsp:cNvPr id="0" name=""/>
        <dsp:cNvSpPr/>
      </dsp:nvSpPr>
      <dsp:spPr>
        <a:xfrm>
          <a:off x="1185656" y="3546827"/>
          <a:ext cx="10625364" cy="545444"/>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46" tIns="73660" rIns="73660" bIns="73660" numCol="1" spcCol="1270" anchor="ctr" anchorCtr="0">
          <a:noAutofit/>
        </a:bodyPr>
        <a:lstStyle/>
        <a:p>
          <a:pPr marL="0" lvl="0" indent="0" algn="l" defTabSz="1289050">
            <a:lnSpc>
              <a:spcPct val="90000"/>
            </a:lnSpc>
            <a:spcBef>
              <a:spcPct val="0"/>
            </a:spcBef>
            <a:spcAft>
              <a:spcPct val="35000"/>
            </a:spcAft>
            <a:buNone/>
          </a:pPr>
          <a:r>
            <a:rPr lang="tg-Cyrl-TJ" sz="2900" kern="1200" dirty="0">
              <a:solidFill>
                <a:schemeClr val="tx1"/>
              </a:solidFill>
              <a:latin typeface="Times New Roman" panose="02020603050405020304" pitchFamily="18" charset="0"/>
              <a:cs typeface="Times New Roman" panose="02020603050405020304" pitchFamily="18" charset="0"/>
            </a:rPr>
            <a:t>Ғизои солим ояндаи солимии кўдак</a:t>
          </a:r>
          <a:endParaRPr lang="en-US" sz="2900" kern="1200" dirty="0">
            <a:solidFill>
              <a:schemeClr val="tx1"/>
            </a:solidFill>
            <a:latin typeface="Times New Roman" panose="02020603050405020304" pitchFamily="18" charset="0"/>
            <a:cs typeface="Times New Roman" panose="02020603050405020304" pitchFamily="18" charset="0"/>
          </a:endParaRPr>
        </a:p>
      </dsp:txBody>
      <dsp:txXfrm>
        <a:off x="1185656" y="3546827"/>
        <a:ext cx="10625364" cy="545444"/>
      </dsp:txXfrm>
    </dsp:sp>
    <dsp:sp modelId="{F67CC55A-DDE5-40D4-949B-3A3484793D52}">
      <dsp:nvSpPr>
        <dsp:cNvPr id="0" name=""/>
        <dsp:cNvSpPr/>
      </dsp:nvSpPr>
      <dsp:spPr>
        <a:xfrm>
          <a:off x="844754" y="3478647"/>
          <a:ext cx="681805" cy="681805"/>
        </a:xfrm>
        <a:prstGeom prst="ellipse">
          <a:avLst/>
        </a:prstGeom>
        <a:solidFill>
          <a:schemeClr val="lt1">
            <a:hueOff val="0"/>
            <a:satOff val="0"/>
            <a:lumOff val="0"/>
            <a:alphaOff val="0"/>
          </a:schemeClr>
        </a:solidFill>
        <a:ln w="12700" cap="flat" cmpd="sng" algn="ctr">
          <a:solidFill>
            <a:schemeClr val="accent4">
              <a:hueOff val="148027"/>
              <a:satOff val="79"/>
              <a:lumOff val="-8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6333C8-C4DA-46F1-B277-E40312C6B7A4}">
      <dsp:nvSpPr>
        <dsp:cNvPr id="0" name=""/>
        <dsp:cNvSpPr/>
      </dsp:nvSpPr>
      <dsp:spPr>
        <a:xfrm>
          <a:off x="914975" y="4364874"/>
          <a:ext cx="10896046" cy="545444"/>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46" tIns="73660" rIns="73660" bIns="73660" numCol="1" spcCol="1270" anchor="ctr" anchorCtr="0">
          <a:noAutofit/>
        </a:bodyPr>
        <a:lstStyle/>
        <a:p>
          <a:pPr marL="0" lvl="0" indent="0" algn="l" defTabSz="1289050">
            <a:lnSpc>
              <a:spcPct val="90000"/>
            </a:lnSpc>
            <a:spcBef>
              <a:spcPct val="0"/>
            </a:spcBef>
            <a:spcAft>
              <a:spcPct val="35000"/>
            </a:spcAft>
            <a:buNone/>
          </a:pPr>
          <a:r>
            <a:rPr lang="tg-Cyrl-TJ" sz="2900" kern="1200" dirty="0">
              <a:solidFill>
                <a:schemeClr val="tx1"/>
              </a:solidFill>
              <a:latin typeface="Times New Roman" panose="02020603050405020304" pitchFamily="18" charset="0"/>
              <a:cs typeface="Times New Roman" panose="02020603050405020304" pitchFamily="18" charset="0"/>
            </a:rPr>
            <a:t>Истеъмоли дурусти ғизои солим дар ҳаёт</a:t>
          </a:r>
          <a:endParaRPr lang="en-US" sz="2900" kern="1200" dirty="0">
            <a:solidFill>
              <a:schemeClr val="tx1"/>
            </a:solidFill>
            <a:latin typeface="Times New Roman" panose="02020603050405020304" pitchFamily="18" charset="0"/>
            <a:cs typeface="Times New Roman" panose="02020603050405020304" pitchFamily="18" charset="0"/>
          </a:endParaRPr>
        </a:p>
      </dsp:txBody>
      <dsp:txXfrm>
        <a:off x="914975" y="4364874"/>
        <a:ext cx="10896046" cy="545444"/>
      </dsp:txXfrm>
    </dsp:sp>
    <dsp:sp modelId="{75628E22-D768-4565-9582-88C642F8D19F}">
      <dsp:nvSpPr>
        <dsp:cNvPr id="0" name=""/>
        <dsp:cNvSpPr/>
      </dsp:nvSpPr>
      <dsp:spPr>
        <a:xfrm>
          <a:off x="574072" y="4296693"/>
          <a:ext cx="681805" cy="681805"/>
        </a:xfrm>
        <a:prstGeom prst="ellipse">
          <a:avLst/>
        </a:prstGeom>
        <a:solidFill>
          <a:schemeClr val="lt1">
            <a:hueOff val="0"/>
            <a:satOff val="0"/>
            <a:lumOff val="0"/>
            <a:alphaOff val="0"/>
          </a:schemeClr>
        </a:solidFill>
        <a:ln w="12700" cap="flat" cmpd="sng" algn="ctr">
          <a:solidFill>
            <a:schemeClr val="accent4">
              <a:hueOff val="185034"/>
              <a:satOff val="99"/>
              <a:lumOff val="-10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9B506E-7E55-494D-991A-EBDFA8E7E09F}">
      <dsp:nvSpPr>
        <dsp:cNvPr id="0" name=""/>
        <dsp:cNvSpPr/>
      </dsp:nvSpPr>
      <dsp:spPr>
        <a:xfrm>
          <a:off x="421026" y="5183520"/>
          <a:ext cx="11389995" cy="545444"/>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46" tIns="73660" rIns="73660" bIns="73660" numCol="1" spcCol="1270" anchor="ctr" anchorCtr="0">
          <a:noAutofit/>
        </a:bodyPr>
        <a:lstStyle/>
        <a:p>
          <a:pPr marL="0" lvl="0" indent="0" algn="l" defTabSz="1289050">
            <a:lnSpc>
              <a:spcPct val="90000"/>
            </a:lnSpc>
            <a:spcBef>
              <a:spcPct val="0"/>
            </a:spcBef>
            <a:spcAft>
              <a:spcPct val="35000"/>
            </a:spcAft>
            <a:buNone/>
          </a:pPr>
          <a:r>
            <a:rPr lang="tg-Cyrl-TJ" sz="2900" kern="1200" dirty="0">
              <a:solidFill>
                <a:schemeClr val="tx1"/>
              </a:solidFill>
              <a:latin typeface="Times New Roman" panose="02020603050405020304" pitchFamily="18" charset="0"/>
              <a:cs typeface="Times New Roman" panose="02020603050405020304" pitchFamily="18" charset="0"/>
            </a:rPr>
            <a:t>Назорати мунтазами сифати хӯрок</a:t>
          </a:r>
          <a:endParaRPr lang="en-US" sz="2900" kern="1200" dirty="0">
            <a:solidFill>
              <a:schemeClr val="tx1"/>
            </a:solidFill>
            <a:latin typeface="Times New Roman" panose="02020603050405020304" pitchFamily="18" charset="0"/>
            <a:cs typeface="Times New Roman" panose="02020603050405020304" pitchFamily="18" charset="0"/>
          </a:endParaRPr>
        </a:p>
      </dsp:txBody>
      <dsp:txXfrm>
        <a:off x="421026" y="5183520"/>
        <a:ext cx="11389995" cy="545444"/>
      </dsp:txXfrm>
    </dsp:sp>
    <dsp:sp modelId="{2AF916E1-418C-452A-BB43-A62F6F9DFD28}">
      <dsp:nvSpPr>
        <dsp:cNvPr id="0" name=""/>
        <dsp:cNvSpPr/>
      </dsp:nvSpPr>
      <dsp:spPr>
        <a:xfrm>
          <a:off x="80124" y="5115340"/>
          <a:ext cx="681805" cy="681805"/>
        </a:xfrm>
        <a:prstGeom prst="ellipse">
          <a:avLst/>
        </a:prstGeom>
        <a:solidFill>
          <a:schemeClr val="lt1">
            <a:hueOff val="0"/>
            <a:satOff val="0"/>
            <a:lumOff val="0"/>
            <a:alphaOff val="0"/>
          </a:schemeClr>
        </a:solidFill>
        <a:ln w="12700" cap="flat" cmpd="sng" algn="ctr">
          <a:solidFill>
            <a:schemeClr val="accent4">
              <a:hueOff val="222041"/>
              <a:satOff val="119"/>
              <a:lumOff val="-12353"/>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707B7-04EB-4B7A-831B-DB5EA7B3D121}">
      <dsp:nvSpPr>
        <dsp:cNvPr id="0" name=""/>
        <dsp:cNvSpPr/>
      </dsp:nvSpPr>
      <dsp:spPr>
        <a:xfrm>
          <a:off x="-7072334" y="-1082086"/>
          <a:ext cx="8423981" cy="8423981"/>
        </a:xfrm>
        <a:prstGeom prst="blockArc">
          <a:avLst>
            <a:gd name="adj1" fmla="val 18900000"/>
            <a:gd name="adj2" fmla="val 2700000"/>
            <a:gd name="adj3" fmla="val 25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BF5930-9AF3-445A-81FD-8BA6D31CB0F8}">
      <dsp:nvSpPr>
        <dsp:cNvPr id="0" name=""/>
        <dsp:cNvSpPr/>
      </dsp:nvSpPr>
      <dsp:spPr>
        <a:xfrm>
          <a:off x="439125" y="284570"/>
          <a:ext cx="11492738" cy="568891"/>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558" tIns="48260" rIns="48260" bIns="48260" numCol="1" spcCol="1270" anchor="ctr" anchorCtr="0">
          <a:noAutofit/>
        </a:bodyPr>
        <a:lstStyle/>
        <a:p>
          <a:pPr marL="0" lvl="0" indent="0" algn="l" defTabSz="844550">
            <a:lnSpc>
              <a:spcPct val="90000"/>
            </a:lnSpc>
            <a:spcBef>
              <a:spcPct val="0"/>
            </a:spcBef>
            <a:spcAft>
              <a:spcPct val="35000"/>
            </a:spcAft>
            <a:buNone/>
          </a:pPr>
          <a:r>
            <a:rPr lang="tg-Cyrl-TJ" sz="1900" b="1" i="1" kern="1200" dirty="0">
              <a:solidFill>
                <a:schemeClr val="tx1"/>
              </a:solidFill>
              <a:latin typeface="Times New Roman Tj" panose="02020603050405020304" pitchFamily="18" charset="-52"/>
              <a:cs typeface="Times New Roman" panose="02020603050405020304" pitchFamily="18" charset="0"/>
            </a:rPr>
            <a:t>Вазорати тандурустӣ ва ҳифзи иҷтимоии аҳолии ҶТ</a:t>
          </a:r>
          <a:endParaRPr lang="en-US" sz="1900" kern="1200" dirty="0">
            <a:solidFill>
              <a:schemeClr val="tx1"/>
            </a:solidFill>
          </a:endParaRPr>
        </a:p>
      </dsp:txBody>
      <dsp:txXfrm>
        <a:off x="439125" y="284570"/>
        <a:ext cx="11492738" cy="568891"/>
      </dsp:txXfrm>
    </dsp:sp>
    <dsp:sp modelId="{31836D27-BE96-4E68-B4FE-2882ED123DF2}">
      <dsp:nvSpPr>
        <dsp:cNvPr id="0" name=""/>
        <dsp:cNvSpPr/>
      </dsp:nvSpPr>
      <dsp:spPr>
        <a:xfrm>
          <a:off x="83568" y="213459"/>
          <a:ext cx="711114" cy="711114"/>
        </a:xfrm>
        <a:prstGeom prst="ellipse">
          <a:avLst/>
        </a:prstGeom>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58994-CA40-4312-A0D7-9575F4769F8E}">
      <dsp:nvSpPr>
        <dsp:cNvPr id="0" name=""/>
        <dsp:cNvSpPr/>
      </dsp:nvSpPr>
      <dsp:spPr>
        <a:xfrm>
          <a:off x="954307" y="1138408"/>
          <a:ext cx="10977555" cy="568891"/>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558" tIns="48260" rIns="48260" bIns="48260" numCol="1" spcCol="1270" anchor="ctr" anchorCtr="0">
          <a:noAutofit/>
        </a:bodyPr>
        <a:lstStyle/>
        <a:p>
          <a:pPr marL="0" lvl="0" indent="0" algn="l" defTabSz="844550">
            <a:lnSpc>
              <a:spcPct val="90000"/>
            </a:lnSpc>
            <a:spcBef>
              <a:spcPct val="0"/>
            </a:spcBef>
            <a:spcAft>
              <a:spcPct val="35000"/>
            </a:spcAft>
            <a:buNone/>
          </a:pPr>
          <a:r>
            <a:rPr lang="tg-Cyrl-TJ" sz="1900" b="1" i="1" kern="1200" dirty="0">
              <a:solidFill>
                <a:schemeClr val="tx1"/>
              </a:solidFill>
              <a:latin typeface="Times New Roman Tj" panose="02020603050405020304" pitchFamily="18" charset="-52"/>
              <a:cs typeface="Times New Roman" panose="02020603050405020304" pitchFamily="18" charset="0"/>
            </a:rPr>
            <a:t>Вазорати маориф ва илми ҶТ</a:t>
          </a:r>
          <a:endParaRPr lang="en-US" sz="1900" kern="1200" dirty="0">
            <a:solidFill>
              <a:schemeClr val="tx1"/>
            </a:solidFill>
          </a:endParaRPr>
        </a:p>
      </dsp:txBody>
      <dsp:txXfrm>
        <a:off x="954307" y="1138408"/>
        <a:ext cx="10977555" cy="568891"/>
      </dsp:txXfrm>
    </dsp:sp>
    <dsp:sp modelId="{BCFC6A0D-310D-4BC9-82C8-AD3CE348CD62}">
      <dsp:nvSpPr>
        <dsp:cNvPr id="0" name=""/>
        <dsp:cNvSpPr/>
      </dsp:nvSpPr>
      <dsp:spPr>
        <a:xfrm>
          <a:off x="598750" y="1067297"/>
          <a:ext cx="711114" cy="711114"/>
        </a:xfrm>
        <a:prstGeom prst="ellipse">
          <a:avLst/>
        </a:prstGeom>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hueOff val="37007"/>
              <a:satOff val="20"/>
              <a:lumOff val="-2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943181-76E8-4FFD-BE7E-E98E2BD10BCD}">
      <dsp:nvSpPr>
        <dsp:cNvPr id="0" name=""/>
        <dsp:cNvSpPr/>
      </dsp:nvSpPr>
      <dsp:spPr>
        <a:xfrm>
          <a:off x="1236625" y="1991620"/>
          <a:ext cx="10695238" cy="568891"/>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558" tIns="48260" rIns="48260" bIns="48260" numCol="1" spcCol="1270" anchor="ctr" anchorCtr="0">
          <a:noAutofit/>
        </a:bodyPr>
        <a:lstStyle/>
        <a:p>
          <a:pPr marL="0" lvl="0" indent="0" algn="l" defTabSz="844550">
            <a:lnSpc>
              <a:spcPct val="90000"/>
            </a:lnSpc>
            <a:spcBef>
              <a:spcPct val="0"/>
            </a:spcBef>
            <a:spcAft>
              <a:spcPct val="35000"/>
            </a:spcAft>
            <a:buNone/>
          </a:pPr>
          <a:r>
            <a:rPr lang="tg-Cyrl-TJ" sz="1900" b="1" i="1" kern="1200" dirty="0">
              <a:solidFill>
                <a:schemeClr val="tx1"/>
              </a:solidFill>
              <a:latin typeface="Times New Roman Tj" panose="02020603050405020304" pitchFamily="18" charset="-52"/>
              <a:cs typeface="Times New Roman" panose="02020603050405020304" pitchFamily="18" charset="0"/>
            </a:rPr>
            <a:t>Вазорати кишоварзии ҶТ</a:t>
          </a:r>
          <a:endParaRPr lang="en-US" sz="1900" kern="1200" dirty="0">
            <a:solidFill>
              <a:schemeClr val="tx1"/>
            </a:solidFill>
          </a:endParaRPr>
        </a:p>
      </dsp:txBody>
      <dsp:txXfrm>
        <a:off x="1236625" y="1991620"/>
        <a:ext cx="10695238" cy="568891"/>
      </dsp:txXfrm>
    </dsp:sp>
    <dsp:sp modelId="{A6689E5C-ADA9-4E2B-B8F0-F4A18CB28B62}">
      <dsp:nvSpPr>
        <dsp:cNvPr id="0" name=""/>
        <dsp:cNvSpPr/>
      </dsp:nvSpPr>
      <dsp:spPr>
        <a:xfrm>
          <a:off x="881067" y="1920509"/>
          <a:ext cx="711114" cy="711114"/>
        </a:xfrm>
        <a:prstGeom prst="ellipse">
          <a:avLst/>
        </a:prstGeom>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hueOff val="74014"/>
              <a:satOff val="40"/>
              <a:lumOff val="-41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3AE943-2909-4D51-A397-33E40A4E990B}">
      <dsp:nvSpPr>
        <dsp:cNvPr id="0" name=""/>
        <dsp:cNvSpPr/>
      </dsp:nvSpPr>
      <dsp:spPr>
        <a:xfrm>
          <a:off x="1326766" y="2845458"/>
          <a:ext cx="10605097" cy="568891"/>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558" tIns="48260" rIns="48260" bIns="48260" numCol="1" spcCol="1270" anchor="ctr" anchorCtr="0">
          <a:noAutofit/>
        </a:bodyPr>
        <a:lstStyle/>
        <a:p>
          <a:pPr marL="0" lvl="0" indent="0" algn="l" defTabSz="844550">
            <a:lnSpc>
              <a:spcPct val="90000"/>
            </a:lnSpc>
            <a:spcBef>
              <a:spcPct val="0"/>
            </a:spcBef>
            <a:spcAft>
              <a:spcPct val="35000"/>
            </a:spcAft>
            <a:buNone/>
          </a:pPr>
          <a:r>
            <a:rPr lang="tg-Cyrl-TJ" sz="1900" b="1" i="1" kern="1200" dirty="0">
              <a:solidFill>
                <a:schemeClr val="tx1"/>
              </a:solidFill>
              <a:latin typeface="Times New Roman Tj" panose="02020603050405020304" pitchFamily="18" charset="-52"/>
              <a:cs typeface="Times New Roman" panose="02020603050405020304" pitchFamily="18" charset="0"/>
            </a:rPr>
            <a:t>Вазорати молияи ҶТ</a:t>
          </a:r>
          <a:endParaRPr lang="en-US" sz="1900" kern="1200" dirty="0">
            <a:solidFill>
              <a:schemeClr val="tx1"/>
            </a:solidFill>
          </a:endParaRPr>
        </a:p>
      </dsp:txBody>
      <dsp:txXfrm>
        <a:off x="1326766" y="2845458"/>
        <a:ext cx="10605097" cy="568891"/>
      </dsp:txXfrm>
    </dsp:sp>
    <dsp:sp modelId="{B11895FF-A215-446E-9DAD-D49DB2ED8D3C}">
      <dsp:nvSpPr>
        <dsp:cNvPr id="0" name=""/>
        <dsp:cNvSpPr/>
      </dsp:nvSpPr>
      <dsp:spPr>
        <a:xfrm>
          <a:off x="971209" y="2774346"/>
          <a:ext cx="711114" cy="711114"/>
        </a:xfrm>
        <a:prstGeom prst="ellipse">
          <a:avLst/>
        </a:prstGeom>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hueOff val="111021"/>
              <a:satOff val="60"/>
              <a:lumOff val="-61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3FD00F-E946-4336-91C6-E83F42E0E571}">
      <dsp:nvSpPr>
        <dsp:cNvPr id="0" name=""/>
        <dsp:cNvSpPr/>
      </dsp:nvSpPr>
      <dsp:spPr>
        <a:xfrm>
          <a:off x="1236625" y="3699296"/>
          <a:ext cx="10695238" cy="568891"/>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558" tIns="48260" rIns="48260" bIns="48260" numCol="1" spcCol="1270" anchor="ctr" anchorCtr="0">
          <a:noAutofit/>
        </a:bodyPr>
        <a:lstStyle/>
        <a:p>
          <a:pPr marL="0" lvl="0" indent="0" algn="l" defTabSz="844550">
            <a:lnSpc>
              <a:spcPct val="90000"/>
            </a:lnSpc>
            <a:spcBef>
              <a:spcPct val="0"/>
            </a:spcBef>
            <a:spcAft>
              <a:spcPct val="35000"/>
            </a:spcAft>
            <a:buNone/>
          </a:pPr>
          <a:r>
            <a:rPr lang="tg-Cyrl-TJ" sz="1900" b="1" i="1" kern="1200" dirty="0">
              <a:solidFill>
                <a:schemeClr val="tx1"/>
              </a:solidFill>
              <a:latin typeface="Times New Roman Tj" panose="02020603050405020304" pitchFamily="18" charset="-52"/>
              <a:cs typeface="Times New Roman" panose="02020603050405020304" pitchFamily="18" charset="0"/>
            </a:rPr>
            <a:t>Вазорати рушди иқтисод ва савдои ҶТ</a:t>
          </a:r>
          <a:endParaRPr lang="en-US" sz="1900" kern="1200" dirty="0">
            <a:solidFill>
              <a:schemeClr val="tx1"/>
            </a:solidFill>
          </a:endParaRPr>
        </a:p>
      </dsp:txBody>
      <dsp:txXfrm>
        <a:off x="1236625" y="3699296"/>
        <a:ext cx="10695238" cy="568891"/>
      </dsp:txXfrm>
    </dsp:sp>
    <dsp:sp modelId="{8100B3C6-A5FD-4D4F-9A5E-B0F677B0BD20}">
      <dsp:nvSpPr>
        <dsp:cNvPr id="0" name=""/>
        <dsp:cNvSpPr/>
      </dsp:nvSpPr>
      <dsp:spPr>
        <a:xfrm>
          <a:off x="881067" y="3628184"/>
          <a:ext cx="711114" cy="711114"/>
        </a:xfrm>
        <a:prstGeom prst="ellipse">
          <a:avLst/>
        </a:prstGeom>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hueOff val="148027"/>
              <a:satOff val="79"/>
              <a:lumOff val="-8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0B5705-4B69-4FE0-BABA-B3CD2E424262}">
      <dsp:nvSpPr>
        <dsp:cNvPr id="0" name=""/>
        <dsp:cNvSpPr/>
      </dsp:nvSpPr>
      <dsp:spPr>
        <a:xfrm>
          <a:off x="954307" y="4552507"/>
          <a:ext cx="10977555" cy="568891"/>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558" tIns="48260" rIns="48260" bIns="48260" numCol="1" spcCol="1270" anchor="ctr" anchorCtr="0">
          <a:noAutofit/>
        </a:bodyPr>
        <a:lstStyle/>
        <a:p>
          <a:pPr marL="0" lvl="0" indent="0" algn="l" defTabSz="844550">
            <a:lnSpc>
              <a:spcPct val="90000"/>
            </a:lnSpc>
            <a:spcBef>
              <a:spcPct val="0"/>
            </a:spcBef>
            <a:spcAft>
              <a:spcPct val="35000"/>
            </a:spcAft>
            <a:buNone/>
          </a:pPr>
          <a:r>
            <a:rPr lang="tg-Cyrl-TJ" sz="1900" b="1" i="1" kern="1200" dirty="0">
              <a:solidFill>
                <a:schemeClr val="tx1"/>
              </a:solidFill>
              <a:latin typeface="Times New Roman Tj" panose="02020603050405020304" pitchFamily="18" charset="-52"/>
              <a:cs typeface="Times New Roman" panose="02020603050405020304" pitchFamily="18" charset="0"/>
            </a:rPr>
            <a:t>Вазорати саноат ва технологияҳои нави ҶТ</a:t>
          </a:r>
          <a:endParaRPr lang="en-US" sz="1900" kern="1200" dirty="0">
            <a:solidFill>
              <a:schemeClr val="tx1"/>
            </a:solidFill>
          </a:endParaRPr>
        </a:p>
      </dsp:txBody>
      <dsp:txXfrm>
        <a:off x="954307" y="4552507"/>
        <a:ext cx="10977555" cy="568891"/>
      </dsp:txXfrm>
    </dsp:sp>
    <dsp:sp modelId="{58A79E64-FC05-4FA3-A67A-80680D368711}">
      <dsp:nvSpPr>
        <dsp:cNvPr id="0" name=""/>
        <dsp:cNvSpPr/>
      </dsp:nvSpPr>
      <dsp:spPr>
        <a:xfrm>
          <a:off x="598750" y="4481396"/>
          <a:ext cx="711114" cy="711114"/>
        </a:xfrm>
        <a:prstGeom prst="ellipse">
          <a:avLst/>
        </a:prstGeom>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hueOff val="185034"/>
              <a:satOff val="99"/>
              <a:lumOff val="-10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27FC4E-523E-4995-BA61-5C856CC7E5A9}">
      <dsp:nvSpPr>
        <dsp:cNvPr id="0" name=""/>
        <dsp:cNvSpPr/>
      </dsp:nvSpPr>
      <dsp:spPr>
        <a:xfrm>
          <a:off x="439125" y="5406345"/>
          <a:ext cx="11492738" cy="568891"/>
        </a:xfrm>
        <a:prstGeom prst="rect">
          <a:avLst/>
        </a:prstGeom>
        <a:gradFill rotWithShape="0">
          <a:gsLst>
            <a:gs pos="0">
              <a:srgbClr val="F6A7B3"/>
            </a:gs>
            <a:gs pos="6000">
              <a:schemeClr val="accent1">
                <a:lumMod val="45000"/>
                <a:lumOff val="55000"/>
              </a:schemeClr>
            </a:gs>
            <a:gs pos="7000">
              <a:schemeClr val="accent2">
                <a:lumMod val="60000"/>
                <a:lumOff val="4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558" tIns="48260" rIns="48260" bIns="48260" numCol="1" spcCol="1270" anchor="ctr" anchorCtr="0">
          <a:noAutofit/>
        </a:bodyPr>
        <a:lstStyle/>
        <a:p>
          <a:pPr marL="0" lvl="0" indent="0" algn="l" defTabSz="844550">
            <a:lnSpc>
              <a:spcPct val="90000"/>
            </a:lnSpc>
            <a:spcBef>
              <a:spcPct val="0"/>
            </a:spcBef>
            <a:spcAft>
              <a:spcPct val="35000"/>
            </a:spcAft>
            <a:buNone/>
          </a:pPr>
          <a:r>
            <a:rPr lang="tg-Cyrl-TJ" sz="1900" b="1" i="1" kern="1200" dirty="0">
              <a:solidFill>
                <a:schemeClr val="tx1"/>
              </a:solidFill>
              <a:latin typeface="Times New Roman Tj" panose="02020603050405020304" pitchFamily="18" charset="-52"/>
              <a:cs typeface="Times New Roman" panose="02020603050405020304" pitchFamily="18" charset="0"/>
            </a:rPr>
            <a:t>Агентии стандартизатсия, метрология, сертификатсия ва нозироти савдои назди ҳукумати ҶТ </a:t>
          </a:r>
          <a:endParaRPr lang="en-US" sz="1900" kern="1200" dirty="0">
            <a:solidFill>
              <a:schemeClr val="tx1"/>
            </a:solidFill>
          </a:endParaRPr>
        </a:p>
      </dsp:txBody>
      <dsp:txXfrm>
        <a:off x="439125" y="5406345"/>
        <a:ext cx="11492738" cy="568891"/>
      </dsp:txXfrm>
    </dsp:sp>
    <dsp:sp modelId="{2E2B2924-C1AE-4934-96C7-EFB1CA2E7B40}">
      <dsp:nvSpPr>
        <dsp:cNvPr id="0" name=""/>
        <dsp:cNvSpPr/>
      </dsp:nvSpPr>
      <dsp:spPr>
        <a:xfrm>
          <a:off x="83568" y="5335234"/>
          <a:ext cx="711114" cy="711114"/>
        </a:xfrm>
        <a:prstGeom prst="ellipse">
          <a:avLst/>
        </a:prstGeom>
        <a:blipFill rotWithShape="0">
          <a:blip xmlns:r="http://schemas.openxmlformats.org/officeDocument/2006/relationships" r:embed="rId1">
            <a:duotone>
              <a:schemeClr val="lt1">
                <a:hueOff val="0"/>
                <a:satOff val="0"/>
                <a:lumOff val="0"/>
                <a:alphaOff val="0"/>
                <a:shade val="20000"/>
                <a:satMod val="200000"/>
              </a:schemeClr>
              <a:schemeClr val="lt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accent4">
              <a:hueOff val="222041"/>
              <a:satOff val="119"/>
              <a:lumOff val="-12353"/>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623F4313-9FCE-4A92-819A-FAD0FCF0E59E}"/>
              </a:ext>
            </a:extLst>
          </p:cNvPr>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pPr rtl="0"/>
            <a:endParaRPr lang="ru-RU" dirty="0"/>
          </a:p>
        </p:txBody>
      </p:sp>
      <p:sp>
        <p:nvSpPr>
          <p:cNvPr id="3" name="Дата 2">
            <a:extLst>
              <a:ext uri="{FF2B5EF4-FFF2-40B4-BE49-F238E27FC236}">
                <a16:creationId xmlns:a16="http://schemas.microsoft.com/office/drawing/2014/main" id="{DED8F2DB-1094-477F-B0A7-6AC3F2199EC0}"/>
              </a:ext>
            </a:extLst>
          </p:cNvPr>
          <p:cNvSpPr>
            <a:spLocks noGrp="1"/>
          </p:cNvSpPr>
          <p:nvPr>
            <p:ph type="dt" sz="quarter" idx="1"/>
          </p:nvPr>
        </p:nvSpPr>
        <p:spPr>
          <a:xfrm>
            <a:off x="5623698" y="0"/>
            <a:ext cx="4302231" cy="341064"/>
          </a:xfrm>
          <a:prstGeom prst="rect">
            <a:avLst/>
          </a:prstGeom>
        </p:spPr>
        <p:txBody>
          <a:bodyPr vert="horz" lIns="91440" tIns="45720" rIns="91440" bIns="45720" rtlCol="0"/>
          <a:lstStyle>
            <a:lvl1pPr algn="r">
              <a:defRPr sz="1200"/>
            </a:lvl1pPr>
          </a:lstStyle>
          <a:p>
            <a:pPr rtl="0"/>
            <a:fld id="{E1B934BC-F238-447B-95EF-EA931230C320}" type="datetime1">
              <a:rPr lang="ru-RU" smtClean="0"/>
              <a:t>24.06.2025</a:t>
            </a:fld>
            <a:endParaRPr lang="ru-RU" dirty="0"/>
          </a:p>
        </p:txBody>
      </p:sp>
      <p:sp>
        <p:nvSpPr>
          <p:cNvPr id="4" name="Нижний колонтитул 3">
            <a:extLst>
              <a:ext uri="{FF2B5EF4-FFF2-40B4-BE49-F238E27FC236}">
                <a16:creationId xmlns:a16="http://schemas.microsoft.com/office/drawing/2014/main" id="{5A06BA01-9EAD-49E8-91CF-2A395945EAEC}"/>
              </a:ext>
            </a:extLst>
          </p:cNvPr>
          <p:cNvSpPr>
            <a:spLocks noGrp="1"/>
          </p:cNvSpPr>
          <p:nvPr>
            <p:ph type="ftr" sz="quarter" idx="2"/>
          </p:nvPr>
        </p:nvSpPr>
        <p:spPr>
          <a:xfrm>
            <a:off x="1" y="6456612"/>
            <a:ext cx="4302231" cy="341063"/>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a:extLst>
              <a:ext uri="{FF2B5EF4-FFF2-40B4-BE49-F238E27FC236}">
                <a16:creationId xmlns:a16="http://schemas.microsoft.com/office/drawing/2014/main" id="{8C7E85C4-F9C1-42D8-B803-39C514A3B3FD}"/>
              </a:ext>
            </a:extLst>
          </p:cNvPr>
          <p:cNvSpPr>
            <a:spLocks noGrp="1"/>
          </p:cNvSpPr>
          <p:nvPr>
            <p:ph type="sldNum" sz="quarter" idx="3"/>
          </p:nvPr>
        </p:nvSpPr>
        <p:spPr>
          <a:xfrm>
            <a:off x="5623698" y="6456612"/>
            <a:ext cx="4302231" cy="341063"/>
          </a:xfrm>
          <a:prstGeom prst="rect">
            <a:avLst/>
          </a:prstGeom>
        </p:spPr>
        <p:txBody>
          <a:bodyPr vert="horz" lIns="91440" tIns="45720" rIns="91440" bIns="45720" rtlCol="0" anchor="b"/>
          <a:lstStyle>
            <a:lvl1pPr algn="r">
              <a:defRPr sz="1200"/>
            </a:lvl1pPr>
          </a:lstStyle>
          <a:p>
            <a:pPr rtl="0"/>
            <a:fld id="{79474F99-60BC-462F-82FF-AD0F7D3371E4}" type="slidenum">
              <a:rPr lang="ru-RU" smtClean="0"/>
              <a:t>‹#›</a:t>
            </a:fld>
            <a:endParaRPr lang="ru-RU" dirty="0"/>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5623698" y="0"/>
            <a:ext cx="4302231" cy="341064"/>
          </a:xfrm>
          <a:prstGeom prst="rect">
            <a:avLst/>
          </a:prstGeom>
        </p:spPr>
        <p:txBody>
          <a:bodyPr vert="horz" lIns="91440" tIns="45720" rIns="91440" bIns="45720" rtlCol="0"/>
          <a:lstStyle>
            <a:lvl1pPr algn="r">
              <a:defRPr sz="1200"/>
            </a:lvl1pPr>
          </a:lstStyle>
          <a:p>
            <a:fld id="{D68F88F6-FC76-4475-8D83-C67703B2FC47}" type="datetime1">
              <a:rPr lang="ru-RU" smtClean="0"/>
              <a:pPr/>
              <a:t>24.06.2025</a:t>
            </a:fld>
            <a:endParaRPr lang="ru-RU" dirty="0"/>
          </a:p>
        </p:txBody>
      </p:sp>
      <p:sp>
        <p:nvSpPr>
          <p:cNvPr id="4" name="Образ слайда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rtl="0"/>
            <a:r>
              <a:rPr lang="ru-RU" noProof="0" dirty="0"/>
              <a:t>Щелкните, чтобы изменить стили текста образца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1" y="6456612"/>
            <a:ext cx="4302231" cy="341063"/>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5623698" y="6456612"/>
            <a:ext cx="4302231" cy="341063"/>
          </a:xfrm>
          <a:prstGeom prst="rect">
            <a:avLst/>
          </a:prstGeom>
        </p:spPr>
        <p:txBody>
          <a:bodyPr vert="horz" lIns="91440" tIns="45720" rIns="91440" bIns="45720" rtlCol="0" anchor="b"/>
          <a:lstStyle>
            <a:lvl1pPr algn="r">
              <a:defRPr sz="1200"/>
            </a:lvl1pPr>
          </a:lstStyle>
          <a:p>
            <a:pPr rtl="0"/>
            <a:fld id="{5A226AB8-ACBE-42E6-92F5-667EDDCD9652}" type="slidenum">
              <a:rPr lang="ru-RU" noProof="0" smtClean="0"/>
              <a:t>‹#›</a:t>
            </a:fld>
            <a:endParaRPr lang="ru-RU" noProof="0"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a:t>
            </a:fld>
            <a:endParaRPr lang="ru-RU" noProof="0" dirty="0"/>
          </a:p>
        </p:txBody>
      </p:sp>
    </p:spTree>
    <p:extLst>
      <p:ext uri="{BB962C8B-B14F-4D97-AF65-F5344CB8AC3E}">
        <p14:creationId xmlns:p14="http://schemas.microsoft.com/office/powerpoint/2010/main" val="376812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10</a:t>
            </a:fld>
            <a:endParaRPr lang="ru-RU" noProof="0" dirty="0"/>
          </a:p>
        </p:txBody>
      </p:sp>
    </p:spTree>
    <p:extLst>
      <p:ext uri="{BB962C8B-B14F-4D97-AF65-F5344CB8AC3E}">
        <p14:creationId xmlns:p14="http://schemas.microsoft.com/office/powerpoint/2010/main" val="2633899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11</a:t>
            </a:fld>
            <a:endParaRPr lang="ru-RU" noProof="0" dirty="0"/>
          </a:p>
        </p:txBody>
      </p:sp>
    </p:spTree>
    <p:extLst>
      <p:ext uri="{BB962C8B-B14F-4D97-AF65-F5344CB8AC3E}">
        <p14:creationId xmlns:p14="http://schemas.microsoft.com/office/powerpoint/2010/main" val="2038014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12</a:t>
            </a:fld>
            <a:endParaRPr lang="ru-RU" noProof="0" dirty="0"/>
          </a:p>
        </p:txBody>
      </p:sp>
    </p:spTree>
    <p:extLst>
      <p:ext uri="{BB962C8B-B14F-4D97-AF65-F5344CB8AC3E}">
        <p14:creationId xmlns:p14="http://schemas.microsoft.com/office/powerpoint/2010/main" val="2956267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13</a:t>
            </a:fld>
            <a:endParaRPr lang="ru-RU" noProof="0" dirty="0"/>
          </a:p>
        </p:txBody>
      </p:sp>
    </p:spTree>
    <p:extLst>
      <p:ext uri="{BB962C8B-B14F-4D97-AF65-F5344CB8AC3E}">
        <p14:creationId xmlns:p14="http://schemas.microsoft.com/office/powerpoint/2010/main" val="91083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14</a:t>
            </a:fld>
            <a:endParaRPr lang="ru-RU" noProof="0" dirty="0"/>
          </a:p>
        </p:txBody>
      </p:sp>
    </p:spTree>
    <p:extLst>
      <p:ext uri="{BB962C8B-B14F-4D97-AF65-F5344CB8AC3E}">
        <p14:creationId xmlns:p14="http://schemas.microsoft.com/office/powerpoint/2010/main" val="3931505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15</a:t>
            </a:fld>
            <a:endParaRPr lang="ru-RU" noProof="0" dirty="0"/>
          </a:p>
        </p:txBody>
      </p:sp>
    </p:spTree>
    <p:extLst>
      <p:ext uri="{BB962C8B-B14F-4D97-AF65-F5344CB8AC3E}">
        <p14:creationId xmlns:p14="http://schemas.microsoft.com/office/powerpoint/2010/main" val="2018629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16</a:t>
            </a:fld>
            <a:endParaRPr lang="ru-RU" noProof="0" dirty="0"/>
          </a:p>
        </p:txBody>
      </p:sp>
    </p:spTree>
    <p:extLst>
      <p:ext uri="{BB962C8B-B14F-4D97-AF65-F5344CB8AC3E}">
        <p14:creationId xmlns:p14="http://schemas.microsoft.com/office/powerpoint/2010/main" val="3566794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17</a:t>
            </a:fld>
            <a:endParaRPr lang="ru-RU" noProof="0" dirty="0"/>
          </a:p>
        </p:txBody>
      </p:sp>
    </p:spTree>
    <p:extLst>
      <p:ext uri="{BB962C8B-B14F-4D97-AF65-F5344CB8AC3E}">
        <p14:creationId xmlns:p14="http://schemas.microsoft.com/office/powerpoint/2010/main" val="364255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2</a:t>
            </a:fld>
            <a:endParaRPr lang="ru-RU" noProof="0" dirty="0"/>
          </a:p>
        </p:txBody>
      </p:sp>
    </p:spTree>
    <p:extLst>
      <p:ext uri="{BB962C8B-B14F-4D97-AF65-F5344CB8AC3E}">
        <p14:creationId xmlns:p14="http://schemas.microsoft.com/office/powerpoint/2010/main" val="221678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3</a:t>
            </a:fld>
            <a:endParaRPr lang="ru-RU" noProof="0" dirty="0"/>
          </a:p>
        </p:txBody>
      </p:sp>
    </p:spTree>
    <p:extLst>
      <p:ext uri="{BB962C8B-B14F-4D97-AF65-F5344CB8AC3E}">
        <p14:creationId xmlns:p14="http://schemas.microsoft.com/office/powerpoint/2010/main" val="222192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4</a:t>
            </a:fld>
            <a:endParaRPr lang="ru-RU" noProof="0" dirty="0"/>
          </a:p>
        </p:txBody>
      </p:sp>
    </p:spTree>
    <p:extLst>
      <p:ext uri="{BB962C8B-B14F-4D97-AF65-F5344CB8AC3E}">
        <p14:creationId xmlns:p14="http://schemas.microsoft.com/office/powerpoint/2010/main" val="15392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5</a:t>
            </a:fld>
            <a:endParaRPr lang="ru-RU" noProof="0" dirty="0"/>
          </a:p>
        </p:txBody>
      </p:sp>
    </p:spTree>
    <p:extLst>
      <p:ext uri="{BB962C8B-B14F-4D97-AF65-F5344CB8AC3E}">
        <p14:creationId xmlns:p14="http://schemas.microsoft.com/office/powerpoint/2010/main" val="114996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6</a:t>
            </a:fld>
            <a:endParaRPr lang="ru-RU" noProof="0" dirty="0"/>
          </a:p>
        </p:txBody>
      </p:sp>
    </p:spTree>
    <p:extLst>
      <p:ext uri="{BB962C8B-B14F-4D97-AF65-F5344CB8AC3E}">
        <p14:creationId xmlns:p14="http://schemas.microsoft.com/office/powerpoint/2010/main" val="1889111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7</a:t>
            </a:fld>
            <a:endParaRPr lang="ru-RU" noProof="0" dirty="0"/>
          </a:p>
        </p:txBody>
      </p:sp>
    </p:spTree>
    <p:extLst>
      <p:ext uri="{BB962C8B-B14F-4D97-AF65-F5344CB8AC3E}">
        <p14:creationId xmlns:p14="http://schemas.microsoft.com/office/powerpoint/2010/main" val="171206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8</a:t>
            </a:fld>
            <a:endParaRPr lang="ru-RU" noProof="0" dirty="0"/>
          </a:p>
        </p:txBody>
      </p:sp>
    </p:spTree>
    <p:extLst>
      <p:ext uri="{BB962C8B-B14F-4D97-AF65-F5344CB8AC3E}">
        <p14:creationId xmlns:p14="http://schemas.microsoft.com/office/powerpoint/2010/main" val="1624927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pPr rtl="0"/>
            <a:fld id="{5A226AB8-ACBE-42E6-92F5-667EDDCD9652}" type="slidenum">
              <a:rPr lang="ru-RU" noProof="0" smtClean="0"/>
              <a:t>9</a:t>
            </a:fld>
            <a:endParaRPr lang="ru-RU" noProof="0" dirty="0"/>
          </a:p>
        </p:txBody>
      </p:sp>
    </p:spTree>
    <p:extLst>
      <p:ext uri="{BB962C8B-B14F-4D97-AF65-F5344CB8AC3E}">
        <p14:creationId xmlns:p14="http://schemas.microsoft.com/office/powerpoint/2010/main" val="308776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EBD421-E477-405A-91D4-9468DE9BE45B}"/>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ru-RU" noProof="0"/>
              <a:t>Образец заголовка</a:t>
            </a:r>
            <a:endParaRPr lang="ru-RU" noProof="0" dirty="0"/>
          </a:p>
        </p:txBody>
      </p:sp>
      <p:sp>
        <p:nvSpPr>
          <p:cNvPr id="3" name="Подзаголовок 2">
            <a:extLst>
              <a:ext uri="{FF2B5EF4-FFF2-40B4-BE49-F238E27FC236}">
                <a16:creationId xmlns:a16="http://schemas.microsoft.com/office/drawing/2014/main" id="{AB024F0D-0F00-4C64-975C-BD7D4FE0E36A}"/>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4" name="Дата 3">
            <a:extLst>
              <a:ext uri="{FF2B5EF4-FFF2-40B4-BE49-F238E27FC236}">
                <a16:creationId xmlns:a16="http://schemas.microsoft.com/office/drawing/2014/main" id="{E67D0E03-CFD6-4610-88AC-17F03CE8E193}"/>
              </a:ext>
            </a:extLst>
          </p:cNvPr>
          <p:cNvSpPr>
            <a:spLocks noGrp="1"/>
          </p:cNvSpPr>
          <p:nvPr>
            <p:ph type="dt" sz="half" idx="10"/>
          </p:nvPr>
        </p:nvSpPr>
        <p:spPr/>
        <p:txBody>
          <a:bodyPr rtlCol="0"/>
          <a:lstStyle/>
          <a:p>
            <a:pPr rtl="0"/>
            <a:fld id="{BA75903B-7A1B-48FD-8DA2-F45F597EA443}" type="datetime1">
              <a:rPr lang="ru-RU" noProof="0" smtClean="0"/>
              <a:t>24.06.2025</a:t>
            </a:fld>
            <a:endParaRPr lang="ru-RU" noProof="0" dirty="0"/>
          </a:p>
        </p:txBody>
      </p:sp>
      <p:sp>
        <p:nvSpPr>
          <p:cNvPr id="5" name="Нижний колонтитул 4">
            <a:extLst>
              <a:ext uri="{FF2B5EF4-FFF2-40B4-BE49-F238E27FC236}">
                <a16:creationId xmlns:a16="http://schemas.microsoft.com/office/drawing/2014/main" id="{1144536D-CBA9-4A34-85D3-481BD129E4E2}"/>
              </a:ext>
            </a:extLst>
          </p:cNvPr>
          <p:cNvSpPr>
            <a:spLocks noGrp="1"/>
          </p:cNvSpPr>
          <p:nvPr>
            <p:ph type="ftr" sz="quarter" idx="11"/>
          </p:nvPr>
        </p:nvSpPr>
        <p:spPr/>
        <p:txBody>
          <a:bodyPr rtlCol="0"/>
          <a:lstStyle/>
          <a:p>
            <a:pPr rtl="0"/>
            <a:endParaRPr lang="ru-RU" noProof="0" dirty="0"/>
          </a:p>
        </p:txBody>
      </p:sp>
      <p:sp>
        <p:nvSpPr>
          <p:cNvPr id="6" name="Номер слайда 5">
            <a:extLst>
              <a:ext uri="{FF2B5EF4-FFF2-40B4-BE49-F238E27FC236}">
                <a16:creationId xmlns:a16="http://schemas.microsoft.com/office/drawing/2014/main" id="{98C1F8E3-036A-45B8-BF1F-BEF0C559E215}"/>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06B1F3-61FB-4FDC-814D-EEC1C1FC370B}"/>
              </a:ext>
            </a:extLst>
          </p:cNvPr>
          <p:cNvSpPr>
            <a:spLocks noGrp="1"/>
          </p:cNvSpPr>
          <p:nvPr>
            <p:ph type="title"/>
          </p:nvPr>
        </p:nvSpPr>
        <p:spPr/>
        <p:txBody>
          <a:bodyPr rtlCol="0"/>
          <a:lstStyle/>
          <a:p>
            <a:pPr rtl="0"/>
            <a:r>
              <a:rPr lang="ru-RU" noProof="0"/>
              <a:t>Образец заголовка</a:t>
            </a:r>
            <a:endParaRPr lang="ru-RU" noProof="0" dirty="0"/>
          </a:p>
        </p:txBody>
      </p:sp>
      <p:sp>
        <p:nvSpPr>
          <p:cNvPr id="3" name="Вертикальный текст 2">
            <a:extLst>
              <a:ext uri="{FF2B5EF4-FFF2-40B4-BE49-F238E27FC236}">
                <a16:creationId xmlns:a16="http://schemas.microsoft.com/office/drawing/2014/main" id="{D52403B0-8D7F-4489-AB72-C346C8870138}"/>
              </a:ext>
            </a:extLst>
          </p:cNvPr>
          <p:cNvSpPr>
            <a:spLocks noGrp="1"/>
          </p:cNvSpPr>
          <p:nvPr>
            <p:ph type="body" orient="vert" idx="1"/>
          </p:nvPr>
        </p:nvSpPr>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a:extLst>
              <a:ext uri="{FF2B5EF4-FFF2-40B4-BE49-F238E27FC236}">
                <a16:creationId xmlns:a16="http://schemas.microsoft.com/office/drawing/2014/main" id="{D1FC9304-E5BD-4F3E-ADB0-974FEBCDEAA7}"/>
              </a:ext>
            </a:extLst>
          </p:cNvPr>
          <p:cNvSpPr>
            <a:spLocks noGrp="1"/>
          </p:cNvSpPr>
          <p:nvPr>
            <p:ph type="dt" sz="half" idx="10"/>
          </p:nvPr>
        </p:nvSpPr>
        <p:spPr/>
        <p:txBody>
          <a:bodyPr rtlCol="0"/>
          <a:lstStyle/>
          <a:p>
            <a:pPr rtl="0"/>
            <a:fld id="{93E255EE-A9E8-44A7-8341-F6C308130E6B}" type="datetime1">
              <a:rPr lang="ru-RU" noProof="0" smtClean="0"/>
              <a:t>24.06.2025</a:t>
            </a:fld>
            <a:endParaRPr lang="ru-RU" noProof="0" dirty="0"/>
          </a:p>
        </p:txBody>
      </p:sp>
      <p:sp>
        <p:nvSpPr>
          <p:cNvPr id="5" name="Нижний колонтитул 4">
            <a:extLst>
              <a:ext uri="{FF2B5EF4-FFF2-40B4-BE49-F238E27FC236}">
                <a16:creationId xmlns:a16="http://schemas.microsoft.com/office/drawing/2014/main" id="{C338AD29-D9CD-42D8-9604-C47996EE99A8}"/>
              </a:ext>
            </a:extLst>
          </p:cNvPr>
          <p:cNvSpPr>
            <a:spLocks noGrp="1"/>
          </p:cNvSpPr>
          <p:nvPr>
            <p:ph type="ftr" sz="quarter" idx="11"/>
          </p:nvPr>
        </p:nvSpPr>
        <p:spPr/>
        <p:txBody>
          <a:bodyPr rtlCol="0"/>
          <a:lstStyle/>
          <a:p>
            <a:pPr rtl="0"/>
            <a:endParaRPr lang="ru-RU" noProof="0" dirty="0"/>
          </a:p>
        </p:txBody>
      </p:sp>
      <p:sp>
        <p:nvSpPr>
          <p:cNvPr id="6" name="Номер слайда 5">
            <a:extLst>
              <a:ext uri="{FF2B5EF4-FFF2-40B4-BE49-F238E27FC236}">
                <a16:creationId xmlns:a16="http://schemas.microsoft.com/office/drawing/2014/main" id="{2452C394-EF43-405B-9653-70AAB9098DE0}"/>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9D1E61D-2F00-41ED-8D92-7CAEB9A5A511}"/>
              </a:ext>
            </a:extLst>
          </p:cNvPr>
          <p:cNvSpPr>
            <a:spLocks noGrp="1"/>
          </p:cNvSpPr>
          <p:nvPr>
            <p:ph type="title" orient="vert"/>
          </p:nvPr>
        </p:nvSpPr>
        <p:spPr>
          <a:xfrm>
            <a:off x="8724900" y="365125"/>
            <a:ext cx="2628900" cy="5811838"/>
          </a:xfrm>
        </p:spPr>
        <p:txBody>
          <a:bodyPr vert="eaVert" rtlCol="0"/>
          <a:lstStyle/>
          <a:p>
            <a:pPr rtl="0"/>
            <a:r>
              <a:rPr lang="ru-RU" noProof="0"/>
              <a:t>Образец заголовка</a:t>
            </a:r>
            <a:endParaRPr lang="ru-RU" noProof="0" dirty="0"/>
          </a:p>
        </p:txBody>
      </p:sp>
      <p:sp>
        <p:nvSpPr>
          <p:cNvPr id="3" name="Вертикальный текст 2">
            <a:extLst>
              <a:ext uri="{FF2B5EF4-FFF2-40B4-BE49-F238E27FC236}">
                <a16:creationId xmlns:a16="http://schemas.microsoft.com/office/drawing/2014/main" id="{54647491-5142-48CA-9664-F5082D450F38}"/>
              </a:ext>
            </a:extLst>
          </p:cNvPr>
          <p:cNvSpPr>
            <a:spLocks noGrp="1"/>
          </p:cNvSpPr>
          <p:nvPr>
            <p:ph type="body" orient="vert" idx="1"/>
          </p:nvPr>
        </p:nvSpPr>
        <p:spPr>
          <a:xfrm>
            <a:off x="838200" y="365125"/>
            <a:ext cx="7734300" cy="5811838"/>
          </a:xfrm>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a:extLst>
              <a:ext uri="{FF2B5EF4-FFF2-40B4-BE49-F238E27FC236}">
                <a16:creationId xmlns:a16="http://schemas.microsoft.com/office/drawing/2014/main" id="{D594576D-BE01-4BB5-A9F4-7DE4814E6820}"/>
              </a:ext>
            </a:extLst>
          </p:cNvPr>
          <p:cNvSpPr>
            <a:spLocks noGrp="1"/>
          </p:cNvSpPr>
          <p:nvPr>
            <p:ph type="dt" sz="half" idx="10"/>
          </p:nvPr>
        </p:nvSpPr>
        <p:spPr/>
        <p:txBody>
          <a:bodyPr rtlCol="0"/>
          <a:lstStyle/>
          <a:p>
            <a:pPr rtl="0"/>
            <a:fld id="{3C02A553-9B96-4AC7-8F65-AB83B6155FC6}" type="datetime1">
              <a:rPr lang="ru-RU" noProof="0" smtClean="0"/>
              <a:t>24.06.2025</a:t>
            </a:fld>
            <a:endParaRPr lang="ru-RU" noProof="0" dirty="0"/>
          </a:p>
        </p:txBody>
      </p:sp>
      <p:sp>
        <p:nvSpPr>
          <p:cNvPr id="5" name="Нижний колонтитул 4">
            <a:extLst>
              <a:ext uri="{FF2B5EF4-FFF2-40B4-BE49-F238E27FC236}">
                <a16:creationId xmlns:a16="http://schemas.microsoft.com/office/drawing/2014/main" id="{5C10CA14-AD61-4101-9143-F7884378CAD7}"/>
              </a:ext>
            </a:extLst>
          </p:cNvPr>
          <p:cNvSpPr>
            <a:spLocks noGrp="1"/>
          </p:cNvSpPr>
          <p:nvPr>
            <p:ph type="ftr" sz="quarter" idx="11"/>
          </p:nvPr>
        </p:nvSpPr>
        <p:spPr/>
        <p:txBody>
          <a:bodyPr rtlCol="0"/>
          <a:lstStyle/>
          <a:p>
            <a:pPr rtl="0"/>
            <a:endParaRPr lang="ru-RU" noProof="0" dirty="0"/>
          </a:p>
        </p:txBody>
      </p:sp>
      <p:sp>
        <p:nvSpPr>
          <p:cNvPr id="6" name="Номер слайда 5">
            <a:extLst>
              <a:ext uri="{FF2B5EF4-FFF2-40B4-BE49-F238E27FC236}">
                <a16:creationId xmlns:a16="http://schemas.microsoft.com/office/drawing/2014/main" id="{5E98B885-CFEA-4882-BBEA-C5F142089598}"/>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29516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8C47AB-DC6F-40F0-B4FB-9C0850EE0A7C}"/>
              </a:ext>
            </a:extLst>
          </p:cNvPr>
          <p:cNvSpPr>
            <a:spLocks noGrp="1"/>
          </p:cNvSpPr>
          <p:nvPr>
            <p:ph type="title"/>
          </p:nvPr>
        </p:nvSpPr>
        <p:spPr/>
        <p:txBody>
          <a:bodyPr rtlCol="0"/>
          <a:lstStyle/>
          <a:p>
            <a:pPr rtl="0"/>
            <a:r>
              <a:rPr lang="ru-RU" noProof="0"/>
              <a:t>Образец заголовка</a:t>
            </a:r>
            <a:endParaRPr lang="ru-RU" noProof="0" dirty="0"/>
          </a:p>
        </p:txBody>
      </p:sp>
      <p:sp>
        <p:nvSpPr>
          <p:cNvPr id="3" name="Объект 2">
            <a:extLst>
              <a:ext uri="{FF2B5EF4-FFF2-40B4-BE49-F238E27FC236}">
                <a16:creationId xmlns:a16="http://schemas.microsoft.com/office/drawing/2014/main" id="{AB0939C5-683A-4FDC-A8CF-5F35848AD687}"/>
              </a:ext>
            </a:extLst>
          </p:cNvPr>
          <p:cNvSpPr>
            <a:spLocks noGrp="1"/>
          </p:cNvSpPr>
          <p:nvPr>
            <p:ph idx="1"/>
          </p:nvPr>
        </p:nvSpPr>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a:extLst>
              <a:ext uri="{FF2B5EF4-FFF2-40B4-BE49-F238E27FC236}">
                <a16:creationId xmlns:a16="http://schemas.microsoft.com/office/drawing/2014/main" id="{8E1FB5F0-A7AB-4ACB-91A6-4B836F174335}"/>
              </a:ext>
            </a:extLst>
          </p:cNvPr>
          <p:cNvSpPr>
            <a:spLocks noGrp="1"/>
          </p:cNvSpPr>
          <p:nvPr>
            <p:ph type="dt" sz="half" idx="10"/>
          </p:nvPr>
        </p:nvSpPr>
        <p:spPr/>
        <p:txBody>
          <a:bodyPr rtlCol="0"/>
          <a:lstStyle/>
          <a:p>
            <a:pPr rtl="0"/>
            <a:fld id="{E2520FFC-7829-4A8A-AD2E-DD1581AFA13C}" type="datetime1">
              <a:rPr lang="ru-RU" noProof="0" smtClean="0"/>
              <a:t>24.06.2025</a:t>
            </a:fld>
            <a:endParaRPr lang="ru-RU" noProof="0" dirty="0"/>
          </a:p>
        </p:txBody>
      </p:sp>
      <p:sp>
        <p:nvSpPr>
          <p:cNvPr id="5" name="Нижний колонтитул 4">
            <a:extLst>
              <a:ext uri="{FF2B5EF4-FFF2-40B4-BE49-F238E27FC236}">
                <a16:creationId xmlns:a16="http://schemas.microsoft.com/office/drawing/2014/main" id="{B01BCE02-CEFC-4D30-BBB0-23CE2CB5B319}"/>
              </a:ext>
            </a:extLst>
          </p:cNvPr>
          <p:cNvSpPr>
            <a:spLocks noGrp="1"/>
          </p:cNvSpPr>
          <p:nvPr>
            <p:ph type="ftr" sz="quarter" idx="11"/>
          </p:nvPr>
        </p:nvSpPr>
        <p:spPr/>
        <p:txBody>
          <a:bodyPr rtlCol="0"/>
          <a:lstStyle/>
          <a:p>
            <a:pPr rtl="0"/>
            <a:endParaRPr lang="ru-RU" noProof="0" dirty="0"/>
          </a:p>
        </p:txBody>
      </p:sp>
      <p:sp>
        <p:nvSpPr>
          <p:cNvPr id="6" name="Номер слайда 5">
            <a:extLst>
              <a:ext uri="{FF2B5EF4-FFF2-40B4-BE49-F238E27FC236}">
                <a16:creationId xmlns:a16="http://schemas.microsoft.com/office/drawing/2014/main" id="{38F49760-3E16-4F16-B710-C85178E29FE7}"/>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67980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9EE07D-6026-47C0-975A-7E493011BA90}"/>
              </a:ext>
            </a:extLst>
          </p:cNvPr>
          <p:cNvSpPr>
            <a:spLocks noGrp="1"/>
          </p:cNvSpPr>
          <p:nvPr>
            <p:ph type="title"/>
          </p:nvPr>
        </p:nvSpPr>
        <p:spPr>
          <a:xfrm>
            <a:off x="831850" y="1709738"/>
            <a:ext cx="10515600" cy="2852737"/>
          </a:xfrm>
        </p:spPr>
        <p:txBody>
          <a:bodyPr rtlCol="0" anchor="b"/>
          <a:lstStyle>
            <a:lvl1pPr>
              <a:defRPr sz="6000"/>
            </a:lvl1pPr>
          </a:lstStyle>
          <a:p>
            <a:pPr rtl="0"/>
            <a:r>
              <a:rPr lang="ru-RU" noProof="0"/>
              <a:t>Образец заголовка</a:t>
            </a:r>
            <a:endParaRPr lang="ru-RU" noProof="0" dirty="0"/>
          </a:p>
        </p:txBody>
      </p:sp>
      <p:sp>
        <p:nvSpPr>
          <p:cNvPr id="3" name="Текст 2">
            <a:extLst>
              <a:ext uri="{FF2B5EF4-FFF2-40B4-BE49-F238E27FC236}">
                <a16:creationId xmlns:a16="http://schemas.microsoft.com/office/drawing/2014/main" id="{3CC00015-2956-4E1F-B05F-214F1DE24EAC}"/>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
        <p:nvSpPr>
          <p:cNvPr id="4" name="Дата 3">
            <a:extLst>
              <a:ext uri="{FF2B5EF4-FFF2-40B4-BE49-F238E27FC236}">
                <a16:creationId xmlns:a16="http://schemas.microsoft.com/office/drawing/2014/main" id="{45556B43-C1CB-4618-B91B-AAAEEB4015DA}"/>
              </a:ext>
            </a:extLst>
          </p:cNvPr>
          <p:cNvSpPr>
            <a:spLocks noGrp="1"/>
          </p:cNvSpPr>
          <p:nvPr>
            <p:ph type="dt" sz="half" idx="10"/>
          </p:nvPr>
        </p:nvSpPr>
        <p:spPr/>
        <p:txBody>
          <a:bodyPr rtlCol="0"/>
          <a:lstStyle/>
          <a:p>
            <a:pPr rtl="0"/>
            <a:fld id="{175D5A75-2E51-46AF-9A1A-27F38D0DCF5B}" type="datetime1">
              <a:rPr lang="ru-RU" noProof="0" smtClean="0"/>
              <a:t>24.06.2025</a:t>
            </a:fld>
            <a:endParaRPr lang="ru-RU" noProof="0" dirty="0"/>
          </a:p>
        </p:txBody>
      </p:sp>
      <p:sp>
        <p:nvSpPr>
          <p:cNvPr id="5" name="Нижний колонтитул 4">
            <a:extLst>
              <a:ext uri="{FF2B5EF4-FFF2-40B4-BE49-F238E27FC236}">
                <a16:creationId xmlns:a16="http://schemas.microsoft.com/office/drawing/2014/main" id="{C1688E39-E80F-4C18-9C2A-69886B82214A}"/>
              </a:ext>
            </a:extLst>
          </p:cNvPr>
          <p:cNvSpPr>
            <a:spLocks noGrp="1"/>
          </p:cNvSpPr>
          <p:nvPr>
            <p:ph type="ftr" sz="quarter" idx="11"/>
          </p:nvPr>
        </p:nvSpPr>
        <p:spPr/>
        <p:txBody>
          <a:bodyPr rtlCol="0"/>
          <a:lstStyle/>
          <a:p>
            <a:pPr rtl="0"/>
            <a:endParaRPr lang="ru-RU" noProof="0" dirty="0"/>
          </a:p>
        </p:txBody>
      </p:sp>
      <p:sp>
        <p:nvSpPr>
          <p:cNvPr id="6" name="Номер слайда 5">
            <a:extLst>
              <a:ext uri="{FF2B5EF4-FFF2-40B4-BE49-F238E27FC236}">
                <a16:creationId xmlns:a16="http://schemas.microsoft.com/office/drawing/2014/main" id="{A24C5964-5187-4195-8EAF-85D18DC4F58C}"/>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67B990-ED8C-4AAA-8241-C4881B1382A7}"/>
              </a:ext>
            </a:extLst>
          </p:cNvPr>
          <p:cNvSpPr>
            <a:spLocks noGrp="1"/>
          </p:cNvSpPr>
          <p:nvPr>
            <p:ph type="title"/>
          </p:nvPr>
        </p:nvSpPr>
        <p:spPr/>
        <p:txBody>
          <a:bodyPr rtlCol="0"/>
          <a:lstStyle/>
          <a:p>
            <a:pPr rtl="0"/>
            <a:r>
              <a:rPr lang="ru-RU" noProof="0"/>
              <a:t>Образец заголовка</a:t>
            </a:r>
            <a:endParaRPr lang="ru-RU" noProof="0" dirty="0"/>
          </a:p>
        </p:txBody>
      </p:sp>
      <p:sp>
        <p:nvSpPr>
          <p:cNvPr id="3" name="Объект 2">
            <a:extLst>
              <a:ext uri="{FF2B5EF4-FFF2-40B4-BE49-F238E27FC236}">
                <a16:creationId xmlns:a16="http://schemas.microsoft.com/office/drawing/2014/main" id="{566612F2-9E33-44D3-80E2-578C5440A7C8}"/>
              </a:ext>
            </a:extLst>
          </p:cNvPr>
          <p:cNvSpPr>
            <a:spLocks noGrp="1"/>
          </p:cNvSpPr>
          <p:nvPr>
            <p:ph sz="half" idx="1"/>
          </p:nvPr>
        </p:nvSpPr>
        <p:spPr>
          <a:xfrm>
            <a:off x="838200" y="1825625"/>
            <a:ext cx="5181600"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Объект 3">
            <a:extLst>
              <a:ext uri="{FF2B5EF4-FFF2-40B4-BE49-F238E27FC236}">
                <a16:creationId xmlns:a16="http://schemas.microsoft.com/office/drawing/2014/main" id="{9F8F7B21-660D-43B3-9151-B40C9ABCD717}"/>
              </a:ext>
            </a:extLst>
          </p:cNvPr>
          <p:cNvSpPr>
            <a:spLocks noGrp="1"/>
          </p:cNvSpPr>
          <p:nvPr>
            <p:ph sz="half" idx="2"/>
          </p:nvPr>
        </p:nvSpPr>
        <p:spPr>
          <a:xfrm>
            <a:off x="6172200" y="1825625"/>
            <a:ext cx="5181600"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Дата 4">
            <a:extLst>
              <a:ext uri="{FF2B5EF4-FFF2-40B4-BE49-F238E27FC236}">
                <a16:creationId xmlns:a16="http://schemas.microsoft.com/office/drawing/2014/main" id="{AC326A10-CB05-4418-9338-CB55A7059760}"/>
              </a:ext>
            </a:extLst>
          </p:cNvPr>
          <p:cNvSpPr>
            <a:spLocks noGrp="1"/>
          </p:cNvSpPr>
          <p:nvPr>
            <p:ph type="dt" sz="half" idx="10"/>
          </p:nvPr>
        </p:nvSpPr>
        <p:spPr/>
        <p:txBody>
          <a:bodyPr rtlCol="0"/>
          <a:lstStyle/>
          <a:p>
            <a:pPr rtl="0"/>
            <a:fld id="{EA301D8E-E3DE-437C-9F3E-AAB47AAECA5C}" type="datetime1">
              <a:rPr lang="ru-RU" noProof="0" smtClean="0"/>
              <a:t>24.06.2025</a:t>
            </a:fld>
            <a:endParaRPr lang="ru-RU" noProof="0" dirty="0"/>
          </a:p>
        </p:txBody>
      </p:sp>
      <p:sp>
        <p:nvSpPr>
          <p:cNvPr id="6" name="Нижний колонтитул 5">
            <a:extLst>
              <a:ext uri="{FF2B5EF4-FFF2-40B4-BE49-F238E27FC236}">
                <a16:creationId xmlns:a16="http://schemas.microsoft.com/office/drawing/2014/main" id="{06940335-9BE1-42D1-A30D-C3232BD3EE0C}"/>
              </a:ext>
            </a:extLst>
          </p:cNvPr>
          <p:cNvSpPr>
            <a:spLocks noGrp="1"/>
          </p:cNvSpPr>
          <p:nvPr>
            <p:ph type="ftr" sz="quarter" idx="11"/>
          </p:nvPr>
        </p:nvSpPr>
        <p:spPr/>
        <p:txBody>
          <a:bodyPr rtlCol="0"/>
          <a:lstStyle/>
          <a:p>
            <a:pPr rtl="0"/>
            <a:endParaRPr lang="ru-RU" noProof="0" dirty="0"/>
          </a:p>
        </p:txBody>
      </p:sp>
      <p:sp>
        <p:nvSpPr>
          <p:cNvPr id="7" name="Номер слайда 6">
            <a:extLst>
              <a:ext uri="{FF2B5EF4-FFF2-40B4-BE49-F238E27FC236}">
                <a16:creationId xmlns:a16="http://schemas.microsoft.com/office/drawing/2014/main" id="{14E95C68-4307-4B03-8921-74DB104105C2}"/>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7EBEC8-AC56-429B-89C3-BB6A0E6E3B4E}"/>
              </a:ext>
            </a:extLst>
          </p:cNvPr>
          <p:cNvSpPr>
            <a:spLocks noGrp="1"/>
          </p:cNvSpPr>
          <p:nvPr>
            <p:ph type="title"/>
          </p:nvPr>
        </p:nvSpPr>
        <p:spPr>
          <a:xfrm>
            <a:off x="839788" y="365125"/>
            <a:ext cx="10515600" cy="1325563"/>
          </a:xfrm>
        </p:spPr>
        <p:txBody>
          <a:bodyPr rtlCol="0"/>
          <a:lstStyle/>
          <a:p>
            <a:pPr rtl="0"/>
            <a:r>
              <a:rPr lang="ru-RU" noProof="0"/>
              <a:t>Образец заголовка</a:t>
            </a:r>
            <a:endParaRPr lang="ru-RU" noProof="0" dirty="0"/>
          </a:p>
        </p:txBody>
      </p:sp>
      <p:sp>
        <p:nvSpPr>
          <p:cNvPr id="3" name="Текст 2">
            <a:extLst>
              <a:ext uri="{FF2B5EF4-FFF2-40B4-BE49-F238E27FC236}">
                <a16:creationId xmlns:a16="http://schemas.microsoft.com/office/drawing/2014/main" id="{263866BA-F48C-4383-B119-81B349676192}"/>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a:extLst>
              <a:ext uri="{FF2B5EF4-FFF2-40B4-BE49-F238E27FC236}">
                <a16:creationId xmlns:a16="http://schemas.microsoft.com/office/drawing/2014/main" id="{5C89F967-CBBC-414E-9DC3-136707A8D352}"/>
              </a:ext>
            </a:extLst>
          </p:cNvPr>
          <p:cNvSpPr>
            <a:spLocks noGrp="1"/>
          </p:cNvSpPr>
          <p:nvPr>
            <p:ph sz="half" idx="2"/>
          </p:nvPr>
        </p:nvSpPr>
        <p:spPr>
          <a:xfrm>
            <a:off x="839788" y="2505075"/>
            <a:ext cx="5157787"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Текст 4">
            <a:extLst>
              <a:ext uri="{FF2B5EF4-FFF2-40B4-BE49-F238E27FC236}">
                <a16:creationId xmlns:a16="http://schemas.microsoft.com/office/drawing/2014/main" id="{4B905A60-FBC4-40AC-9F71-0FAD9CD7A69C}"/>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a:extLst>
              <a:ext uri="{FF2B5EF4-FFF2-40B4-BE49-F238E27FC236}">
                <a16:creationId xmlns:a16="http://schemas.microsoft.com/office/drawing/2014/main" id="{F24F92BA-75D6-44F9-A1C8-BCFBF6FF6E03}"/>
              </a:ext>
            </a:extLst>
          </p:cNvPr>
          <p:cNvSpPr>
            <a:spLocks noGrp="1"/>
          </p:cNvSpPr>
          <p:nvPr>
            <p:ph sz="quarter" idx="4"/>
          </p:nvPr>
        </p:nvSpPr>
        <p:spPr>
          <a:xfrm>
            <a:off x="6172200" y="2505075"/>
            <a:ext cx="5183188"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Дата 6">
            <a:extLst>
              <a:ext uri="{FF2B5EF4-FFF2-40B4-BE49-F238E27FC236}">
                <a16:creationId xmlns:a16="http://schemas.microsoft.com/office/drawing/2014/main" id="{AE93CDDC-3537-4692-BE83-87B2A82A7040}"/>
              </a:ext>
            </a:extLst>
          </p:cNvPr>
          <p:cNvSpPr>
            <a:spLocks noGrp="1"/>
          </p:cNvSpPr>
          <p:nvPr>
            <p:ph type="dt" sz="half" idx="10"/>
          </p:nvPr>
        </p:nvSpPr>
        <p:spPr/>
        <p:txBody>
          <a:bodyPr rtlCol="0"/>
          <a:lstStyle/>
          <a:p>
            <a:pPr rtl="0"/>
            <a:fld id="{18BF7F54-AF76-492E-8CEF-BE1987FF15B4}" type="datetime1">
              <a:rPr lang="ru-RU" noProof="0" smtClean="0"/>
              <a:t>24.06.2025</a:t>
            </a:fld>
            <a:endParaRPr lang="ru-RU" noProof="0" dirty="0"/>
          </a:p>
        </p:txBody>
      </p:sp>
      <p:sp>
        <p:nvSpPr>
          <p:cNvPr id="8" name="Нижний колонтитул 7">
            <a:extLst>
              <a:ext uri="{FF2B5EF4-FFF2-40B4-BE49-F238E27FC236}">
                <a16:creationId xmlns:a16="http://schemas.microsoft.com/office/drawing/2014/main" id="{DF37B9E1-D5EA-4054-8D92-F930B36963A4}"/>
              </a:ext>
            </a:extLst>
          </p:cNvPr>
          <p:cNvSpPr>
            <a:spLocks noGrp="1"/>
          </p:cNvSpPr>
          <p:nvPr>
            <p:ph type="ftr" sz="quarter" idx="11"/>
          </p:nvPr>
        </p:nvSpPr>
        <p:spPr/>
        <p:txBody>
          <a:bodyPr rtlCol="0"/>
          <a:lstStyle/>
          <a:p>
            <a:pPr rtl="0"/>
            <a:endParaRPr lang="ru-RU" noProof="0" dirty="0"/>
          </a:p>
        </p:txBody>
      </p:sp>
      <p:sp>
        <p:nvSpPr>
          <p:cNvPr id="9" name="Номер слайда 8">
            <a:extLst>
              <a:ext uri="{FF2B5EF4-FFF2-40B4-BE49-F238E27FC236}">
                <a16:creationId xmlns:a16="http://schemas.microsoft.com/office/drawing/2014/main" id="{9898A038-7CD6-4715-9FDA-7194E6BCAA55}"/>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D65FAF-B698-49B0-B197-FD64C97AFD0C}"/>
              </a:ext>
            </a:extLst>
          </p:cNvPr>
          <p:cNvSpPr>
            <a:spLocks noGrp="1"/>
          </p:cNvSpPr>
          <p:nvPr>
            <p:ph type="title"/>
          </p:nvPr>
        </p:nvSpPr>
        <p:spPr/>
        <p:txBody>
          <a:bodyPr rtlCol="0"/>
          <a:lstStyle/>
          <a:p>
            <a:pPr rtl="0"/>
            <a:r>
              <a:rPr lang="ru-RU" noProof="0"/>
              <a:t>Образец заголовка</a:t>
            </a:r>
            <a:endParaRPr lang="ru-RU" noProof="0" dirty="0"/>
          </a:p>
        </p:txBody>
      </p:sp>
      <p:sp>
        <p:nvSpPr>
          <p:cNvPr id="3" name="Дата 2">
            <a:extLst>
              <a:ext uri="{FF2B5EF4-FFF2-40B4-BE49-F238E27FC236}">
                <a16:creationId xmlns:a16="http://schemas.microsoft.com/office/drawing/2014/main" id="{BD3E3F44-F1D6-40F7-9A7D-0542C4A9C58A}"/>
              </a:ext>
            </a:extLst>
          </p:cNvPr>
          <p:cNvSpPr>
            <a:spLocks noGrp="1"/>
          </p:cNvSpPr>
          <p:nvPr>
            <p:ph type="dt" sz="half" idx="10"/>
          </p:nvPr>
        </p:nvSpPr>
        <p:spPr/>
        <p:txBody>
          <a:bodyPr rtlCol="0"/>
          <a:lstStyle/>
          <a:p>
            <a:pPr rtl="0"/>
            <a:fld id="{96731900-5C82-445A-9D7F-BC493E9A88B9}" type="datetime1">
              <a:rPr lang="ru-RU" noProof="0" smtClean="0"/>
              <a:t>24.06.2025</a:t>
            </a:fld>
            <a:endParaRPr lang="ru-RU" noProof="0" dirty="0"/>
          </a:p>
        </p:txBody>
      </p:sp>
      <p:sp>
        <p:nvSpPr>
          <p:cNvPr id="4" name="Нижний колонтитул 3">
            <a:extLst>
              <a:ext uri="{FF2B5EF4-FFF2-40B4-BE49-F238E27FC236}">
                <a16:creationId xmlns:a16="http://schemas.microsoft.com/office/drawing/2014/main" id="{0248CC28-3F4A-42A0-B211-4BA085ADCDBC}"/>
              </a:ext>
            </a:extLst>
          </p:cNvPr>
          <p:cNvSpPr>
            <a:spLocks noGrp="1"/>
          </p:cNvSpPr>
          <p:nvPr>
            <p:ph type="ftr" sz="quarter" idx="11"/>
          </p:nvPr>
        </p:nvSpPr>
        <p:spPr/>
        <p:txBody>
          <a:bodyPr rtlCol="0"/>
          <a:lstStyle/>
          <a:p>
            <a:pPr rtl="0"/>
            <a:endParaRPr lang="ru-RU" noProof="0" dirty="0"/>
          </a:p>
        </p:txBody>
      </p:sp>
      <p:sp>
        <p:nvSpPr>
          <p:cNvPr id="5" name="Номер слайда 4">
            <a:extLst>
              <a:ext uri="{FF2B5EF4-FFF2-40B4-BE49-F238E27FC236}">
                <a16:creationId xmlns:a16="http://schemas.microsoft.com/office/drawing/2014/main" id="{BC3B6C99-6764-43D0-84AE-52C83494F61A}"/>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479C79D-3B8A-4FA9-BC4A-63E3EF10AA4E}"/>
              </a:ext>
            </a:extLst>
          </p:cNvPr>
          <p:cNvSpPr>
            <a:spLocks noGrp="1"/>
          </p:cNvSpPr>
          <p:nvPr>
            <p:ph type="dt" sz="half" idx="10"/>
          </p:nvPr>
        </p:nvSpPr>
        <p:spPr/>
        <p:txBody>
          <a:bodyPr rtlCol="0"/>
          <a:lstStyle/>
          <a:p>
            <a:pPr rtl="0"/>
            <a:fld id="{3F11B1CA-7987-4C0E-A7A7-8E29EA5670E7}" type="datetime1">
              <a:rPr lang="ru-RU" noProof="0" smtClean="0"/>
              <a:t>24.06.2025</a:t>
            </a:fld>
            <a:endParaRPr lang="ru-RU" noProof="0" dirty="0"/>
          </a:p>
        </p:txBody>
      </p:sp>
      <p:sp>
        <p:nvSpPr>
          <p:cNvPr id="3" name="Нижний колонтитул 2">
            <a:extLst>
              <a:ext uri="{FF2B5EF4-FFF2-40B4-BE49-F238E27FC236}">
                <a16:creationId xmlns:a16="http://schemas.microsoft.com/office/drawing/2014/main" id="{E4730E35-44DB-4FED-9E24-5BBE5D9DA834}"/>
              </a:ext>
            </a:extLst>
          </p:cNvPr>
          <p:cNvSpPr>
            <a:spLocks noGrp="1"/>
          </p:cNvSpPr>
          <p:nvPr>
            <p:ph type="ftr" sz="quarter" idx="11"/>
          </p:nvPr>
        </p:nvSpPr>
        <p:spPr/>
        <p:txBody>
          <a:bodyPr rtlCol="0"/>
          <a:lstStyle/>
          <a:p>
            <a:pPr rtl="0"/>
            <a:endParaRPr lang="ru-RU" noProof="0" dirty="0"/>
          </a:p>
        </p:txBody>
      </p:sp>
      <p:sp>
        <p:nvSpPr>
          <p:cNvPr id="4" name="Номер слайда 3">
            <a:extLst>
              <a:ext uri="{FF2B5EF4-FFF2-40B4-BE49-F238E27FC236}">
                <a16:creationId xmlns:a16="http://schemas.microsoft.com/office/drawing/2014/main" id="{A1CDC42F-3337-4692-B53C-A552904877F8}"/>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907D58-952D-44D7-9911-60544C9F5392}"/>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3" name="Объект 2">
            <a:extLst>
              <a:ext uri="{FF2B5EF4-FFF2-40B4-BE49-F238E27FC236}">
                <a16:creationId xmlns:a16="http://schemas.microsoft.com/office/drawing/2014/main" id="{305BC150-9914-4A82-84CF-B3708B97573A}"/>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Текст 3">
            <a:extLst>
              <a:ext uri="{FF2B5EF4-FFF2-40B4-BE49-F238E27FC236}">
                <a16:creationId xmlns:a16="http://schemas.microsoft.com/office/drawing/2014/main" id="{144A7C02-9C7E-401F-BABE-D3028FF18CED}"/>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a:extLst>
              <a:ext uri="{FF2B5EF4-FFF2-40B4-BE49-F238E27FC236}">
                <a16:creationId xmlns:a16="http://schemas.microsoft.com/office/drawing/2014/main" id="{5ED6080A-4623-4F4C-B5BF-7E9E7531FA72}"/>
              </a:ext>
            </a:extLst>
          </p:cNvPr>
          <p:cNvSpPr>
            <a:spLocks noGrp="1"/>
          </p:cNvSpPr>
          <p:nvPr>
            <p:ph type="dt" sz="half" idx="10"/>
          </p:nvPr>
        </p:nvSpPr>
        <p:spPr/>
        <p:txBody>
          <a:bodyPr rtlCol="0"/>
          <a:lstStyle/>
          <a:p>
            <a:pPr rtl="0"/>
            <a:fld id="{AB6EBF8A-4281-4CDA-B0FB-74B972CF9134}" type="datetime1">
              <a:rPr lang="ru-RU" noProof="0" smtClean="0"/>
              <a:t>24.06.2025</a:t>
            </a:fld>
            <a:endParaRPr lang="ru-RU" noProof="0" dirty="0"/>
          </a:p>
        </p:txBody>
      </p:sp>
      <p:sp>
        <p:nvSpPr>
          <p:cNvPr id="6" name="Нижний колонтитул 5">
            <a:extLst>
              <a:ext uri="{FF2B5EF4-FFF2-40B4-BE49-F238E27FC236}">
                <a16:creationId xmlns:a16="http://schemas.microsoft.com/office/drawing/2014/main" id="{319B1D15-0BD5-4F6E-A265-BD1F2F3613FA}"/>
              </a:ext>
            </a:extLst>
          </p:cNvPr>
          <p:cNvSpPr>
            <a:spLocks noGrp="1"/>
          </p:cNvSpPr>
          <p:nvPr>
            <p:ph type="ftr" sz="quarter" idx="11"/>
          </p:nvPr>
        </p:nvSpPr>
        <p:spPr/>
        <p:txBody>
          <a:bodyPr rtlCol="0"/>
          <a:lstStyle/>
          <a:p>
            <a:pPr rtl="0"/>
            <a:endParaRPr lang="ru-RU" noProof="0" dirty="0"/>
          </a:p>
        </p:txBody>
      </p:sp>
      <p:sp>
        <p:nvSpPr>
          <p:cNvPr id="7" name="Номер слайда 6">
            <a:extLst>
              <a:ext uri="{FF2B5EF4-FFF2-40B4-BE49-F238E27FC236}">
                <a16:creationId xmlns:a16="http://schemas.microsoft.com/office/drawing/2014/main" id="{5FF764D4-AA29-4DF8-A501-E2B904E9CC31}"/>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14D526-F53C-446D-8D7C-8A73C2A6AB0F}"/>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3" name="Рисунок 2">
            <a:extLst>
              <a:ext uri="{FF2B5EF4-FFF2-40B4-BE49-F238E27FC236}">
                <a16:creationId xmlns:a16="http://schemas.microsoft.com/office/drawing/2014/main" id="{7341CC3D-D32B-4629-85B8-E779A41050BA}"/>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endParaRPr lang="ru-RU" noProof="0" dirty="0"/>
          </a:p>
        </p:txBody>
      </p:sp>
      <p:sp>
        <p:nvSpPr>
          <p:cNvPr id="4" name="Текст 3">
            <a:extLst>
              <a:ext uri="{FF2B5EF4-FFF2-40B4-BE49-F238E27FC236}">
                <a16:creationId xmlns:a16="http://schemas.microsoft.com/office/drawing/2014/main" id="{A0517242-BF08-4A5E-ABD7-483896CAE98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a:extLst>
              <a:ext uri="{FF2B5EF4-FFF2-40B4-BE49-F238E27FC236}">
                <a16:creationId xmlns:a16="http://schemas.microsoft.com/office/drawing/2014/main" id="{30B2B8E4-DF23-4701-B28A-B9E5700B31BD}"/>
              </a:ext>
            </a:extLst>
          </p:cNvPr>
          <p:cNvSpPr>
            <a:spLocks noGrp="1"/>
          </p:cNvSpPr>
          <p:nvPr>
            <p:ph type="dt" sz="half" idx="10"/>
          </p:nvPr>
        </p:nvSpPr>
        <p:spPr/>
        <p:txBody>
          <a:bodyPr rtlCol="0"/>
          <a:lstStyle/>
          <a:p>
            <a:pPr rtl="0"/>
            <a:fld id="{3D1011E6-2FE4-4384-ADB0-C3F27461560C}" type="datetime1">
              <a:rPr lang="ru-RU" noProof="0" smtClean="0"/>
              <a:t>24.06.2025</a:t>
            </a:fld>
            <a:endParaRPr lang="ru-RU" noProof="0" dirty="0"/>
          </a:p>
        </p:txBody>
      </p:sp>
      <p:sp>
        <p:nvSpPr>
          <p:cNvPr id="6" name="Нижний колонтитул 5">
            <a:extLst>
              <a:ext uri="{FF2B5EF4-FFF2-40B4-BE49-F238E27FC236}">
                <a16:creationId xmlns:a16="http://schemas.microsoft.com/office/drawing/2014/main" id="{546DE909-4588-4CF5-B2FA-B76312433413}"/>
              </a:ext>
            </a:extLst>
          </p:cNvPr>
          <p:cNvSpPr>
            <a:spLocks noGrp="1"/>
          </p:cNvSpPr>
          <p:nvPr>
            <p:ph type="ftr" sz="quarter" idx="11"/>
          </p:nvPr>
        </p:nvSpPr>
        <p:spPr/>
        <p:txBody>
          <a:bodyPr rtlCol="0"/>
          <a:lstStyle/>
          <a:p>
            <a:pPr rtl="0"/>
            <a:endParaRPr lang="ru-RU" noProof="0" dirty="0"/>
          </a:p>
        </p:txBody>
      </p:sp>
      <p:sp>
        <p:nvSpPr>
          <p:cNvPr id="7" name="Номер слайда 6">
            <a:extLst>
              <a:ext uri="{FF2B5EF4-FFF2-40B4-BE49-F238E27FC236}">
                <a16:creationId xmlns:a16="http://schemas.microsoft.com/office/drawing/2014/main" id="{69EA005E-65C2-4007-815C-52F23809FC2F}"/>
              </a:ext>
            </a:extLst>
          </p:cNvPr>
          <p:cNvSpPr>
            <a:spLocks noGrp="1"/>
          </p:cNvSpPr>
          <p:nvPr>
            <p:ph type="sldNum" sz="quarter" idx="12"/>
          </p:nvPr>
        </p:nvSpPr>
        <p:spPr/>
        <p:txBody>
          <a:bodyPr rtlCol="0"/>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373118-F27D-412D-B19A-2DB8C8101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dirty="0"/>
              <a:t>Стиль образца заголовка</a:t>
            </a:r>
          </a:p>
        </p:txBody>
      </p:sp>
      <p:sp>
        <p:nvSpPr>
          <p:cNvPr id="3" name="Текст 2">
            <a:extLst>
              <a:ext uri="{FF2B5EF4-FFF2-40B4-BE49-F238E27FC236}">
                <a16:creationId xmlns:a16="http://schemas.microsoft.com/office/drawing/2014/main" id="{1B537CCC-B536-48B0-B893-63FFC2EBD3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dirty="0"/>
              <a:t>Щелкните, чтобы изменить стили текста образца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Дата 3">
            <a:extLst>
              <a:ext uri="{FF2B5EF4-FFF2-40B4-BE49-F238E27FC236}">
                <a16:creationId xmlns:a16="http://schemas.microsoft.com/office/drawing/2014/main" id="{65CE552F-73E7-48CE-AAB3-E947C535D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18D5767-C880-4BC4-BE6E-B4FF012D0309}" type="datetime1">
              <a:rPr lang="ru-RU" noProof="0" smtClean="0"/>
              <a:t>24.06.2025</a:t>
            </a:fld>
            <a:endParaRPr lang="ru-RU" noProof="0" dirty="0"/>
          </a:p>
        </p:txBody>
      </p:sp>
      <p:sp>
        <p:nvSpPr>
          <p:cNvPr id="5" name="Нижний колонтитул 4">
            <a:extLst>
              <a:ext uri="{FF2B5EF4-FFF2-40B4-BE49-F238E27FC236}">
                <a16:creationId xmlns:a16="http://schemas.microsoft.com/office/drawing/2014/main" id="{46E40B4F-2015-4E9F-BCB3-E0BFA4AF9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ru-RU" noProof="0" dirty="0"/>
          </a:p>
        </p:txBody>
      </p:sp>
      <p:sp>
        <p:nvSpPr>
          <p:cNvPr id="6" name="Номер слайда 5">
            <a:extLst>
              <a:ext uri="{FF2B5EF4-FFF2-40B4-BE49-F238E27FC236}">
                <a16:creationId xmlns:a16="http://schemas.microsoft.com/office/drawing/2014/main" id="{DB610C3C-BBD3-4864-98E4-5D7B08A62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ru-RU" noProof="0" smtClean="0"/>
              <a:t>‹#›</a:t>
            </a:fld>
            <a:endParaRPr lang="ru-RU" noProof="0" dirty="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96788" y="0"/>
            <a:ext cx="11798423" cy="5539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dirty="0"/>
              <a:t> </a:t>
            </a:r>
            <a:r>
              <a:rPr lang="tg-Cyrl-TJ" sz="3000" b="1" dirty="0">
                <a:solidFill>
                  <a:srgbClr val="0000CC"/>
                </a:solidFill>
                <a:latin typeface="Times New Roman" panose="02020603050405020304" pitchFamily="18" charset="0"/>
                <a:cs typeface="Times New Roman" panose="02020603050405020304" pitchFamily="18" charset="0"/>
              </a:rPr>
              <a:t>Вазорати тандурустӣ ва ҳифзи иҷтимоии аҳолии </a:t>
            </a:r>
            <a:r>
              <a:rPr lang="ru-RU" sz="3000" b="1" dirty="0">
                <a:solidFill>
                  <a:srgbClr val="0000CC"/>
                </a:solidFill>
                <a:latin typeface="Times New Roman" panose="02020603050405020304" pitchFamily="18" charset="0"/>
                <a:cs typeface="Times New Roman" panose="02020603050405020304" pitchFamily="18" charset="0"/>
              </a:rPr>
              <a:t>ҶТ</a:t>
            </a:r>
          </a:p>
        </p:txBody>
      </p:sp>
      <p:sp>
        <p:nvSpPr>
          <p:cNvPr id="2" name="Прямоугольник 1">
            <a:extLst>
              <a:ext uri="{FF2B5EF4-FFF2-40B4-BE49-F238E27FC236}">
                <a16:creationId xmlns:a16="http://schemas.microsoft.com/office/drawing/2014/main" id="{A8016230-4E51-476F-A8CD-82746C8D291C}"/>
              </a:ext>
            </a:extLst>
          </p:cNvPr>
          <p:cNvSpPr/>
          <p:nvPr/>
        </p:nvSpPr>
        <p:spPr>
          <a:xfrm>
            <a:off x="6330462" y="523220"/>
            <a:ext cx="5467960" cy="3970318"/>
          </a:xfrm>
          <a:prstGeom prst="rect">
            <a:avLst/>
          </a:prstGeom>
        </p:spPr>
        <p:txBody>
          <a:bodyPr wrap="square">
            <a:spAutoFit/>
          </a:bodyPr>
          <a:lstStyle/>
          <a:p>
            <a:pPr algn="ctr"/>
            <a:r>
              <a:rPr lang="ru-RU" sz="3600" b="1" dirty="0" err="1">
                <a:solidFill>
                  <a:srgbClr val="C00000"/>
                </a:solidFill>
              </a:rPr>
              <a:t>Татбиқи</a:t>
            </a:r>
            <a:r>
              <a:rPr lang="ru-RU" sz="3600" b="1" dirty="0">
                <a:solidFill>
                  <a:srgbClr val="C00000"/>
                </a:solidFill>
              </a:rPr>
              <a:t> «</a:t>
            </a:r>
            <a:r>
              <a:rPr lang="ru-RU" sz="3600" b="1" dirty="0" err="1">
                <a:solidFill>
                  <a:srgbClr val="C00000"/>
                </a:solidFill>
              </a:rPr>
              <a:t>Стратегияи</a:t>
            </a:r>
            <a:r>
              <a:rPr lang="ru-RU" sz="3600" b="1" dirty="0">
                <a:solidFill>
                  <a:srgbClr val="C00000"/>
                </a:solidFill>
              </a:rPr>
              <a:t> </a:t>
            </a:r>
            <a:r>
              <a:rPr lang="ru-RU" sz="3600" b="1" dirty="0" err="1">
                <a:solidFill>
                  <a:srgbClr val="C00000"/>
                </a:solidFill>
              </a:rPr>
              <a:t>рушди</a:t>
            </a:r>
            <a:r>
              <a:rPr lang="ru-RU" sz="3600" b="1" dirty="0">
                <a:solidFill>
                  <a:srgbClr val="C00000"/>
                </a:solidFill>
              </a:rPr>
              <a:t> </a:t>
            </a:r>
            <a:r>
              <a:rPr lang="ru-RU" sz="3600" b="1" dirty="0" err="1">
                <a:solidFill>
                  <a:srgbClr val="C00000"/>
                </a:solidFill>
              </a:rPr>
              <a:t>устувори</a:t>
            </a:r>
            <a:r>
              <a:rPr lang="ru-RU" sz="3600" b="1" dirty="0">
                <a:solidFill>
                  <a:srgbClr val="C00000"/>
                </a:solidFill>
              </a:rPr>
              <a:t> </a:t>
            </a:r>
            <a:r>
              <a:rPr lang="ru-RU" sz="3600" b="1" dirty="0" err="1">
                <a:solidFill>
                  <a:srgbClr val="C00000"/>
                </a:solidFill>
              </a:rPr>
              <a:t>ғизои</a:t>
            </a:r>
            <a:r>
              <a:rPr lang="ru-RU" sz="3600" b="1" dirty="0">
                <a:solidFill>
                  <a:srgbClr val="C00000"/>
                </a:solidFill>
              </a:rPr>
              <a:t> </a:t>
            </a:r>
            <a:r>
              <a:rPr lang="ru-RU" sz="3600" b="1" dirty="0" err="1">
                <a:solidFill>
                  <a:srgbClr val="C00000"/>
                </a:solidFill>
              </a:rPr>
              <a:t>мактабӣ</a:t>
            </a:r>
            <a:r>
              <a:rPr lang="ru-RU" sz="3600" b="1" dirty="0">
                <a:solidFill>
                  <a:srgbClr val="C00000"/>
                </a:solidFill>
              </a:rPr>
              <a:t> дар ҶТ дар </a:t>
            </a:r>
            <a:r>
              <a:rPr lang="ru-RU" sz="3600" b="1" dirty="0" err="1">
                <a:solidFill>
                  <a:srgbClr val="C00000"/>
                </a:solidFill>
              </a:rPr>
              <a:t>давраи</a:t>
            </a:r>
            <a:r>
              <a:rPr lang="ru-RU" sz="3600" b="1" dirty="0">
                <a:solidFill>
                  <a:srgbClr val="C00000"/>
                </a:solidFill>
              </a:rPr>
              <a:t> то соли 2027» </a:t>
            </a:r>
            <a:r>
              <a:rPr lang="ru-RU" sz="3600" b="1" dirty="0" err="1">
                <a:solidFill>
                  <a:srgbClr val="C00000"/>
                </a:solidFill>
              </a:rPr>
              <a:t>тавассути</a:t>
            </a:r>
            <a:r>
              <a:rPr lang="ru-RU" sz="3600" b="1" dirty="0">
                <a:solidFill>
                  <a:srgbClr val="C00000"/>
                </a:solidFill>
                <a:latin typeface="Times New Roman" panose="02020603050405020304" pitchFamily="18" charset="0"/>
                <a:cs typeface="Times New Roman" panose="02020603050405020304" pitchFamily="18" charset="0"/>
              </a:rPr>
              <a:t> </a:t>
            </a:r>
            <a:r>
              <a:rPr lang="tg-Cyrl-TJ" sz="3600" b="1" dirty="0">
                <a:solidFill>
                  <a:srgbClr val="C00000"/>
                </a:solidFill>
              </a:rPr>
              <a:t>“Барномаи давлатии рушди ғизои мактабӣ дар ҶТ барои солҳои 2022-2027”</a:t>
            </a:r>
            <a:endParaRPr lang="ru-RU" sz="3600" b="1" dirty="0">
              <a:solidFill>
                <a:srgbClr val="C00000"/>
              </a:solidFill>
              <a:latin typeface="Times New Roman" panose="02020603050405020304" pitchFamily="18" charset="0"/>
              <a:cs typeface="Times New Roman" panose="02020603050405020304" pitchFamily="18" charset="0"/>
            </a:endParaRPr>
          </a:p>
        </p:txBody>
      </p:sp>
      <p:pic>
        <p:nvPicPr>
          <p:cNvPr id="4" name="Picture 4" descr="A group of children eating at a table&#10;&#10;Description automatically generated">
            <a:extLst>
              <a:ext uri="{FF2B5EF4-FFF2-40B4-BE49-F238E27FC236}">
                <a16:creationId xmlns:a16="http://schemas.microsoft.com/office/drawing/2014/main" id="{2EDFDDF3-27E5-38C9-8CC8-A3EDB636AA14}"/>
              </a:ext>
            </a:extLst>
          </p:cNvPr>
          <p:cNvPicPr>
            <a:picLocks noChangeAspect="1"/>
          </p:cNvPicPr>
          <p:nvPr/>
        </p:nvPicPr>
        <p:blipFill>
          <a:blip r:embed="rId3"/>
          <a:stretch>
            <a:fillRect/>
          </a:stretch>
        </p:blipFill>
        <p:spPr>
          <a:xfrm>
            <a:off x="196788" y="523220"/>
            <a:ext cx="6302486" cy="6187069"/>
          </a:xfrm>
          <a:prstGeom prst="rect">
            <a:avLst/>
          </a:prstGeom>
        </p:spPr>
      </p:pic>
      <p:sp>
        <p:nvSpPr>
          <p:cNvPr id="5" name="Текст 7"/>
          <p:cNvSpPr txBox="1">
            <a:spLocks/>
          </p:cNvSpPr>
          <p:nvPr/>
        </p:nvSpPr>
        <p:spPr>
          <a:xfrm>
            <a:off x="6499274" y="4505606"/>
            <a:ext cx="5353235" cy="1761727"/>
          </a:xfrm>
          <a:prstGeom prst="rect">
            <a:avLst/>
          </a:prstGeom>
        </p:spPr>
        <p:txBody>
          <a:bodyPr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ru-RU" sz="3200" b="1" dirty="0" err="1">
                <a:solidFill>
                  <a:srgbClr val="0000CC"/>
                </a:solidFill>
                <a:latin typeface="Times New Roman" panose="02020603050405020304" pitchFamily="18" charset="0"/>
                <a:cs typeface="Times New Roman" panose="02020603050405020304" pitchFamily="18" charset="0"/>
              </a:rPr>
              <a:t>Абдусаматзода</a:t>
            </a:r>
            <a:r>
              <a:rPr lang="ru-RU" sz="3200" b="1" dirty="0">
                <a:solidFill>
                  <a:srgbClr val="0000CC"/>
                </a:solidFill>
                <a:latin typeface="Times New Roman" panose="02020603050405020304" pitchFamily="18" charset="0"/>
                <a:cs typeface="Times New Roman" panose="02020603050405020304" pitchFamily="18" charset="0"/>
              </a:rPr>
              <a:t> З.М. – </a:t>
            </a:r>
            <a:r>
              <a:rPr lang="ru-RU" sz="3200" b="1" dirty="0" err="1">
                <a:latin typeface="Times New Roman" panose="02020603050405020304" pitchFamily="18" charset="0"/>
                <a:cs typeface="Times New Roman" panose="02020603050405020304" pitchFamily="18" charset="0"/>
              </a:rPr>
              <a:t>Муовини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вазири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тандурустӣ</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ва</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ҳифзи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иҷтимоии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аҳолии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Ҷумҳурии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Тоҷикистон</a:t>
            </a:r>
            <a:endParaRPr lang="ru-RU" sz="3200" b="1" dirty="0">
              <a:latin typeface="Times New Roman" panose="02020603050405020304" pitchFamily="18" charset="0"/>
              <a:cs typeface="Times New Roman" panose="02020603050405020304" pitchFamily="18" charset="0"/>
            </a:endParaRPr>
          </a:p>
          <a:p>
            <a:pPr algn="just">
              <a:defRPr/>
            </a:pPr>
            <a:endParaRPr lang="ru-RU" b="1" dirty="0">
              <a:solidFill>
                <a:srgbClr val="0000CC"/>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rtl="0"/>
            <a:fld id="{5A4A7955-6230-48B4-BD8B-A7C460F75945}" type="slidenum">
              <a:rPr lang="ru-RU" noProof="0" smtClean="0"/>
              <a:t>1</a:t>
            </a:fld>
            <a:endParaRPr lang="ru-RU" noProof="0" dirty="0"/>
          </a:p>
        </p:txBody>
      </p:sp>
    </p:spTree>
    <p:extLst>
      <p:ext uri="{BB962C8B-B14F-4D97-AF65-F5344CB8AC3E}">
        <p14:creationId xmlns:p14="http://schemas.microsoft.com/office/powerpoint/2010/main" val="23424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b="1" dirty="0">
                <a:latin typeface="Times New Roman" panose="02020603050405020304" pitchFamily="18" charset="0"/>
                <a:cs typeface="Times New Roman" panose="02020603050405020304" pitchFamily="18" charset="0"/>
              </a:rPr>
              <a:t>ТАСДИҚ ВА ТАТБИҚ</a:t>
            </a:r>
            <a:r>
              <a:rPr lang="tg-Cyrl-TJ" sz="2000" b="1" dirty="0">
                <a:latin typeface="Times New Roman" panose="02020603050405020304" pitchFamily="18" charset="0"/>
                <a:cs typeface="Times New Roman" panose="02020603050405020304" pitchFamily="18" charset="0"/>
              </a:rPr>
              <a:t>И</a:t>
            </a:r>
            <a:r>
              <a:rPr lang="ru-RU" sz="2000" b="1" dirty="0">
                <a:latin typeface="Times New Roman" panose="02020603050405020304" pitchFamily="18" charset="0"/>
                <a:cs typeface="Times New Roman" panose="02020603050405020304" pitchFamily="18" charset="0"/>
              </a:rPr>
              <a:t> ЯК ҚАТОР ҲУҶҶАТҲОИ ҲУҚҚУҚИИ МЕЪЁРӢ</a:t>
            </a:r>
            <a:endParaRPr lang="en-US" sz="2000" b="1" dirty="0">
              <a:latin typeface="Times New Roman" panose="02020603050405020304" pitchFamily="18" charset="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id="{3C402EB9-E945-4CD8-B445-1B6B9E36AF36}"/>
              </a:ext>
            </a:extLst>
          </p:cNvPr>
          <p:cNvGraphicFramePr/>
          <p:nvPr>
            <p:extLst>
              <p:ext uri="{D42A27DB-BD31-4B8C-83A1-F6EECF244321}">
                <p14:modId xmlns:p14="http://schemas.microsoft.com/office/powerpoint/2010/main" val="3575705997"/>
              </p:ext>
            </p:extLst>
          </p:nvPr>
        </p:nvGraphicFramePr>
        <p:xfrm>
          <a:off x="186431" y="612559"/>
          <a:ext cx="11798423" cy="6108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Номер слайда 3"/>
          <p:cNvSpPr>
            <a:spLocks noGrp="1"/>
          </p:cNvSpPr>
          <p:nvPr>
            <p:ph type="sldNum" sz="quarter" idx="12"/>
          </p:nvPr>
        </p:nvSpPr>
        <p:spPr/>
        <p:txBody>
          <a:bodyPr/>
          <a:lstStyle/>
          <a:p>
            <a:pPr rtl="0"/>
            <a:fld id="{5A4A7955-6230-48B4-BD8B-A7C460F75945}" type="slidenum">
              <a:rPr lang="ru-RU" noProof="0" smtClean="0"/>
              <a:t>10</a:t>
            </a:fld>
            <a:endParaRPr lang="ru-RU" noProof="0" dirty="0"/>
          </a:p>
        </p:txBody>
      </p:sp>
    </p:spTree>
    <p:extLst>
      <p:ext uri="{BB962C8B-B14F-4D97-AF65-F5344CB8AC3E}">
        <p14:creationId xmlns:p14="http://schemas.microsoft.com/office/powerpoint/2010/main" val="1937003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НОНВОЙХОНА</a:t>
            </a:r>
            <a:r>
              <a:rPr lang="tg-Cyrl-TJ" sz="2000" b="1" dirty="0">
                <a:latin typeface="Times New Roman" panose="02020603050405020304" pitchFamily="18" charset="0"/>
                <a:cs typeface="Times New Roman" panose="02020603050405020304" pitchFamily="18" charset="0"/>
              </a:rPr>
              <a:t>Ҳ</a:t>
            </a:r>
            <a:r>
              <a:rPr lang="ru-RU" sz="2000" b="1" dirty="0">
                <a:latin typeface="Times New Roman" panose="02020603050405020304" pitchFamily="18" charset="0"/>
                <a:cs typeface="Times New Roman" panose="02020603050405020304" pitchFamily="18" charset="0"/>
              </a:rPr>
              <a:t>ОИ БАЙНИМАКТАБӢ</a:t>
            </a:r>
            <a:endParaRPr lang="en-US" sz="2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CA2172A-AF35-4DD8-ABFC-AC27B14844A5}"/>
              </a:ext>
            </a:extLst>
          </p:cNvPr>
          <p:cNvSpPr txBox="1"/>
          <p:nvPr/>
        </p:nvSpPr>
        <p:spPr>
          <a:xfrm>
            <a:off x="196788" y="653703"/>
            <a:ext cx="11798423" cy="5262979"/>
          </a:xfrm>
          <a:prstGeom prst="rect">
            <a:avLst/>
          </a:prstGeom>
          <a:noFill/>
        </p:spPr>
        <p:txBody>
          <a:bodyPr wrap="square" rtlCol="0">
            <a:spAutoFit/>
          </a:bodyPr>
          <a:lstStyle/>
          <a:p>
            <a:pPr algn="ctr"/>
            <a:r>
              <a:rPr lang="ru-RU" sz="2400" b="1" dirty="0" err="1">
                <a:latin typeface="Times New Roman" panose="02020603050405020304" pitchFamily="18" charset="0"/>
                <a:cs typeface="Times New Roman" panose="02020603050405020304" pitchFamily="18" charset="0"/>
              </a:rPr>
              <a:t>Нақша</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ва</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иҷро</a:t>
            </a:r>
            <a:r>
              <a:rPr lang="ru-RU" sz="2400" b="1" dirty="0">
                <a:latin typeface="Times New Roman" panose="02020603050405020304" pitchFamily="18" charset="0"/>
                <a:cs typeface="Times New Roman" panose="02020603050405020304" pitchFamily="18" charset="0"/>
              </a:rPr>
              <a:t>:</a:t>
            </a:r>
          </a:p>
          <a:p>
            <a:pPr algn="just"/>
            <a:r>
              <a:rPr lang="ru-RU" sz="2400" dirty="0">
                <a:latin typeface="Times New Roman" panose="02020603050405020304" pitchFamily="18" charset="0"/>
                <a:cs typeface="Times New Roman" panose="02020603050405020304" pitchFamily="18" charset="0"/>
              </a:rPr>
              <a:t>    Ба </a:t>
            </a:r>
            <a:r>
              <a:rPr lang="ru-RU" sz="2400" dirty="0" err="1">
                <a:latin typeface="Times New Roman" panose="02020603050405020304" pitchFamily="18" charset="0"/>
                <a:cs typeface="Times New Roman" panose="02020603050405020304" pitchFamily="18" charset="0"/>
              </a:rPr>
              <a:t>нақша</a:t>
            </a:r>
            <a:r>
              <a:rPr lang="ru-RU" sz="2400" dirty="0">
                <a:latin typeface="Times New Roman" panose="02020603050405020304" pitchFamily="18" charset="0"/>
                <a:cs typeface="Times New Roman" panose="02020603050405020304" pitchFamily="18" charset="0"/>
              </a:rPr>
              <a:t>: 360 </a:t>
            </a:r>
            <a:r>
              <a:rPr lang="ru-RU" sz="2400" dirty="0" err="1">
                <a:latin typeface="Times New Roman" panose="02020603050405020304" pitchFamily="18" charset="0"/>
                <a:cs typeface="Times New Roman" panose="02020603050405020304" pitchFamily="18" charset="0"/>
              </a:rPr>
              <a:t>бино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иловагӣ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барои</a:t>
            </a:r>
            <a:r>
              <a:rPr lang="ru-RU" sz="2400" dirty="0">
                <a:latin typeface="Times New Roman" panose="02020603050405020304" pitchFamily="18" charset="0"/>
                <a:cs typeface="Times New Roman" panose="02020603050405020304" pitchFamily="18" charset="0"/>
              </a:rPr>
              <a:t> 73 962 </a:t>
            </a:r>
            <a:r>
              <a:rPr lang="ru-RU" sz="2400" dirty="0" err="1">
                <a:latin typeface="Times New Roman" panose="02020603050405020304" pitchFamily="18" charset="0"/>
                <a:cs typeface="Times New Roman" panose="02020603050405020304" pitchFamily="18" charset="0"/>
              </a:rPr>
              <a:t>ҷои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нишаст</a:t>
            </a:r>
            <a:endParaRPr lang="ru-RU" sz="2400" dirty="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Иҷро</a:t>
            </a:r>
            <a:r>
              <a:rPr lang="ru-RU" sz="2400" dirty="0">
                <a:latin typeface="Times New Roman" panose="02020603050405020304" pitchFamily="18" charset="0"/>
                <a:cs typeface="Times New Roman" panose="02020603050405020304" pitchFamily="18" charset="0"/>
              </a:rPr>
              <a:t>: 39 </a:t>
            </a:r>
            <a:r>
              <a:rPr lang="ru-RU" sz="2400" dirty="0" err="1">
                <a:latin typeface="Times New Roman" panose="02020603050405020304" pitchFamily="18" charset="0"/>
                <a:cs typeface="Times New Roman" panose="02020603050405020304" pitchFamily="18" charset="0"/>
              </a:rPr>
              <a:t>бино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ва</a:t>
            </a:r>
            <a:r>
              <a:rPr lang="ru-RU" sz="2400" dirty="0">
                <a:latin typeface="Times New Roman" panose="02020603050405020304" pitchFamily="18" charset="0"/>
                <a:cs typeface="Times New Roman" panose="02020603050405020304" pitchFamily="18" charset="0"/>
              </a:rPr>
              <a:t> 7 884 </a:t>
            </a:r>
            <a:r>
              <a:rPr lang="ru-RU" sz="2400" dirty="0" err="1">
                <a:latin typeface="Times New Roman" panose="02020603050405020304" pitchFamily="18" charset="0"/>
                <a:cs typeface="Times New Roman" panose="02020603050405020304" pitchFamily="18" charset="0"/>
              </a:rPr>
              <a:t>ҷои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нишаст</a:t>
            </a:r>
            <a:endParaRPr lang="ru-RU" sz="2400" dirty="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a:p>
            <a:pPr algn="ctr"/>
            <a:r>
              <a:rPr lang="ru-RU" sz="2400" b="1" dirty="0" err="1">
                <a:latin typeface="Times New Roman" panose="02020603050405020304" pitchFamily="18" charset="0"/>
                <a:cs typeface="Times New Roman" panose="02020603050405020304" pitchFamily="18" charset="0"/>
              </a:rPr>
              <a:t>Ошхонаҳо</a:t>
            </a:r>
            <a:r>
              <a:rPr lang="ru-RU" sz="2400" b="1" dirty="0">
                <a:latin typeface="Times New Roman" panose="02020603050405020304" pitchFamily="18" charset="0"/>
                <a:cs typeface="Times New Roman" panose="02020603050405020304" pitchFamily="18" charset="0"/>
              </a:rPr>
              <a:t>:</a:t>
            </a:r>
          </a:p>
          <a:p>
            <a:pPr algn="just"/>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Зиёда</a:t>
            </a:r>
            <a:r>
              <a:rPr lang="ru-RU" sz="2400" dirty="0">
                <a:latin typeface="Times New Roman" panose="02020603050405020304" pitchFamily="18" charset="0"/>
                <a:cs typeface="Times New Roman" panose="02020603050405020304" pitchFamily="18" charset="0"/>
              </a:rPr>
              <a:t> аз 300 </a:t>
            </a:r>
            <a:r>
              <a:rPr lang="ru-RU" sz="2400" dirty="0" err="1">
                <a:latin typeface="Times New Roman" panose="02020603050405020304" pitchFamily="18" charset="0"/>
                <a:cs typeface="Times New Roman" panose="02020603050405020304" pitchFamily="18" charset="0"/>
              </a:rPr>
              <a:t>ошхона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дастгирии</a:t>
            </a:r>
            <a:r>
              <a:rPr lang="ru-RU" sz="2400" dirty="0">
                <a:latin typeface="Times New Roman" panose="02020603050405020304" pitchFamily="18" charset="0"/>
                <a:cs typeface="Times New Roman" panose="02020603050405020304" pitchFamily="18" charset="0"/>
              </a:rPr>
              <a:t> БОҶ </a:t>
            </a:r>
            <a:r>
              <a:rPr lang="ru-RU" sz="2400" dirty="0" err="1">
                <a:latin typeface="Times New Roman" panose="02020603050405020304" pitchFamily="18" charset="0"/>
                <a:cs typeface="Times New Roman" panose="02020603050405020304" pitchFamily="18" charset="0"/>
              </a:rPr>
              <a:t>таъмир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муҷаҳҳаз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шуданд</a:t>
            </a:r>
            <a:endParaRPr lang="ru-RU" sz="2400" dirty="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    28 </a:t>
            </a:r>
            <a:r>
              <a:rPr lang="ru-RU" sz="2400" dirty="0" err="1">
                <a:latin typeface="Times New Roman" panose="02020603050405020304" pitchFamily="18" charset="0"/>
                <a:cs typeface="Times New Roman" panose="02020603050405020304" pitchFamily="18" charset="0"/>
              </a:rPr>
              <a:t>ошхона</a:t>
            </a:r>
            <a:r>
              <a:rPr lang="ru-RU" sz="2400" dirty="0">
                <a:latin typeface="Times New Roman" panose="02020603050405020304" pitchFamily="18" charset="0"/>
                <a:cs typeface="Times New Roman" panose="02020603050405020304" pitchFamily="18" charset="0"/>
              </a:rPr>
              <a:t> дар </a:t>
            </a:r>
            <a:r>
              <a:rPr lang="ru-RU" sz="2400" dirty="0" err="1">
                <a:latin typeface="Times New Roman" panose="02020603050405020304" pitchFamily="18" charset="0"/>
                <a:cs typeface="Times New Roman" panose="02020603050405020304" pitchFamily="18" charset="0"/>
              </a:rPr>
              <a:t>вилояти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Хатлон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дастгирии</a:t>
            </a:r>
            <a:r>
              <a:rPr lang="ru-RU" sz="2400" dirty="0">
                <a:latin typeface="Times New Roman" panose="02020603050405020304" pitchFamily="18" charset="0"/>
                <a:cs typeface="Times New Roman" panose="02020603050405020304" pitchFamily="18" charset="0"/>
              </a:rPr>
              <a:t> </a:t>
            </a:r>
            <a:r>
              <a:rPr lang="tg-Cyrl-TJ" sz="2400" dirty="0">
                <a:latin typeface="Times New Roman" panose="02020603050405020304" pitchFamily="18" charset="0"/>
                <a:cs typeface="Times New Roman" panose="02020603050405020304" pitchFamily="18" charset="0"/>
              </a:rPr>
              <a:t>Фонди байналмилалии рушди кишоварзӣ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таҷдид</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шуданд</a:t>
            </a:r>
            <a:endParaRPr lang="ru-RU" sz="2400" dirty="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a:p>
            <a:pPr algn="ctr"/>
            <a:r>
              <a:rPr lang="ru-RU" sz="2400" b="1" dirty="0" err="1">
                <a:latin typeface="Times New Roman" panose="02020603050405020304" pitchFamily="18" charset="0"/>
                <a:cs typeface="Times New Roman" panose="02020603050405020304" pitchFamily="18" charset="0"/>
              </a:rPr>
              <a:t>Ташаббусҳои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соҳибкорӣ</a:t>
            </a:r>
            <a:r>
              <a:rPr lang="ru-RU" sz="2400" b="1" dirty="0">
                <a:latin typeface="Times New Roman" panose="02020603050405020304" pitchFamily="18" charset="0"/>
                <a:cs typeface="Times New Roman" panose="02020603050405020304" pitchFamily="18" charset="0"/>
              </a:rPr>
              <a:t>:</a:t>
            </a:r>
          </a:p>
          <a:p>
            <a:pPr algn="just"/>
            <a:r>
              <a:rPr lang="ru-RU" sz="2400" dirty="0">
                <a:latin typeface="Times New Roman" panose="02020603050405020304" pitchFamily="18" charset="0"/>
                <a:cs typeface="Times New Roman" panose="02020603050405020304" pitchFamily="18" charset="0"/>
              </a:rPr>
              <a:t>    120 </a:t>
            </a:r>
            <a:r>
              <a:rPr lang="ru-RU" sz="2400" dirty="0" err="1">
                <a:latin typeface="Times New Roman" panose="02020603050405020304" pitchFamily="18" charset="0"/>
                <a:cs typeface="Times New Roman" panose="02020603050405020304" pitchFamily="18" charset="0"/>
              </a:rPr>
              <a:t>ташаббус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гармхонаҳо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мурғпарварӣ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ғайра</a:t>
            </a:r>
            <a:r>
              <a:rPr lang="ru-RU" sz="2400" dirty="0">
                <a:latin typeface="Times New Roman" panose="02020603050405020304" pitchFamily="18" charset="0"/>
                <a:cs typeface="Times New Roman" panose="02020603050405020304" pitchFamily="18" charset="0"/>
              </a:rPr>
              <a:t>) аз соли 2019 </a:t>
            </a:r>
            <a:r>
              <a:rPr lang="ru-RU" sz="2400" dirty="0" err="1">
                <a:latin typeface="Times New Roman" panose="02020603050405020304" pitchFamily="18" charset="0"/>
                <a:cs typeface="Times New Roman" panose="02020603050405020304" pitchFamily="18" charset="0"/>
              </a:rPr>
              <a:t>амалӣ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шуд</a:t>
            </a:r>
            <a:endParaRPr lang="ru-RU" sz="2400" dirty="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a:p>
            <a:pPr algn="ctr"/>
            <a:r>
              <a:rPr lang="ru-RU" sz="2400" b="1" dirty="0" err="1">
                <a:latin typeface="Times New Roman" panose="02020603050405020304" pitchFamily="18" charset="0"/>
                <a:cs typeface="Times New Roman" panose="02020603050405020304" pitchFamily="18" charset="0"/>
              </a:rPr>
              <a:t>Микрогрантҳо</a:t>
            </a:r>
            <a:r>
              <a:rPr lang="ru-RU" sz="2400" b="1" dirty="0">
                <a:latin typeface="Times New Roman" panose="02020603050405020304" pitchFamily="18" charset="0"/>
                <a:cs typeface="Times New Roman" panose="02020603050405020304" pitchFamily="18" charset="0"/>
              </a:rPr>
              <a:t>:</a:t>
            </a:r>
          </a:p>
          <a:p>
            <a:pPr algn="just"/>
            <a:r>
              <a:rPr lang="ru-RU" sz="2400" dirty="0">
                <a:latin typeface="Times New Roman" panose="02020603050405020304" pitchFamily="18" charset="0"/>
                <a:cs typeface="Times New Roman" panose="02020603050405020304" pitchFamily="18" charset="0"/>
              </a:rPr>
              <a:t>    17 </a:t>
            </a:r>
            <a:r>
              <a:rPr lang="ru-RU" sz="2400" dirty="0" err="1">
                <a:latin typeface="Times New Roman" panose="02020603050405020304" pitchFamily="18" charset="0"/>
                <a:cs typeface="Times New Roman" panose="02020603050405020304" pitchFamily="18" charset="0"/>
              </a:rPr>
              <a:t>лоиҳаҳои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микрогрантӣ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арзиши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умумии</a:t>
            </a:r>
            <a:r>
              <a:rPr lang="ru-RU" sz="2400" dirty="0">
                <a:latin typeface="Times New Roman" panose="02020603050405020304" pitchFamily="18" charset="0"/>
                <a:cs typeface="Times New Roman" panose="02020603050405020304" pitchFamily="18" charset="0"/>
              </a:rPr>
              <a:t> $67 500 </a:t>
            </a:r>
            <a:r>
              <a:rPr lang="ru-RU" sz="2400" dirty="0" err="1">
                <a:latin typeface="Times New Roman" panose="02020603050405020304" pitchFamily="18" charset="0"/>
                <a:cs typeface="Times New Roman" panose="02020603050405020304" pitchFamily="18" charset="0"/>
              </a:rPr>
              <a:t>татбиқ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гардиданд</a:t>
            </a:r>
            <a:endParaRPr lang="en-US" sz="24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rtl="0"/>
            <a:fld id="{5A4A7955-6230-48B4-BD8B-A7C460F75945}" type="slidenum">
              <a:rPr lang="ru-RU" noProof="0" smtClean="0"/>
              <a:t>11</a:t>
            </a:fld>
            <a:endParaRPr lang="ru-RU" noProof="0" dirty="0"/>
          </a:p>
        </p:txBody>
      </p:sp>
    </p:spTree>
    <p:extLst>
      <p:ext uri="{BB962C8B-B14F-4D97-AF65-F5344CB8AC3E}">
        <p14:creationId xmlns:p14="http://schemas.microsoft.com/office/powerpoint/2010/main" val="3801607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НОНВОЙХОНА</a:t>
            </a:r>
            <a:r>
              <a:rPr lang="tg-Cyrl-TJ" sz="2000" b="1" dirty="0">
                <a:latin typeface="Times New Roman" panose="02020603050405020304" pitchFamily="18" charset="0"/>
                <a:cs typeface="Times New Roman" panose="02020603050405020304" pitchFamily="18" charset="0"/>
              </a:rPr>
              <a:t>Ҳ</a:t>
            </a:r>
            <a:r>
              <a:rPr lang="ru-RU" sz="2000" b="1" dirty="0">
                <a:latin typeface="Times New Roman" panose="02020603050405020304" pitchFamily="18" charset="0"/>
                <a:cs typeface="Times New Roman" panose="02020603050405020304" pitchFamily="18" charset="0"/>
              </a:rPr>
              <a:t>ОИ БАЙНИМАКТАБӢ</a:t>
            </a:r>
            <a:endParaRPr lang="en-US" sz="2000" b="1" dirty="0">
              <a:latin typeface="Times New Roman" panose="02020603050405020304" pitchFamily="18" charset="0"/>
              <a:cs typeface="Times New Roman" panose="02020603050405020304" pitchFamily="18" charset="0"/>
            </a:endParaRPr>
          </a:p>
        </p:txBody>
      </p:sp>
      <p:pic>
        <p:nvPicPr>
          <p:cNvPr id="4" name="Picture 5">
            <a:extLst>
              <a:ext uri="{FF2B5EF4-FFF2-40B4-BE49-F238E27FC236}">
                <a16:creationId xmlns:a16="http://schemas.microsoft.com/office/drawing/2014/main" id="{DCC286D5-7F39-4B5E-8603-31CA0EBFC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31" y="725117"/>
            <a:ext cx="8572529" cy="5996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A5F547A-BA4D-49FA-AF41-000170ECD305}"/>
              </a:ext>
            </a:extLst>
          </p:cNvPr>
          <p:cNvSpPr txBox="1"/>
          <p:nvPr/>
        </p:nvSpPr>
        <p:spPr>
          <a:xfrm>
            <a:off x="8913181" y="725117"/>
            <a:ext cx="3169328" cy="5693866"/>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Дар 11 </a:t>
            </a:r>
            <a:r>
              <a:rPr lang="ru-RU" sz="1400" dirty="0" err="1">
                <a:latin typeface="Times New Roman" panose="02020603050405020304" pitchFamily="18" charset="0"/>
                <a:cs typeface="Times New Roman" panose="02020603050405020304" pitchFamily="18" charset="0"/>
              </a:rPr>
              <a:t>ноҳияҳои</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Суғд</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ва</a:t>
            </a:r>
            <a:r>
              <a:rPr lang="ru-RU" sz="1400" dirty="0">
                <a:latin typeface="Times New Roman" panose="02020603050405020304" pitchFamily="18" charset="0"/>
                <a:cs typeface="Times New Roman" panose="02020603050405020304" pitchFamily="18" charset="0"/>
              </a:rPr>
              <a:t> 2 </a:t>
            </a:r>
            <a:r>
              <a:rPr lang="ru-RU" sz="1400" dirty="0" err="1">
                <a:latin typeface="Times New Roman" panose="02020603050405020304" pitchFamily="18" charset="0"/>
                <a:cs typeface="Times New Roman" panose="02020603050405020304" pitchFamily="18" charset="0"/>
              </a:rPr>
              <a:t>ноҳияҳои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Панҷ</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Ёвони</a:t>
            </a:r>
            <a:r>
              <a:rPr lang="ru-RU" sz="1400" dirty="0">
                <a:latin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cs typeface="Times New Roman" panose="02020603050405020304" pitchFamily="18" charset="0"/>
              </a:rPr>
              <a:t>Хатлон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нонвойхонаҳо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фаъолият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мекунанд</a:t>
            </a: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r>
              <a:rPr lang="ru-RU" sz="1400" dirty="0" err="1">
                <a:latin typeface="Times New Roman" panose="02020603050405020304" pitchFamily="18" charset="0"/>
                <a:cs typeface="Times New Roman" panose="02020603050405020304" pitchFamily="18" charset="0"/>
              </a:rPr>
              <a:t>Хонандагон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нони</a:t>
            </a:r>
            <a:r>
              <a:rPr lang="ru-RU" sz="1400" dirty="0">
                <a:latin typeface="Times New Roman" panose="02020603050405020304" pitchFamily="18" charset="0"/>
                <a:cs typeface="Times New Roman" panose="02020603050405020304" pitchFamily="18" charset="0"/>
              </a:rPr>
              <a:t> намуди хлеб, </a:t>
            </a:r>
            <a:r>
              <a:rPr lang="ru-RU" sz="1400" dirty="0" err="1">
                <a:latin typeface="Times New Roman" panose="02020603050405020304" pitchFamily="18" charset="0"/>
                <a:cs typeface="Times New Roman" panose="02020603050405020304" pitchFamily="18" charset="0"/>
              </a:rPr>
              <a:t>ки</a:t>
            </a:r>
            <a:r>
              <a:rPr lang="ru-RU" sz="1400" dirty="0">
                <a:latin typeface="Times New Roman" panose="02020603050405020304" pitchFamily="18" charset="0"/>
                <a:cs typeface="Times New Roman" panose="02020603050405020304" pitchFamily="18" charset="0"/>
              </a:rPr>
              <a:t> аз </a:t>
            </a:r>
            <a:r>
              <a:rPr lang="ru-RU" sz="1400" dirty="0" err="1">
                <a:latin typeface="Times New Roman" panose="02020603050405020304" pitchFamily="18" charset="0"/>
                <a:cs typeface="Times New Roman" panose="02020603050405020304" pitchFamily="18" charset="0"/>
              </a:rPr>
              <a:t>орди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ғанигардонидашуда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тайёр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мешавад</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таъмин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мегарданд</a:t>
            </a: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Дар </a:t>
            </a:r>
            <a:r>
              <a:rPr lang="ru-RU" sz="1400" dirty="0" err="1">
                <a:latin typeface="Times New Roman" panose="02020603050405020304" pitchFamily="18" charset="0"/>
                <a:cs typeface="Times New Roman" panose="02020603050405020304" pitchFamily="18" charset="0"/>
              </a:rPr>
              <a:t>назди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муассисаҳои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таҳсилоти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миёнаи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умумии</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шаҳри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Роғун</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шаҳри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Норак</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ноҳияи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Фархор</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ноҳияи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Восе</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шаҳри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Кӯлоб</a:t>
            </a:r>
            <a:endParaRPr lang="ru-RU" sz="1400" dirty="0">
              <a:latin typeface="Times New Roman" panose="02020603050405020304" pitchFamily="18" charset="0"/>
              <a:cs typeface="Times New Roman" panose="02020603050405020304" pitchFamily="18" charset="0"/>
            </a:endParaRPr>
          </a:p>
          <a:p>
            <a:r>
              <a:rPr lang="ru-RU" sz="1400" dirty="0" err="1">
                <a:latin typeface="Times New Roman" panose="02020603050405020304" pitchFamily="18" charset="0"/>
                <a:cs typeface="Times New Roman" panose="02020603050405020304" pitchFamily="18" charset="0"/>
              </a:rPr>
              <a:t>сехҳои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хурди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нонпазӣ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фаъоланд</a:t>
            </a: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118 700 </a:t>
            </a:r>
            <a:r>
              <a:rPr lang="ru-RU" sz="1400" dirty="0" err="1">
                <a:latin typeface="Times New Roman" panose="02020603050405020304" pitchFamily="18" charset="0"/>
                <a:cs typeface="Times New Roman" panose="02020603050405020304" pitchFamily="18" charset="0"/>
              </a:rPr>
              <a:t>нафар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хонанда</a:t>
            </a:r>
            <a:r>
              <a:rPr lang="ru-RU" sz="1400" dirty="0">
                <a:latin typeface="Times New Roman" panose="02020603050405020304" pitchFamily="18" charset="0"/>
                <a:cs typeface="Times New Roman" panose="02020603050405020304" pitchFamily="18" charset="0"/>
              </a:rPr>
              <a:t> дар 338 </a:t>
            </a:r>
            <a:r>
              <a:rPr lang="ru-RU" sz="1400" dirty="0" err="1">
                <a:latin typeface="Times New Roman" panose="02020603050405020304" pitchFamily="18" charset="0"/>
                <a:cs typeface="Times New Roman" panose="02020603050405020304" pitchFamily="18" charset="0"/>
              </a:rPr>
              <a:t>мактаб</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нони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гарми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арзон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таъмин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мебошанд</a:t>
            </a: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Дар 5 </a:t>
            </a:r>
            <a:r>
              <a:rPr lang="ru-RU" sz="1400" dirty="0" err="1">
                <a:latin typeface="Times New Roman" panose="02020603050405020304" pitchFamily="18" charset="0"/>
                <a:cs typeface="Times New Roman" panose="02020603050405020304" pitchFamily="18" charset="0"/>
              </a:rPr>
              <a:t>муассисаи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таҳсилоти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умумии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ноҳияҳои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таҷрибавӣ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нонвойхонаҳои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байнимактабӣ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ташкил</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шудаанд</a:t>
            </a: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Дар 1 </a:t>
            </a:r>
            <a:r>
              <a:rPr lang="ru-RU" sz="1400" dirty="0" err="1">
                <a:latin typeface="Times New Roman" panose="02020603050405020304" pitchFamily="18" charset="0"/>
                <a:cs typeface="Times New Roman" panose="02020603050405020304" pitchFamily="18" charset="0"/>
              </a:rPr>
              <a:t>муассисаи</a:t>
            </a:r>
            <a:r>
              <a:rPr lang="ru-RU" sz="1400" dirty="0">
                <a:latin typeface="Times New Roman" panose="02020603050405020304" pitchFamily="18" charset="0"/>
                <a:cs typeface="Times New Roman" panose="02020603050405020304" pitchFamily="18" charset="0"/>
              </a:rPr>
              <a:t> ш. </a:t>
            </a:r>
            <a:r>
              <a:rPr lang="ru-RU" sz="1400" dirty="0" err="1">
                <a:latin typeface="Times New Roman" panose="02020603050405020304" pitchFamily="18" charset="0"/>
                <a:cs typeface="Times New Roman" panose="02020603050405020304" pitchFamily="18" charset="0"/>
              </a:rPr>
              <a:t>Норак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ошхонаи</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намунавӣ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таъсис</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ёфтааст</a:t>
            </a:r>
            <a:endParaRPr lang="en-US" sz="14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rtl="0"/>
            <a:fld id="{5A4A7955-6230-48B4-BD8B-A7C460F75945}" type="slidenum">
              <a:rPr lang="ru-RU" noProof="0" smtClean="0"/>
              <a:t>12</a:t>
            </a:fld>
            <a:endParaRPr lang="ru-RU" noProof="0" dirty="0"/>
          </a:p>
        </p:txBody>
      </p:sp>
    </p:spTree>
    <p:extLst>
      <p:ext uri="{BB962C8B-B14F-4D97-AF65-F5344CB8AC3E}">
        <p14:creationId xmlns:p14="http://schemas.microsoft.com/office/powerpoint/2010/main" val="207875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b="1" dirty="0" err="1">
                <a:latin typeface="Times New Roman" panose="02020603050405020304" pitchFamily="18" charset="0"/>
                <a:cs typeface="Times New Roman" panose="02020603050405020304" pitchFamily="18" charset="0"/>
              </a:rPr>
              <a:t>Таъмин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бо</a:t>
            </a:r>
            <a:r>
              <a:rPr lang="ru-RU" sz="2000" b="1" dirty="0">
                <a:latin typeface="Times New Roman" panose="02020603050405020304" pitchFamily="18" charset="0"/>
                <a:cs typeface="Times New Roman" panose="02020603050405020304" pitchFamily="18" charset="0"/>
              </a:rPr>
              <a:t> оби </a:t>
            </a:r>
            <a:r>
              <a:rPr lang="ru-RU" sz="2000" b="1" dirty="0" err="1">
                <a:latin typeface="Times New Roman" panose="02020603050405020304" pitchFamily="18" charset="0"/>
                <a:cs typeface="Times New Roman" panose="02020603050405020304" pitchFamily="18" charset="0"/>
              </a:rPr>
              <a:t>ошомиданӣ</a:t>
            </a:r>
            <a:r>
              <a:rPr lang="ru-RU" sz="2000" b="1" dirty="0">
                <a:latin typeface="Times New Roman" panose="02020603050405020304" pitchFamily="18" charset="0"/>
                <a:cs typeface="Times New Roman" panose="02020603050405020304" pitchFamily="18" charset="0"/>
              </a:rPr>
              <a:t> дар </a:t>
            </a:r>
            <a:r>
              <a:rPr lang="ru-RU" sz="2000" b="1" dirty="0" err="1">
                <a:latin typeface="Times New Roman" panose="02020603050405020304" pitchFamily="18" charset="0"/>
                <a:cs typeface="Times New Roman" panose="02020603050405020304" pitchFamily="18" charset="0"/>
              </a:rPr>
              <a:t>муассисаҳои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таълимӣ</a:t>
            </a:r>
            <a:r>
              <a:rPr lang="ru-RU"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graphicFrame>
        <p:nvGraphicFramePr>
          <p:cNvPr id="6" name="Диаграмма 5">
            <a:extLst>
              <a:ext uri="{FF2B5EF4-FFF2-40B4-BE49-F238E27FC236}">
                <a16:creationId xmlns:a16="http://schemas.microsoft.com/office/drawing/2014/main" id="{EE8CFD63-8CD9-4EE6-B87C-AF84444A6974}"/>
              </a:ext>
            </a:extLst>
          </p:cNvPr>
          <p:cNvGraphicFramePr/>
          <p:nvPr>
            <p:extLst>
              <p:ext uri="{D42A27DB-BD31-4B8C-83A1-F6EECF244321}">
                <p14:modId xmlns:p14="http://schemas.microsoft.com/office/powerpoint/2010/main" val="2828724842"/>
              </p:ext>
            </p:extLst>
          </p:nvPr>
        </p:nvGraphicFramePr>
        <p:xfrm>
          <a:off x="186430" y="719665"/>
          <a:ext cx="11798423" cy="6001807"/>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pPr rtl="0"/>
            <a:fld id="{5A4A7955-6230-48B4-BD8B-A7C460F75945}" type="slidenum">
              <a:rPr lang="ru-RU" noProof="0" smtClean="0"/>
              <a:t>13</a:t>
            </a:fld>
            <a:endParaRPr lang="ru-RU" noProof="0" dirty="0"/>
          </a:p>
        </p:txBody>
      </p:sp>
    </p:spTree>
    <p:extLst>
      <p:ext uri="{BB962C8B-B14F-4D97-AF65-F5344CB8AC3E}">
        <p14:creationId xmlns:p14="http://schemas.microsoft.com/office/powerpoint/2010/main" val="2116463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b="1" dirty="0" err="1">
                <a:latin typeface="Times New Roman" panose="02020603050405020304" pitchFamily="18" charset="0"/>
                <a:cs typeface="Times New Roman" panose="02020603050405020304" pitchFamily="18" charset="0"/>
              </a:rPr>
              <a:t>Курсҳои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такмили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ихтисоси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Донишкадаи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ҷумҳуриявии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такмили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ихтисос</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ва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бозомўзии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кормандони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соҳаи</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маориф</a:t>
            </a:r>
            <a:r>
              <a:rPr lang="ru-RU"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graphicFrame>
        <p:nvGraphicFramePr>
          <p:cNvPr id="4" name="Схема 3">
            <a:extLst>
              <a:ext uri="{FF2B5EF4-FFF2-40B4-BE49-F238E27FC236}">
                <a16:creationId xmlns:a16="http://schemas.microsoft.com/office/drawing/2014/main" id="{7D637925-4008-4481-A074-38E836F32622}"/>
              </a:ext>
            </a:extLst>
          </p:cNvPr>
          <p:cNvGraphicFramePr/>
          <p:nvPr>
            <p:extLst>
              <p:ext uri="{D42A27DB-BD31-4B8C-83A1-F6EECF244321}">
                <p14:modId xmlns:p14="http://schemas.microsoft.com/office/powerpoint/2010/main" val="4220632248"/>
              </p:ext>
            </p:extLst>
          </p:nvPr>
        </p:nvGraphicFramePr>
        <p:xfrm>
          <a:off x="114423" y="719666"/>
          <a:ext cx="11891146" cy="6001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Номер слайда 1"/>
          <p:cNvSpPr>
            <a:spLocks noGrp="1"/>
          </p:cNvSpPr>
          <p:nvPr>
            <p:ph type="sldNum" sz="quarter" idx="12"/>
          </p:nvPr>
        </p:nvSpPr>
        <p:spPr/>
        <p:txBody>
          <a:bodyPr/>
          <a:lstStyle/>
          <a:p>
            <a:pPr rtl="0"/>
            <a:fld id="{5A4A7955-6230-48B4-BD8B-A7C460F75945}" type="slidenum">
              <a:rPr lang="ru-RU" noProof="0" smtClean="0"/>
              <a:t>14</a:t>
            </a:fld>
            <a:endParaRPr lang="ru-RU" noProof="0" dirty="0"/>
          </a:p>
        </p:txBody>
      </p:sp>
    </p:spTree>
    <p:extLst>
      <p:ext uri="{BB962C8B-B14F-4D97-AF65-F5344CB8AC3E}">
        <p14:creationId xmlns:p14="http://schemas.microsoft.com/office/powerpoint/2010/main" val="1098039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400" b="1" dirty="0">
                <a:latin typeface="Times New Roman" panose="02020603050405020304" pitchFamily="18" charset="0"/>
                <a:cs typeface="Times New Roman" panose="02020603050405020304" pitchFamily="18" charset="0"/>
              </a:rPr>
              <a:t>ШӮРОИ  ҲАМОҲАНГСОЗИИ  БАЙНИСОҲАВӢ  ОИД  БА  ҒИЗОИ МАКТАБ</a:t>
            </a:r>
            <a:r>
              <a:rPr lang="tg-Cyrl-TJ" sz="2400" b="1" dirty="0">
                <a:latin typeface="Times New Roman" panose="02020603050405020304" pitchFamily="18" charset="0"/>
                <a:cs typeface="Times New Roman" panose="02020603050405020304" pitchFamily="18" charset="0"/>
              </a:rPr>
              <a:t>Ӣ</a:t>
            </a:r>
            <a:endParaRPr lang="en-US" sz="2400" b="1" dirty="0">
              <a:latin typeface="Times New Roman" panose="02020603050405020304" pitchFamily="18" charset="0"/>
              <a:cs typeface="Times New Roman" panose="02020603050405020304" pitchFamily="18" charset="0"/>
            </a:endParaRPr>
          </a:p>
        </p:txBody>
      </p:sp>
      <p:graphicFrame>
        <p:nvGraphicFramePr>
          <p:cNvPr id="5" name="Схема 4">
            <a:extLst>
              <a:ext uri="{FF2B5EF4-FFF2-40B4-BE49-F238E27FC236}">
                <a16:creationId xmlns:a16="http://schemas.microsoft.com/office/drawing/2014/main" id="{960ECAEF-2F33-4370-BE4C-99A01E2552CB}"/>
              </a:ext>
            </a:extLst>
          </p:cNvPr>
          <p:cNvGraphicFramePr/>
          <p:nvPr>
            <p:extLst>
              <p:ext uri="{D42A27DB-BD31-4B8C-83A1-F6EECF244321}">
                <p14:modId xmlns:p14="http://schemas.microsoft.com/office/powerpoint/2010/main" val="516573678"/>
              </p:ext>
            </p:extLst>
          </p:nvPr>
        </p:nvGraphicFramePr>
        <p:xfrm>
          <a:off x="-30578" y="598192"/>
          <a:ext cx="12015432" cy="6259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Номер слайда 1"/>
          <p:cNvSpPr>
            <a:spLocks noGrp="1"/>
          </p:cNvSpPr>
          <p:nvPr>
            <p:ph type="sldNum" sz="quarter" idx="12"/>
          </p:nvPr>
        </p:nvSpPr>
        <p:spPr/>
        <p:txBody>
          <a:bodyPr/>
          <a:lstStyle/>
          <a:p>
            <a:pPr rtl="0"/>
            <a:fld id="{5A4A7955-6230-48B4-BD8B-A7C460F75945}" type="slidenum">
              <a:rPr lang="ru-RU" noProof="0" smtClean="0"/>
              <a:t>15</a:t>
            </a:fld>
            <a:endParaRPr lang="ru-RU" noProof="0" dirty="0"/>
          </a:p>
        </p:txBody>
      </p:sp>
    </p:spTree>
    <p:extLst>
      <p:ext uri="{BB962C8B-B14F-4D97-AF65-F5344CB8AC3E}">
        <p14:creationId xmlns:p14="http://schemas.microsoft.com/office/powerpoint/2010/main" val="1620108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400" b="1" dirty="0">
                <a:latin typeface="Times New Roman" panose="02020603050405020304" pitchFamily="18" charset="0"/>
                <a:cs typeface="Times New Roman" panose="02020603050405020304" pitchFamily="18" charset="0"/>
              </a:rPr>
              <a:t>ШУРОҲОИ</a:t>
            </a:r>
            <a:r>
              <a:rPr lang="en-US" sz="2400" b="1" dirty="0">
                <a:latin typeface="Times New Roman" panose="02020603050405020304" pitchFamily="18" charset="0"/>
                <a:cs typeface="Times New Roman" panose="02020603050405020304" pitchFamily="18" charset="0"/>
              </a:rPr>
              <a:t> </a:t>
            </a:r>
            <a:r>
              <a:rPr lang="tg-Cyrl-TJ" sz="2400" b="1" dirty="0">
                <a:latin typeface="Times New Roman" panose="02020603050405020304" pitchFamily="18" charset="0"/>
                <a:cs typeface="Times New Roman" panose="02020603050405020304" pitchFamily="18" charset="0"/>
              </a:rPr>
              <a:t>ҲАМОҲАНГСОЗИИ БАЙНИСОҲАВӢ</a:t>
            </a:r>
            <a:r>
              <a:rPr lang="ru-RU"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4" name="Рисунок 4">
            <a:extLst>
              <a:ext uri="{FF2B5EF4-FFF2-40B4-BE49-F238E27FC236}">
                <a16:creationId xmlns:a16="http://schemas.microsoft.com/office/drawing/2014/main" id="{3479FA57-A0BF-4D2B-88E9-FE8193EB3F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532" y="3544240"/>
            <a:ext cx="4716462" cy="3177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3">
            <a:extLst>
              <a:ext uri="{FF2B5EF4-FFF2-40B4-BE49-F238E27FC236}">
                <a16:creationId xmlns:a16="http://schemas.microsoft.com/office/drawing/2014/main" id="{B0B9C48B-247B-4461-ABBE-4373246344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9004" y="3544239"/>
            <a:ext cx="4716463" cy="3177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id="{928A7E56-ED46-4DC6-A6DE-3535003DD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601" y="598192"/>
            <a:ext cx="5992797" cy="308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Номер слайда 1"/>
          <p:cNvSpPr>
            <a:spLocks noGrp="1"/>
          </p:cNvSpPr>
          <p:nvPr>
            <p:ph type="sldNum" sz="quarter" idx="12"/>
          </p:nvPr>
        </p:nvSpPr>
        <p:spPr/>
        <p:txBody>
          <a:bodyPr/>
          <a:lstStyle/>
          <a:p>
            <a:pPr rtl="0"/>
            <a:fld id="{5A4A7955-6230-48B4-BD8B-A7C460F75945}" type="slidenum">
              <a:rPr lang="ru-RU" noProof="0" smtClean="0"/>
              <a:t>16</a:t>
            </a:fld>
            <a:endParaRPr lang="ru-RU" noProof="0" dirty="0"/>
          </a:p>
        </p:txBody>
      </p:sp>
    </p:spTree>
    <p:extLst>
      <p:ext uri="{BB962C8B-B14F-4D97-AF65-F5344CB8AC3E}">
        <p14:creationId xmlns:p14="http://schemas.microsoft.com/office/powerpoint/2010/main" val="925197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МУШКИЛОТҲОИ ҶОЙДОШТА</a:t>
            </a:r>
            <a:endParaRPr lang="en-US" sz="2400" b="1" dirty="0">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6A10773D-2AF4-4FB5-BC2C-0845E633FD17}"/>
              </a:ext>
            </a:extLst>
          </p:cNvPr>
          <p:cNvSpPr/>
          <p:nvPr/>
        </p:nvSpPr>
        <p:spPr>
          <a:xfrm>
            <a:off x="186430" y="688619"/>
            <a:ext cx="11798423" cy="4522905"/>
          </a:xfrm>
          <a:prstGeom prst="rect">
            <a:avLst/>
          </a:prstGeom>
          <a:pattFill prst="pct5">
            <a:fgClr>
              <a:schemeClr val="tx2">
                <a:lumMod val="60000"/>
                <a:lumOff val="40000"/>
              </a:schemeClr>
            </a:fgClr>
            <a:bgClr>
              <a:schemeClr val="bg1"/>
            </a:bgClr>
          </a:patt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lvl="0" indent="-342900" algn="just">
              <a:lnSpc>
                <a:spcPct val="115000"/>
              </a:lnSpc>
              <a:spcAft>
                <a:spcPts val="0"/>
              </a:spcAft>
              <a:buFont typeface="+mj-lt"/>
              <a:buAutoNum type="arabicPeriod"/>
            </a:pPr>
            <a:r>
              <a:rPr lang="tg-Cyrl-TJ" sz="2800"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Маблаӣгузории ӣизои мактабӣ ба таври зарурӣ ба роҳ монда нашудааст.</a:t>
            </a:r>
          </a:p>
          <a:p>
            <a:pPr marL="342900" lvl="0" indent="-342900" algn="just">
              <a:lnSpc>
                <a:spcPct val="115000"/>
              </a:lnSpc>
              <a:spcAft>
                <a:spcPts val="0"/>
              </a:spcAft>
              <a:buFont typeface="+mj-lt"/>
              <a:buAutoNum type="arabicPeriod"/>
            </a:pPr>
            <a:r>
              <a:rPr lang="tg-Cyrl-TJ" sz="2800"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ҳолати ошхонаҳо ва инфрасохтори муассисаҳои таълимӣ ба талаботҳои ҳозиразамон љавобгўй набуда, беҳбудиро талаб менамояд. </a:t>
            </a:r>
          </a:p>
          <a:p>
            <a:pPr marL="342900" lvl="0" indent="-342900" algn="just">
              <a:lnSpc>
                <a:spcPct val="115000"/>
              </a:lnSpc>
              <a:spcAft>
                <a:spcPts val="0"/>
              </a:spcAft>
              <a:buFont typeface="+mj-lt"/>
              <a:buAutoNum type="arabicPeriod"/>
            </a:pPr>
            <a:r>
              <a:rPr lang="tg-Cyrl-TJ" sz="2800"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ҳарчанд истифодаи заминҳои назди муассисаҳои таълимии умумӣ беҳтар гардида бошад ҳам, то ҳол дар бисёр муассисаҳои таълимии умумӣ ин заминҳо самаранок истифода бурда намешаванд. </a:t>
            </a:r>
          </a:p>
          <a:p>
            <a:pPr marL="342900" lvl="0" indent="-342900" algn="just">
              <a:lnSpc>
                <a:spcPct val="115000"/>
              </a:lnSpc>
              <a:spcAft>
                <a:spcPts val="0"/>
              </a:spcAft>
              <a:buFont typeface="+mj-lt"/>
              <a:buAutoNum type="arabicPeriod"/>
            </a:pPr>
            <a:r>
              <a:rPr lang="tg-Cyrl-TJ" sz="2800"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То ҳол нуќтаҳои савдо дар назди аксари муассисаҳои таҳсилоти умумӣ фаъолият доранд, яъне ин масъала аз тарафи маќомотҳои дахлдор ҳалли худро наёфтааст.</a:t>
            </a:r>
          </a:p>
        </p:txBody>
      </p:sp>
      <p:sp>
        <p:nvSpPr>
          <p:cNvPr id="4" name="Номер слайда 3"/>
          <p:cNvSpPr>
            <a:spLocks noGrp="1"/>
          </p:cNvSpPr>
          <p:nvPr>
            <p:ph type="sldNum" sz="quarter" idx="12"/>
          </p:nvPr>
        </p:nvSpPr>
        <p:spPr/>
        <p:txBody>
          <a:bodyPr/>
          <a:lstStyle/>
          <a:p>
            <a:pPr rtl="0"/>
            <a:fld id="{5A4A7955-6230-48B4-BD8B-A7C460F75945}" type="slidenum">
              <a:rPr lang="ru-RU" noProof="0" smtClean="0"/>
              <a:t>17</a:t>
            </a:fld>
            <a:endParaRPr lang="ru-RU" noProof="0" dirty="0"/>
          </a:p>
        </p:txBody>
      </p:sp>
    </p:spTree>
    <p:extLst>
      <p:ext uri="{BB962C8B-B14F-4D97-AF65-F5344CB8AC3E}">
        <p14:creationId xmlns:p14="http://schemas.microsoft.com/office/powerpoint/2010/main" val="277403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tg-Cyrl-TJ" sz="2800" b="1" dirty="0">
                <a:solidFill>
                  <a:srgbClr val="C00000"/>
                </a:solidFill>
                <a:latin typeface="Times New Roman Tj" panose="02020603050405020304" pitchFamily="18" charset="-52"/>
              </a:rPr>
              <a:t>«Стратегияи рушди устувори ғизои мактабӣ дар Ҷумҳурии Тоҷикистон дар давраи то соли 2027» </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67D45463-BA64-49E5-A9EF-B05BD440B555}"/>
              </a:ext>
            </a:extLst>
          </p:cNvPr>
          <p:cNvSpPr/>
          <p:nvPr/>
        </p:nvSpPr>
        <p:spPr>
          <a:xfrm>
            <a:off x="4616388" y="1205452"/>
            <a:ext cx="7368466" cy="2554545"/>
          </a:xfrm>
          <a:prstGeom prst="rect">
            <a:avLst/>
          </a:prstGeom>
        </p:spPr>
        <p:txBody>
          <a:bodyPr wrap="square">
            <a:spAutoFit/>
          </a:bodyPr>
          <a:lstStyle/>
          <a:p>
            <a:pPr algn="just">
              <a:defRPr/>
            </a:pPr>
            <a:r>
              <a:rPr lang="tg-Cyrl-TJ" sz="3200" b="1" dirty="0">
                <a:latin typeface="Times New Roman" panose="02020603050405020304" pitchFamily="18" charset="0"/>
                <a:cs typeface="Times New Roman" panose="02020603050405020304" pitchFamily="18" charset="0"/>
              </a:rPr>
              <a:t>Татбиқи Стратегия аз се давра иборат аст:</a:t>
            </a:r>
          </a:p>
          <a:p>
            <a:r>
              <a:rPr lang="tg-Cyrl-TJ" sz="3200" b="1" dirty="0">
                <a:solidFill>
                  <a:srgbClr val="0070C0"/>
                </a:solidFill>
                <a:latin typeface="Times New Roman Tj" panose="02020603050405020304" pitchFamily="18" charset="-52"/>
              </a:rPr>
              <a:t>Даври якум</a:t>
            </a:r>
            <a:r>
              <a:rPr lang="tg-Cyrl-TJ" sz="3200" dirty="0">
                <a:solidFill>
                  <a:srgbClr val="0070C0"/>
                </a:solidFill>
                <a:latin typeface="Times New Roman Tj" panose="02020603050405020304" pitchFamily="18" charset="-52"/>
              </a:rPr>
              <a:t> </a:t>
            </a:r>
            <a:r>
              <a:rPr lang="tg-Cyrl-TJ" sz="3200" dirty="0">
                <a:latin typeface="Times New Roman Tj" panose="02020603050405020304" pitchFamily="18" charset="-52"/>
              </a:rPr>
              <a:t>– солҳои 2017-2018. </a:t>
            </a:r>
            <a:endParaRPr lang="ru-RU" sz="3200" dirty="0">
              <a:latin typeface="Times New Roman Tj" panose="02020603050405020304" pitchFamily="18" charset="-52"/>
            </a:endParaRPr>
          </a:p>
          <a:p>
            <a:r>
              <a:rPr lang="tg-Cyrl-TJ" sz="3200" b="1" dirty="0">
                <a:solidFill>
                  <a:srgbClr val="0070C0"/>
                </a:solidFill>
                <a:latin typeface="Times New Roman Tj" panose="02020603050405020304" pitchFamily="18" charset="-52"/>
              </a:rPr>
              <a:t>Даври дуюм</a:t>
            </a:r>
            <a:r>
              <a:rPr lang="tg-Cyrl-TJ" sz="3200" dirty="0">
                <a:solidFill>
                  <a:srgbClr val="0070C0"/>
                </a:solidFill>
                <a:latin typeface="Times New Roman Tj" panose="02020603050405020304" pitchFamily="18" charset="-52"/>
              </a:rPr>
              <a:t> </a:t>
            </a:r>
            <a:r>
              <a:rPr lang="tg-Cyrl-TJ" sz="3200" dirty="0">
                <a:latin typeface="Times New Roman Tj" panose="02020603050405020304" pitchFamily="18" charset="-52"/>
              </a:rPr>
              <a:t>– солҳои 2019-2020.</a:t>
            </a:r>
            <a:endParaRPr lang="ru-RU" sz="3200" dirty="0">
              <a:latin typeface="Times New Roman Tj" panose="02020603050405020304" pitchFamily="18" charset="-52"/>
            </a:endParaRPr>
          </a:p>
          <a:p>
            <a:r>
              <a:rPr lang="tg-Cyrl-TJ" sz="3200" b="1" dirty="0">
                <a:solidFill>
                  <a:srgbClr val="0070C0"/>
                </a:solidFill>
                <a:latin typeface="Times New Roman Tj" panose="02020603050405020304" pitchFamily="18" charset="-52"/>
              </a:rPr>
              <a:t>Даври сеюм</a:t>
            </a:r>
            <a:r>
              <a:rPr lang="tg-Cyrl-TJ" sz="3200" dirty="0">
                <a:solidFill>
                  <a:srgbClr val="0070C0"/>
                </a:solidFill>
                <a:latin typeface="Times New Roman Tj" panose="02020603050405020304" pitchFamily="18" charset="-52"/>
              </a:rPr>
              <a:t> </a:t>
            </a:r>
            <a:r>
              <a:rPr lang="tg-Cyrl-TJ" sz="3200" dirty="0">
                <a:latin typeface="Times New Roman Tj" panose="02020603050405020304" pitchFamily="18" charset="-52"/>
              </a:rPr>
              <a:t>– солҳои 2022-2027.</a:t>
            </a:r>
            <a:endParaRPr lang="ru-RU" sz="3200" dirty="0">
              <a:latin typeface="Times New Roman Tj" panose="02020603050405020304" pitchFamily="18" charset="-52"/>
            </a:endParaRPr>
          </a:p>
        </p:txBody>
      </p:sp>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3430"/>
          <a:stretch/>
        </p:blipFill>
        <p:spPr>
          <a:xfrm>
            <a:off x="333375" y="1205452"/>
            <a:ext cx="4136455" cy="5471573"/>
          </a:xfrm>
          <a:prstGeom prst="rect">
            <a:avLst/>
          </a:prstGeom>
        </p:spPr>
      </p:pic>
      <p:sp>
        <p:nvSpPr>
          <p:cNvPr id="4" name="Номер слайда 3"/>
          <p:cNvSpPr>
            <a:spLocks noGrp="1"/>
          </p:cNvSpPr>
          <p:nvPr>
            <p:ph type="sldNum" sz="quarter" idx="12"/>
          </p:nvPr>
        </p:nvSpPr>
        <p:spPr/>
        <p:txBody>
          <a:bodyPr/>
          <a:lstStyle/>
          <a:p>
            <a:pPr rtl="0"/>
            <a:fld id="{5A4A7955-6230-48B4-BD8B-A7C460F75945}" type="slidenum">
              <a:rPr lang="ru-RU" noProof="0" smtClean="0"/>
              <a:t>2</a:t>
            </a:fld>
            <a:endParaRPr lang="ru-RU" noProof="0" dirty="0"/>
          </a:p>
        </p:txBody>
      </p:sp>
    </p:spTree>
    <p:extLst>
      <p:ext uri="{BB962C8B-B14F-4D97-AF65-F5344CB8AC3E}">
        <p14:creationId xmlns:p14="http://schemas.microsoft.com/office/powerpoint/2010/main" val="979022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400" b="1" dirty="0" err="1">
                <a:latin typeface="Times New Roman" panose="02020603050405020304" pitchFamily="18" charset="0"/>
                <a:cs typeface="Times New Roman" panose="02020603050405020304" pitchFamily="18" charset="0"/>
              </a:rPr>
              <a:t>Барномаи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давлатии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рушди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ғизои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мактабӣ</a:t>
            </a:r>
            <a:r>
              <a:rPr lang="ru-RU" sz="2400" b="1" dirty="0">
                <a:latin typeface="Times New Roman" panose="02020603050405020304" pitchFamily="18" charset="0"/>
                <a:cs typeface="Times New Roman" panose="02020603050405020304" pitchFamily="18" charset="0"/>
              </a:rPr>
              <a:t> дар </a:t>
            </a:r>
            <a:r>
              <a:rPr lang="ru-RU" sz="2400" b="1" dirty="0" err="1">
                <a:latin typeface="Times New Roman" panose="02020603050405020304" pitchFamily="18" charset="0"/>
                <a:cs typeface="Times New Roman" panose="02020603050405020304" pitchFamily="18" charset="0"/>
              </a:rPr>
              <a:t>Ҷумҳурии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Тоҷикистон</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барои</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солҳои</a:t>
            </a:r>
            <a:r>
              <a:rPr lang="ru-RU" sz="2400" b="1" dirty="0">
                <a:latin typeface="Times New Roman" panose="02020603050405020304" pitchFamily="18" charset="0"/>
                <a:cs typeface="Times New Roman" panose="02020603050405020304" pitchFamily="18" charset="0"/>
              </a:rPr>
              <a:t> 2022– 2027</a:t>
            </a:r>
            <a:endParaRPr lang="en-US" sz="2400" b="1" dirty="0">
              <a:latin typeface="Times New Roman" panose="02020603050405020304" pitchFamily="18" charset="0"/>
              <a:cs typeface="Times New Roman" panose="02020603050405020304" pitchFamily="18" charset="0"/>
            </a:endParaRPr>
          </a:p>
        </p:txBody>
      </p:sp>
      <p:pic>
        <p:nvPicPr>
          <p:cNvPr id="11" name="Рисунок 1">
            <a:extLst>
              <a:ext uri="{FF2B5EF4-FFF2-40B4-BE49-F238E27FC236}">
                <a16:creationId xmlns:a16="http://schemas.microsoft.com/office/drawing/2014/main" id="{6385EE1D-1B13-49B1-8F8C-FF539934EB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452" y="1205452"/>
            <a:ext cx="3915053" cy="551602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a:extLst>
              <a:ext uri="{FF2B5EF4-FFF2-40B4-BE49-F238E27FC236}">
                <a16:creationId xmlns:a16="http://schemas.microsoft.com/office/drawing/2014/main" id="{67D45463-BA64-49E5-A9EF-B05BD440B555}"/>
              </a:ext>
            </a:extLst>
          </p:cNvPr>
          <p:cNvSpPr/>
          <p:nvPr/>
        </p:nvSpPr>
        <p:spPr>
          <a:xfrm>
            <a:off x="4714862" y="853760"/>
            <a:ext cx="7368466" cy="5816977"/>
          </a:xfrm>
          <a:prstGeom prst="rect">
            <a:avLst/>
          </a:prstGeom>
        </p:spPr>
        <p:txBody>
          <a:bodyPr wrap="square">
            <a:spAutoFit/>
          </a:bodyPr>
          <a:lstStyle/>
          <a:p>
            <a:pPr algn="just">
              <a:defRPr/>
            </a:pPr>
            <a:r>
              <a:rPr lang="tg-Cyrl-TJ" sz="3100" b="1" dirty="0">
                <a:latin typeface="Times New Roman" panose="02020603050405020304" pitchFamily="18" charset="0"/>
                <a:cs typeface="Times New Roman" panose="02020603050405020304" pitchFamily="18" charset="0"/>
              </a:rPr>
              <a:t>“Барномаи давлатии рушди ғизои мактабӣ дар Ҷумҳурии Тоҷикистон барои солҳои 2022– 2027” бо қарори Ҳукумати Ҷумҳурии Тоҷикистон аз 27 апрели соли 2022, таҳти №205 тасдиқ гардидааст.</a:t>
            </a:r>
          </a:p>
          <a:p>
            <a:pPr algn="just">
              <a:defRPr/>
            </a:pPr>
            <a:r>
              <a:rPr lang="tg-Cyrl-TJ" sz="3100" b="1" dirty="0">
                <a:solidFill>
                  <a:srgbClr val="FF6600"/>
                </a:solidFill>
                <a:latin typeface="Times New Roman" panose="02020603050405020304" pitchFamily="18" charset="0"/>
                <a:cs typeface="Times New Roman" panose="02020603050405020304" pitchFamily="18" charset="0"/>
              </a:rPr>
              <a:t>Барнома </a:t>
            </a:r>
            <a:r>
              <a:rPr lang="tg-Cyrl-TJ" sz="3100" b="1" dirty="0">
                <a:solidFill>
                  <a:srgbClr val="0070C0"/>
                </a:solidFill>
                <a:latin typeface="Times New Roman" panose="02020603050405020304" pitchFamily="18" charset="0"/>
                <a:cs typeface="Times New Roman" panose="02020603050405020304" pitchFamily="18" charset="0"/>
              </a:rPr>
              <a:t>аз</a:t>
            </a:r>
            <a:r>
              <a:rPr lang="tg-Cyrl-TJ" sz="3100" b="1" dirty="0">
                <a:solidFill>
                  <a:srgbClr val="FF6600"/>
                </a:solidFill>
                <a:latin typeface="Times New Roman" panose="02020603050405020304" pitchFamily="18" charset="0"/>
                <a:cs typeface="Times New Roman" panose="02020603050405020304" pitchFamily="18" charset="0"/>
              </a:rPr>
              <a:t> 9 </a:t>
            </a:r>
            <a:r>
              <a:rPr lang="tg-Cyrl-TJ" sz="3100" b="1" dirty="0">
                <a:solidFill>
                  <a:srgbClr val="0070C0"/>
                </a:solidFill>
                <a:latin typeface="Times New Roman" panose="02020603050405020304" pitchFamily="18" charset="0"/>
                <a:cs typeface="Times New Roman" panose="02020603050405020304" pitchFamily="18" charset="0"/>
              </a:rPr>
              <a:t>боб ва </a:t>
            </a:r>
            <a:r>
              <a:rPr lang="tg-Cyrl-TJ" sz="3100" b="1" dirty="0">
                <a:solidFill>
                  <a:srgbClr val="FF6600"/>
                </a:solidFill>
                <a:latin typeface="Times New Roman" panose="02020603050405020304" pitchFamily="18" charset="0"/>
                <a:cs typeface="Times New Roman" panose="02020603050405020304" pitchFamily="18" charset="0"/>
              </a:rPr>
              <a:t>58 </a:t>
            </a:r>
            <a:r>
              <a:rPr lang="tg-Cyrl-TJ" sz="3100" b="1" dirty="0">
                <a:solidFill>
                  <a:srgbClr val="0070C0"/>
                </a:solidFill>
                <a:latin typeface="Times New Roman" panose="02020603050405020304" pitchFamily="18" charset="0"/>
                <a:cs typeface="Times New Roman" panose="02020603050405020304" pitchFamily="18" charset="0"/>
              </a:rPr>
              <a:t>банд ва Нақшаи он аз </a:t>
            </a:r>
            <a:r>
              <a:rPr lang="tg-Cyrl-TJ" sz="3100" b="1" dirty="0">
                <a:solidFill>
                  <a:srgbClr val="FF6600"/>
                </a:solidFill>
                <a:latin typeface="Times New Roman" panose="02020603050405020304" pitchFamily="18" charset="0"/>
                <a:cs typeface="Times New Roman" panose="02020603050405020304" pitchFamily="18" charset="0"/>
              </a:rPr>
              <a:t>33 </a:t>
            </a:r>
            <a:r>
              <a:rPr lang="tg-Cyrl-TJ" sz="3100" b="1" dirty="0">
                <a:solidFill>
                  <a:srgbClr val="0070C0"/>
                </a:solidFill>
                <a:latin typeface="Times New Roman" panose="02020603050405020304" pitchFamily="18" charset="0"/>
                <a:cs typeface="Times New Roman" panose="02020603050405020304" pitchFamily="18" charset="0"/>
              </a:rPr>
              <a:t>банд иборат аст. </a:t>
            </a:r>
          </a:p>
          <a:p>
            <a:pPr algn="just">
              <a:defRPr/>
            </a:pPr>
            <a:r>
              <a:rPr lang="tg-Cyrl-TJ" sz="3100" b="1" dirty="0">
                <a:solidFill>
                  <a:srgbClr val="C00000"/>
                </a:solidFill>
              </a:rPr>
              <a:t>Аз 33 банд </a:t>
            </a:r>
            <a:r>
              <a:rPr lang="tg-Cyrl-TJ" sz="3100" b="1" dirty="0">
                <a:solidFill>
                  <a:srgbClr val="FF6600"/>
                </a:solidFill>
                <a:latin typeface="Times New Roman" panose="02020603050405020304" pitchFamily="18" charset="0"/>
                <a:cs typeface="Times New Roman" panose="02020603050405020304" pitchFamily="18" charset="0"/>
              </a:rPr>
              <a:t>9</a:t>
            </a:r>
            <a:r>
              <a:rPr lang="tg-Cyrl-TJ" sz="3100" dirty="0"/>
              <a:t> </a:t>
            </a:r>
            <a:r>
              <a:rPr lang="tg-Cyrl-TJ" sz="3100" b="1" dirty="0">
                <a:solidFill>
                  <a:srgbClr val="0070C0"/>
                </a:solidFill>
                <a:latin typeface="Times New Roman" panose="02020603050405020304" pitchFamily="18" charset="0"/>
                <a:cs typeface="Times New Roman" panose="02020603050405020304" pitchFamily="18" charset="0"/>
              </a:rPr>
              <a:t>банд </a:t>
            </a:r>
            <a:r>
              <a:rPr lang="tg-Cyrl-TJ" sz="3100" b="1" dirty="0">
                <a:solidFill>
                  <a:srgbClr val="0070C0"/>
                </a:solidFill>
                <a:latin typeface="Times New Roman Tj" panose="02020603050405020304" pitchFamily="18" charset="-52"/>
                <a:cs typeface="Times New Roman" panose="02020603050405020304" pitchFamily="18" charset="0"/>
              </a:rPr>
              <a:t>маблаӣгузориро</a:t>
            </a:r>
            <a:r>
              <a:rPr lang="tg-Cyrl-TJ" sz="3100" b="1" dirty="0">
                <a:solidFill>
                  <a:srgbClr val="0070C0"/>
                </a:solidFill>
                <a:latin typeface="Times New Roman" panose="02020603050405020304" pitchFamily="18" charset="0"/>
                <a:cs typeface="Times New Roman" panose="02020603050405020304" pitchFamily="18" charset="0"/>
              </a:rPr>
              <a:t> талаб наменамояд. </a:t>
            </a:r>
            <a:r>
              <a:rPr lang="tg-Cyrl-TJ" sz="3100" b="1" dirty="0">
                <a:solidFill>
                  <a:srgbClr val="FF6600"/>
                </a:solidFill>
                <a:latin typeface="Times New Roman" panose="02020603050405020304" pitchFamily="18" charset="0"/>
                <a:cs typeface="Times New Roman" panose="02020603050405020304" pitchFamily="18" charset="0"/>
              </a:rPr>
              <a:t>17 </a:t>
            </a:r>
            <a:r>
              <a:rPr lang="tg-Cyrl-TJ" sz="3100" b="1" dirty="0">
                <a:solidFill>
                  <a:srgbClr val="0070C0"/>
                </a:solidFill>
                <a:latin typeface="Times New Roman Tj" panose="02020603050405020304" pitchFamily="18" charset="-52"/>
                <a:cs typeface="Times New Roman" panose="02020603050405020304" pitchFamily="18" charset="0"/>
              </a:rPr>
              <a:t>банд - шарикони рушд. </a:t>
            </a:r>
            <a:r>
              <a:rPr lang="tg-Cyrl-TJ" sz="3100" b="1" dirty="0">
                <a:solidFill>
                  <a:srgbClr val="FF6600"/>
                </a:solidFill>
                <a:latin typeface="Times New Roman" panose="02020603050405020304" pitchFamily="18" charset="0"/>
                <a:cs typeface="Times New Roman" panose="02020603050405020304" pitchFamily="18" charset="0"/>
              </a:rPr>
              <a:t>7</a:t>
            </a:r>
            <a:r>
              <a:rPr lang="tg-Cyrl-TJ" sz="3100" dirty="0"/>
              <a:t> </a:t>
            </a:r>
            <a:r>
              <a:rPr lang="tg-Cyrl-TJ" sz="3100" b="1" dirty="0">
                <a:solidFill>
                  <a:srgbClr val="0070C0"/>
                </a:solidFill>
                <a:latin typeface="Times New Roman Tj" panose="02020603050405020304" pitchFamily="18" charset="-52"/>
                <a:cs typeface="Times New Roman" panose="02020603050405020304" pitchFamily="18" charset="0"/>
              </a:rPr>
              <a:t>банд буљети маќомоти иљроияи ҳокимияти давлатӣ ва шарикони рушд. </a:t>
            </a:r>
            <a:endParaRPr lang="ru-RU" sz="3100" b="1" dirty="0">
              <a:solidFill>
                <a:srgbClr val="0070C0"/>
              </a:solidFill>
              <a:latin typeface="Times New Roman Tj" panose="02020603050405020304" pitchFamily="18" charset="-52"/>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rtl="0"/>
            <a:fld id="{5A4A7955-6230-48B4-BD8B-A7C460F75945}" type="slidenum">
              <a:rPr lang="ru-RU" noProof="0" smtClean="0"/>
              <a:t>3</a:t>
            </a:fld>
            <a:endParaRPr lang="ru-RU" noProof="0" dirty="0"/>
          </a:p>
        </p:txBody>
      </p:sp>
    </p:spTree>
    <p:extLst>
      <p:ext uri="{BB962C8B-B14F-4D97-AF65-F5344CB8AC3E}">
        <p14:creationId xmlns:p14="http://schemas.microsoft.com/office/powerpoint/2010/main" val="293557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tg-Cyrl-TJ" sz="2400" b="1" dirty="0">
                <a:latin typeface="Times New Roman" panose="02020603050405020304" pitchFamily="18" charset="0"/>
                <a:cs typeface="Times New Roman" panose="02020603050405020304" pitchFamily="18" charset="0"/>
              </a:rPr>
              <a:t>ШАРИКОНИ РУШД</a:t>
            </a:r>
            <a:endParaRPr lang="en-US" sz="2400" b="1"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5B9A785F-0E22-4403-8FFB-34D5D875FC7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35695" y="2507890"/>
            <a:ext cx="3569874"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a:extLst>
              <a:ext uri="{FF2B5EF4-FFF2-40B4-BE49-F238E27FC236}">
                <a16:creationId xmlns:a16="http://schemas.microsoft.com/office/drawing/2014/main" id="{346110F5-3637-4C59-A63C-9D7D037FF8C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431" y="2507890"/>
            <a:ext cx="3388934"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05B651FB-4B4E-44F2-BEFE-BC5489130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530" y="598192"/>
            <a:ext cx="2880000" cy="2880000"/>
          </a:xfrm>
          <a:prstGeom prst="rect">
            <a:avLst/>
          </a:prstGeom>
        </p:spPr>
      </p:pic>
      <p:sp>
        <p:nvSpPr>
          <p:cNvPr id="2" name="Номер слайда 1"/>
          <p:cNvSpPr>
            <a:spLocks noGrp="1"/>
          </p:cNvSpPr>
          <p:nvPr>
            <p:ph type="sldNum" sz="quarter" idx="12"/>
          </p:nvPr>
        </p:nvSpPr>
        <p:spPr/>
        <p:txBody>
          <a:bodyPr/>
          <a:lstStyle/>
          <a:p>
            <a:pPr rtl="0"/>
            <a:fld id="{5A4A7955-6230-48B4-BD8B-A7C460F75945}" type="slidenum">
              <a:rPr lang="ru-RU" noProof="0" smtClean="0"/>
              <a:t>4</a:t>
            </a:fld>
            <a:endParaRPr lang="ru-RU" noProof="0" dirty="0"/>
          </a:p>
        </p:txBody>
      </p:sp>
    </p:spTree>
    <p:extLst>
      <p:ext uri="{BB962C8B-B14F-4D97-AF65-F5344CB8AC3E}">
        <p14:creationId xmlns:p14="http://schemas.microsoft.com/office/powerpoint/2010/main" val="174901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400" b="1" dirty="0">
                <a:latin typeface="Times New Roman" panose="02020603050405020304" pitchFamily="18" charset="0"/>
                <a:cs typeface="Times New Roman" panose="02020603050405020304" pitchFamily="18" charset="0"/>
              </a:rPr>
              <a:t>ФАРОГИРИ БО ҒИЗОИ МАКТАБӢ, %</a:t>
            </a:r>
            <a:endParaRPr lang="en-US" sz="2400" b="1" dirty="0">
              <a:latin typeface="Times New Roman" panose="02020603050405020304" pitchFamily="18" charset="0"/>
              <a:cs typeface="Times New Roman" panose="02020603050405020304" pitchFamily="18" charset="0"/>
            </a:endParaRPr>
          </a:p>
        </p:txBody>
      </p:sp>
      <p:graphicFrame>
        <p:nvGraphicFramePr>
          <p:cNvPr id="5" name="Диаграмма 4">
            <a:extLst>
              <a:ext uri="{FF2B5EF4-FFF2-40B4-BE49-F238E27FC236}">
                <a16:creationId xmlns:a16="http://schemas.microsoft.com/office/drawing/2014/main" id="{A1FFF18C-D695-4F4D-A206-2DB6DF266A2A}"/>
              </a:ext>
            </a:extLst>
          </p:cNvPr>
          <p:cNvGraphicFramePr/>
          <p:nvPr>
            <p:extLst>
              <p:ext uri="{D42A27DB-BD31-4B8C-83A1-F6EECF244321}">
                <p14:modId xmlns:p14="http://schemas.microsoft.com/office/powerpoint/2010/main" val="497148046"/>
              </p:ext>
            </p:extLst>
          </p:nvPr>
        </p:nvGraphicFramePr>
        <p:xfrm>
          <a:off x="186431" y="719666"/>
          <a:ext cx="11798423" cy="6001807"/>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pPr rtl="0"/>
            <a:fld id="{5A4A7955-6230-48B4-BD8B-A7C460F75945}" type="slidenum">
              <a:rPr lang="ru-RU" noProof="0" smtClean="0"/>
              <a:t>5</a:t>
            </a:fld>
            <a:endParaRPr lang="ru-RU" noProof="0" dirty="0"/>
          </a:p>
        </p:txBody>
      </p:sp>
    </p:spTree>
    <p:extLst>
      <p:ext uri="{BB962C8B-B14F-4D97-AF65-F5344CB8AC3E}">
        <p14:creationId xmlns:p14="http://schemas.microsoft.com/office/powerpoint/2010/main" val="2232131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МАБЛАҒГУЗОРИИ ҒИЗОИ МАКТАБӢ АЗ БУҶЕТИ ДАВЛАТӢ </a:t>
            </a:r>
          </a:p>
        </p:txBody>
      </p:sp>
      <p:sp>
        <p:nvSpPr>
          <p:cNvPr id="4" name="Скругленный прямоугольник 34">
            <a:extLst>
              <a:ext uri="{FF2B5EF4-FFF2-40B4-BE49-F238E27FC236}">
                <a16:creationId xmlns:a16="http://schemas.microsoft.com/office/drawing/2014/main" id="{9D7687D6-F665-44B0-A598-9E713FD4B048}"/>
              </a:ext>
            </a:extLst>
          </p:cNvPr>
          <p:cNvSpPr/>
          <p:nvPr/>
        </p:nvSpPr>
        <p:spPr>
          <a:xfrm>
            <a:off x="207146" y="1484992"/>
            <a:ext cx="11788065" cy="213042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g-Cyrl-TJ" sz="2000" b="1" dirty="0">
                <a:solidFill>
                  <a:srgbClr val="FF0000"/>
                </a:solidFill>
                <a:latin typeface="Times New Roman" panose="02020603050405020304" pitchFamily="18" charset="0"/>
                <a:cs typeface="Times New Roman" panose="02020603050405020304" pitchFamily="18" charset="0"/>
              </a:rPr>
              <a:t>Аз ҷониби Ҳукумати Ҷумҳурии Тоҷикистон барои рушди соҳаи ғизои мактабӣ дар соли 2023 аз буҷети давлатӣ 5,5 миллион, соли 2024 11,7 миллион сомонӣ ва дар соли 2025 18,8 миллион сомонӣ маблағ ба мактабҳои шаҳру ноҳияҳои кишвар ҷудо гардидааст.</a:t>
            </a:r>
          </a:p>
          <a:p>
            <a:pPr algn="ctr">
              <a:defRPr/>
            </a:pPr>
            <a:r>
              <a:rPr lang="tg-Cyrl-TJ" sz="2000" b="1" dirty="0">
                <a:solidFill>
                  <a:schemeClr val="tx1"/>
                </a:solidFill>
                <a:latin typeface="Times New Roman" panose="02020603050405020304" pitchFamily="18" charset="0"/>
                <a:cs typeface="Times New Roman" panose="02020603050405020304" pitchFamily="18" charset="0"/>
              </a:rPr>
              <a:t>Ин маблағ ба 94 муассисаҳои давлатии таҳсилоти умумии таҷрибавӣ дар 24 шаҳру ноҳияҳои ҷумҳурӣ тақсим гардид. </a:t>
            </a:r>
          </a:p>
        </p:txBody>
      </p:sp>
      <p:sp>
        <p:nvSpPr>
          <p:cNvPr id="5" name="Скругленный прямоугольник 34">
            <a:extLst>
              <a:ext uri="{FF2B5EF4-FFF2-40B4-BE49-F238E27FC236}">
                <a16:creationId xmlns:a16="http://schemas.microsoft.com/office/drawing/2014/main" id="{E006D2FA-BFA5-4DA5-939B-921DA5F6E4B8}"/>
              </a:ext>
            </a:extLst>
          </p:cNvPr>
          <p:cNvSpPr/>
          <p:nvPr/>
        </p:nvSpPr>
        <p:spPr>
          <a:xfrm>
            <a:off x="207146" y="4148535"/>
            <a:ext cx="2262326" cy="18192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g-Cyrl-TJ" b="1" dirty="0">
                <a:solidFill>
                  <a:srgbClr val="FF0000"/>
                </a:solidFill>
                <a:latin typeface="Times New Roman" panose="02020603050405020304" pitchFamily="18" charset="0"/>
                <a:cs typeface="Times New Roman" panose="02020603050405020304" pitchFamily="18" charset="0"/>
              </a:rPr>
              <a:t>24</a:t>
            </a:r>
            <a:r>
              <a:rPr lang="tg-Cyrl-TJ" dirty="0">
                <a:solidFill>
                  <a:schemeClr val="tx1"/>
                </a:solidFill>
                <a:latin typeface="Times New Roman" panose="02020603050405020304" pitchFamily="18" charset="0"/>
                <a:ea typeface="Arial Unicode MS" pitchFamily="34" charset="-128"/>
                <a:cs typeface="Times New Roman" panose="02020603050405020304" pitchFamily="18" charset="0"/>
              </a:rPr>
              <a:t> шаҳру ноҳияҳои ҷумҳурӣ</a:t>
            </a:r>
            <a:endParaRPr lang="ru-RU" dirty="0">
              <a:solidFill>
                <a:schemeClr val="tx1"/>
              </a:solidFill>
              <a:latin typeface="Times New Roman" panose="02020603050405020304" pitchFamily="18" charset="0"/>
              <a:ea typeface="Arial Unicode MS" pitchFamily="34" charset="-128"/>
              <a:cs typeface="Times New Roman" panose="02020603050405020304" pitchFamily="18" charset="0"/>
            </a:endParaRPr>
          </a:p>
        </p:txBody>
      </p:sp>
      <p:sp>
        <p:nvSpPr>
          <p:cNvPr id="6" name="Скругленный прямоугольник 34">
            <a:extLst>
              <a:ext uri="{FF2B5EF4-FFF2-40B4-BE49-F238E27FC236}">
                <a16:creationId xmlns:a16="http://schemas.microsoft.com/office/drawing/2014/main" id="{90325DF8-A32D-49C1-AC50-8B5BA5DB0A19}"/>
              </a:ext>
            </a:extLst>
          </p:cNvPr>
          <p:cNvSpPr/>
          <p:nvPr/>
        </p:nvSpPr>
        <p:spPr>
          <a:xfrm>
            <a:off x="2675893" y="4148536"/>
            <a:ext cx="2971800" cy="18192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g-Cyrl-TJ" b="1" dirty="0">
                <a:solidFill>
                  <a:srgbClr val="FF0000"/>
                </a:solidFill>
                <a:latin typeface="Times New Roman" panose="02020603050405020304" pitchFamily="18" charset="0"/>
                <a:cs typeface="Times New Roman" panose="02020603050405020304" pitchFamily="18" charset="0"/>
              </a:rPr>
              <a:t>94 </a:t>
            </a:r>
            <a:r>
              <a:rPr lang="tg-Cyrl-TJ" dirty="0">
                <a:solidFill>
                  <a:schemeClr val="tx1"/>
                </a:solidFill>
                <a:latin typeface="Times New Roman" panose="02020603050405020304" pitchFamily="18" charset="0"/>
                <a:ea typeface="Arial Unicode MS" pitchFamily="34" charset="-128"/>
                <a:cs typeface="Times New Roman" panose="02020603050405020304" pitchFamily="18" charset="0"/>
              </a:rPr>
              <a:t>муассисаи давлатии таҳсилоти умумии таҷрибавӣ</a:t>
            </a:r>
            <a:endParaRPr lang="ru-RU" dirty="0">
              <a:solidFill>
                <a:schemeClr val="tx1"/>
              </a:solidFill>
              <a:latin typeface="Times New Roman" panose="02020603050405020304" pitchFamily="18" charset="0"/>
              <a:ea typeface="Arial Unicode MS" pitchFamily="34" charset="-128"/>
              <a:cs typeface="Times New Roman" panose="02020603050405020304" pitchFamily="18" charset="0"/>
            </a:endParaRPr>
          </a:p>
        </p:txBody>
      </p:sp>
      <p:sp>
        <p:nvSpPr>
          <p:cNvPr id="7" name="Скругленный прямоугольник 34">
            <a:extLst>
              <a:ext uri="{FF2B5EF4-FFF2-40B4-BE49-F238E27FC236}">
                <a16:creationId xmlns:a16="http://schemas.microsoft.com/office/drawing/2014/main" id="{56BECA6D-9185-4F4E-8B54-73E2A10EB163}"/>
              </a:ext>
            </a:extLst>
          </p:cNvPr>
          <p:cNvSpPr/>
          <p:nvPr/>
        </p:nvSpPr>
        <p:spPr>
          <a:xfrm>
            <a:off x="9293286" y="4148537"/>
            <a:ext cx="2701925" cy="18192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g-Cyrl-TJ" dirty="0">
                <a:solidFill>
                  <a:schemeClr val="tx1"/>
                </a:solidFill>
                <a:latin typeface="Times New Roman" panose="02020603050405020304" pitchFamily="18" charset="0"/>
                <a:ea typeface="Arial Unicode MS" pitchFamily="34" charset="-128"/>
                <a:cs typeface="Times New Roman" panose="02020603050405020304" pitchFamily="18" charset="0"/>
              </a:rPr>
              <a:t>бо меъёри </a:t>
            </a:r>
            <a:r>
              <a:rPr lang="tg-Cyrl-TJ" b="1" dirty="0">
                <a:solidFill>
                  <a:srgbClr val="FF0000"/>
                </a:solidFill>
                <a:latin typeface="Times New Roman" panose="02020603050405020304" pitchFamily="18" charset="0"/>
                <a:cs typeface="Times New Roman" panose="02020603050405020304" pitchFamily="18" charset="0"/>
              </a:rPr>
              <a:t>3,0 </a:t>
            </a:r>
            <a:r>
              <a:rPr lang="tg-Cyrl-TJ" dirty="0">
                <a:solidFill>
                  <a:schemeClr val="tx1"/>
                </a:solidFill>
                <a:latin typeface="Times New Roman" panose="02020603050405020304" pitchFamily="18" charset="0"/>
                <a:ea typeface="Arial Unicode MS" pitchFamily="34" charset="-128"/>
                <a:cs typeface="Times New Roman" panose="02020603050405020304" pitchFamily="18" charset="0"/>
              </a:rPr>
              <a:t>сомонӣ ба як хонанда</a:t>
            </a:r>
            <a:endParaRPr lang="ru-RU" dirty="0">
              <a:solidFill>
                <a:schemeClr val="tx1"/>
              </a:solidFill>
              <a:latin typeface="Times New Roman" panose="02020603050405020304" pitchFamily="18" charset="0"/>
              <a:ea typeface="Arial Unicode MS" pitchFamily="34" charset="-128"/>
              <a:cs typeface="Times New Roman" panose="02020603050405020304" pitchFamily="18" charset="0"/>
            </a:endParaRPr>
          </a:p>
        </p:txBody>
      </p:sp>
      <p:sp>
        <p:nvSpPr>
          <p:cNvPr id="8" name="Скругленный прямоугольник 34">
            <a:extLst>
              <a:ext uri="{FF2B5EF4-FFF2-40B4-BE49-F238E27FC236}">
                <a16:creationId xmlns:a16="http://schemas.microsoft.com/office/drawing/2014/main" id="{1CDB7F2B-63DB-4A0F-84A1-5E1593A1A44C}"/>
              </a:ext>
            </a:extLst>
          </p:cNvPr>
          <p:cNvSpPr/>
          <p:nvPr/>
        </p:nvSpPr>
        <p:spPr>
          <a:xfrm>
            <a:off x="6060442" y="4148537"/>
            <a:ext cx="2701925" cy="18192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g-Cyrl-TJ" b="1" dirty="0">
                <a:solidFill>
                  <a:srgbClr val="FF0000"/>
                </a:solidFill>
                <a:latin typeface="Times New Roman" panose="02020603050405020304" pitchFamily="18" charset="0"/>
                <a:cs typeface="Times New Roman" panose="02020603050405020304" pitchFamily="18" charset="0"/>
              </a:rPr>
              <a:t>36 874  </a:t>
            </a:r>
            <a:r>
              <a:rPr lang="tg-Cyrl-TJ" dirty="0">
                <a:solidFill>
                  <a:schemeClr val="tx1"/>
                </a:solidFill>
                <a:latin typeface="Times New Roman" panose="02020603050405020304" pitchFamily="18" charset="0"/>
                <a:ea typeface="Arial Unicode MS" pitchFamily="34" charset="-128"/>
                <a:cs typeface="Times New Roman" panose="02020603050405020304" pitchFamily="18" charset="0"/>
              </a:rPr>
              <a:t>нафар хонандагони синфҳои </a:t>
            </a:r>
            <a:r>
              <a:rPr lang="tg-Cyrl-TJ" b="1" dirty="0">
                <a:solidFill>
                  <a:srgbClr val="FF0000"/>
                </a:solidFill>
                <a:latin typeface="Times New Roman" panose="02020603050405020304" pitchFamily="18" charset="0"/>
                <a:cs typeface="Times New Roman" panose="02020603050405020304" pitchFamily="18" charset="0"/>
              </a:rPr>
              <a:t>1-4</a:t>
            </a:r>
            <a:endParaRPr lang="ru-RU" dirty="0">
              <a:solidFill>
                <a:schemeClr val="tx1"/>
              </a:solidFill>
              <a:latin typeface="Times New Roman" panose="02020603050405020304" pitchFamily="18" charset="0"/>
              <a:ea typeface="Arial Unicode MS" pitchFamily="34" charset="-128"/>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rtl="0"/>
            <a:fld id="{5A4A7955-6230-48B4-BD8B-A7C460F75945}" type="slidenum">
              <a:rPr lang="ru-RU" noProof="0" smtClean="0"/>
              <a:t>6</a:t>
            </a:fld>
            <a:endParaRPr lang="ru-RU" noProof="0" dirty="0"/>
          </a:p>
        </p:txBody>
      </p:sp>
    </p:spTree>
    <p:extLst>
      <p:ext uri="{BB962C8B-B14F-4D97-AF65-F5344CB8AC3E}">
        <p14:creationId xmlns:p14="http://schemas.microsoft.com/office/powerpoint/2010/main" val="236545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МАБЛАҒГУЗОРИИ ҒИЗОИ МАКТАБӢ АЗ БУҶЕТИ ДАВЛАТӢ </a:t>
            </a:r>
          </a:p>
        </p:txBody>
      </p:sp>
      <p:graphicFrame>
        <p:nvGraphicFramePr>
          <p:cNvPr id="9" name="Диаграмма 8"/>
          <p:cNvGraphicFramePr>
            <a:graphicFrameLocks/>
          </p:cNvGraphicFramePr>
          <p:nvPr>
            <p:extLst>
              <p:ext uri="{D42A27DB-BD31-4B8C-83A1-F6EECF244321}">
                <p14:modId xmlns:p14="http://schemas.microsoft.com/office/powerpoint/2010/main" val="3090795922"/>
              </p:ext>
            </p:extLst>
          </p:nvPr>
        </p:nvGraphicFramePr>
        <p:xfrm>
          <a:off x="186431" y="733425"/>
          <a:ext cx="11798423" cy="5981700"/>
        </p:xfrm>
        <a:graphic>
          <a:graphicData uri="http://schemas.openxmlformats.org/drawingml/2006/chart">
            <c:chart xmlns:c="http://schemas.openxmlformats.org/drawingml/2006/chart" xmlns:r="http://schemas.openxmlformats.org/officeDocument/2006/relationships" r:id="rId3"/>
          </a:graphicData>
        </a:graphic>
      </p:graphicFrame>
      <p:sp>
        <p:nvSpPr>
          <p:cNvPr id="2" name="Номер слайда 1"/>
          <p:cNvSpPr>
            <a:spLocks noGrp="1"/>
          </p:cNvSpPr>
          <p:nvPr>
            <p:ph type="sldNum" sz="quarter" idx="12"/>
          </p:nvPr>
        </p:nvSpPr>
        <p:spPr/>
        <p:txBody>
          <a:bodyPr/>
          <a:lstStyle/>
          <a:p>
            <a:pPr rtl="0"/>
            <a:fld id="{5A4A7955-6230-48B4-BD8B-A7C460F75945}" type="slidenum">
              <a:rPr lang="ru-RU" noProof="0" smtClean="0"/>
              <a:t>7</a:t>
            </a:fld>
            <a:endParaRPr lang="ru-RU" noProof="0" dirty="0"/>
          </a:p>
        </p:txBody>
      </p:sp>
    </p:spTree>
    <p:extLst>
      <p:ext uri="{BB962C8B-B14F-4D97-AF65-F5344CB8AC3E}">
        <p14:creationId xmlns:p14="http://schemas.microsoft.com/office/powerpoint/2010/main" val="174773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86431" y="136527"/>
            <a:ext cx="11798423"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000" b="1" dirty="0">
                <a:latin typeface="Times New Roman" panose="02020603050405020304" pitchFamily="18" charset="0"/>
                <a:cs typeface="Times New Roman" panose="02020603050405020304" pitchFamily="18" charset="0"/>
              </a:rPr>
              <a:t>САРФИ МАБЛАҒҲО </a:t>
            </a:r>
            <a:r>
              <a:rPr lang="tg-Cyrl-TJ" sz="2000" b="1" dirty="0">
                <a:latin typeface="Times New Roman" panose="02020603050405020304" pitchFamily="18" charset="0"/>
                <a:cs typeface="Times New Roman" panose="02020603050405020304" pitchFamily="18" charset="0"/>
              </a:rPr>
              <a:t>БАРОИ БАРНОМАИ ҒИЗОИ МАКТАБӢ ДАР СОЛҲОИ 2023-2024, % </a:t>
            </a:r>
            <a:r>
              <a:rPr lang="ru-RU"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graphicFrame>
        <p:nvGraphicFramePr>
          <p:cNvPr id="7" name="Диаграмма 6">
            <a:extLst>
              <a:ext uri="{FF2B5EF4-FFF2-40B4-BE49-F238E27FC236}">
                <a16:creationId xmlns:a16="http://schemas.microsoft.com/office/drawing/2014/main" id="{EF530422-8D5A-4908-B221-8F556A421B6C}"/>
              </a:ext>
            </a:extLst>
          </p:cNvPr>
          <p:cNvGraphicFramePr/>
          <p:nvPr>
            <p:extLst>
              <p:ext uri="{D42A27DB-BD31-4B8C-83A1-F6EECF244321}">
                <p14:modId xmlns:p14="http://schemas.microsoft.com/office/powerpoint/2010/main" val="644405245"/>
              </p:ext>
            </p:extLst>
          </p:nvPr>
        </p:nvGraphicFramePr>
        <p:xfrm>
          <a:off x="0" y="719665"/>
          <a:ext cx="6096001" cy="6001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a:extLst>
              <a:ext uri="{FF2B5EF4-FFF2-40B4-BE49-F238E27FC236}">
                <a16:creationId xmlns:a16="http://schemas.microsoft.com/office/drawing/2014/main" id="{9A05911D-9E2E-4D8F-8176-A0E5FC8E515D}"/>
              </a:ext>
            </a:extLst>
          </p:cNvPr>
          <p:cNvGraphicFramePr/>
          <p:nvPr>
            <p:extLst>
              <p:ext uri="{D42A27DB-BD31-4B8C-83A1-F6EECF244321}">
                <p14:modId xmlns:p14="http://schemas.microsoft.com/office/powerpoint/2010/main" val="3457672371"/>
              </p:ext>
            </p:extLst>
          </p:nvPr>
        </p:nvGraphicFramePr>
        <p:xfrm>
          <a:off x="6095999" y="719666"/>
          <a:ext cx="6096001" cy="6001807"/>
        </p:xfrm>
        <a:graphic>
          <a:graphicData uri="http://schemas.openxmlformats.org/drawingml/2006/chart">
            <c:chart xmlns:c="http://schemas.openxmlformats.org/drawingml/2006/chart" xmlns:r="http://schemas.openxmlformats.org/officeDocument/2006/relationships" r:id="rId4"/>
          </a:graphicData>
        </a:graphic>
      </p:graphicFrame>
      <p:sp>
        <p:nvSpPr>
          <p:cNvPr id="2" name="Номер слайда 1"/>
          <p:cNvSpPr>
            <a:spLocks noGrp="1"/>
          </p:cNvSpPr>
          <p:nvPr>
            <p:ph type="sldNum" sz="quarter" idx="12"/>
          </p:nvPr>
        </p:nvSpPr>
        <p:spPr/>
        <p:txBody>
          <a:bodyPr/>
          <a:lstStyle/>
          <a:p>
            <a:pPr rtl="0"/>
            <a:fld id="{5A4A7955-6230-48B4-BD8B-A7C460F75945}" type="slidenum">
              <a:rPr lang="ru-RU" noProof="0" smtClean="0"/>
              <a:t>8</a:t>
            </a:fld>
            <a:endParaRPr lang="ru-RU" noProof="0" dirty="0"/>
          </a:p>
        </p:txBody>
      </p:sp>
    </p:spTree>
    <p:extLst>
      <p:ext uri="{BB962C8B-B14F-4D97-AF65-F5344CB8AC3E}">
        <p14:creationId xmlns:p14="http://schemas.microsoft.com/office/powerpoint/2010/main" val="213507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5A24E1-367D-4F89-9B39-E8EBF530066A}"/>
              </a:ext>
            </a:extLst>
          </p:cNvPr>
          <p:cNvSpPr/>
          <p:nvPr/>
        </p:nvSpPr>
        <p:spPr>
          <a:xfrm>
            <a:off x="196787" y="13418"/>
            <a:ext cx="11798423"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800" b="1" dirty="0" err="1">
                <a:latin typeface="Times New Roman" panose="02020603050405020304" pitchFamily="18" charset="0"/>
                <a:cs typeface="Times New Roman" panose="02020603050405020304" pitchFamily="18" charset="0"/>
              </a:rPr>
              <a:t>Шумора</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ва</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сохтори</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хонандагон</a:t>
            </a:r>
            <a:endParaRPr lang="en-US" sz="2800" b="1"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B2D2056-39E2-4759-A67A-79948ECD043D}"/>
              </a:ext>
            </a:extLst>
          </p:cNvPr>
          <p:cNvPicPr>
            <a:picLocks noChangeAspect="1"/>
          </p:cNvPicPr>
          <p:nvPr/>
        </p:nvPicPr>
        <p:blipFill rotWithShape="1">
          <a:blip r:embed="rId3"/>
          <a:srcRect l="6108" t="10441" r="6466" b="6520"/>
          <a:stretch/>
        </p:blipFill>
        <p:spPr>
          <a:xfrm>
            <a:off x="-2" y="536637"/>
            <a:ext cx="6480699" cy="5193438"/>
          </a:xfrm>
          <a:prstGeom prst="rect">
            <a:avLst/>
          </a:prstGeom>
        </p:spPr>
      </p:pic>
      <p:sp>
        <p:nvSpPr>
          <p:cNvPr id="9" name="TextBox 8">
            <a:extLst>
              <a:ext uri="{FF2B5EF4-FFF2-40B4-BE49-F238E27FC236}">
                <a16:creationId xmlns:a16="http://schemas.microsoft.com/office/drawing/2014/main" id="{9611031E-D67E-4942-8079-E0FA7DC1FF45}"/>
              </a:ext>
            </a:extLst>
          </p:cNvPr>
          <p:cNvSpPr txBox="1"/>
          <p:nvPr/>
        </p:nvSpPr>
        <p:spPr>
          <a:xfrm>
            <a:off x="2463550" y="2024110"/>
            <a:ext cx="1553593" cy="461665"/>
          </a:xfrm>
          <a:prstGeom prst="rect">
            <a:avLst/>
          </a:prstGeom>
          <a:solidFill>
            <a:srgbClr val="EAE0D5"/>
          </a:solidFill>
        </p:spPr>
        <p:txBody>
          <a:bodyPr wrap="square" rtlCol="0">
            <a:spAutoFit/>
          </a:bodyPr>
          <a:lstStyle/>
          <a:p>
            <a:r>
              <a:rPr lang="ru-RU" sz="2400" b="1" dirty="0">
                <a:latin typeface="Times New Roman" panose="02020603050405020304" pitchFamily="18" charset="0"/>
                <a:cs typeface="Times New Roman" panose="02020603050405020304" pitchFamily="18" charset="0"/>
              </a:rPr>
              <a:t>МАКТАБ</a:t>
            </a:r>
            <a:endParaRPr lang="en-US" sz="2000" b="1"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4D24B7A1-B13E-43A7-92AC-0FE02757A9C4}"/>
              </a:ext>
            </a:extLst>
          </p:cNvPr>
          <p:cNvPicPr>
            <a:picLocks noChangeAspect="1"/>
          </p:cNvPicPr>
          <p:nvPr/>
        </p:nvPicPr>
        <p:blipFill rotWithShape="1">
          <a:blip r:embed="rId4"/>
          <a:srcRect b="5607"/>
          <a:stretch/>
        </p:blipFill>
        <p:spPr>
          <a:xfrm>
            <a:off x="6480697" y="536638"/>
            <a:ext cx="5647676" cy="5193438"/>
          </a:xfrm>
          <a:prstGeom prst="rect">
            <a:avLst/>
          </a:prstGeom>
        </p:spPr>
      </p:pic>
      <p:sp>
        <p:nvSpPr>
          <p:cNvPr id="12" name="Прямоугольник 11">
            <a:extLst>
              <a:ext uri="{FF2B5EF4-FFF2-40B4-BE49-F238E27FC236}">
                <a16:creationId xmlns:a16="http://schemas.microsoft.com/office/drawing/2014/main" id="{A52ABA2F-4B03-423A-9B49-6396B54DD4E4}"/>
              </a:ext>
            </a:extLst>
          </p:cNvPr>
          <p:cNvSpPr/>
          <p:nvPr/>
        </p:nvSpPr>
        <p:spPr>
          <a:xfrm>
            <a:off x="-2" y="5730075"/>
            <a:ext cx="12192002" cy="1200329"/>
          </a:xfrm>
          <a:prstGeom prst="rect">
            <a:avLst/>
          </a:prstGeom>
          <a:gradFill>
            <a:gsLst>
              <a:gs pos="0">
                <a:srgbClr val="F6A7B3"/>
              </a:gs>
              <a:gs pos="6000">
                <a:schemeClr val="accent1">
                  <a:lumMod val="45000"/>
                  <a:lumOff val="55000"/>
                </a:schemeClr>
              </a:gs>
              <a:gs pos="7000">
                <a:schemeClr val="accent2">
                  <a:lumMod val="60000"/>
                  <a:lumOff val="40000"/>
                </a:schemeClr>
              </a:gs>
            </a:gsLst>
            <a:lin ang="5400000" scaled="1"/>
          </a:gra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indent="449580" algn="just">
              <a:spcAft>
                <a:spcPts val="0"/>
              </a:spcAft>
            </a:pP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g-Cyrl-TJ"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Дар Ҷумҳурии Тоҷикистон </a:t>
            </a:r>
            <a:r>
              <a:rPr lang="tg-Cyrl-TJ"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3991</a:t>
            </a:r>
            <a:r>
              <a:rPr lang="tg-Cyrl-TJ"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муассисаҳои таҳсилоти умумӣ бо </a:t>
            </a:r>
            <a:r>
              <a:rPr lang="tg-Cyrl-TJ"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2 278 648 </a:t>
            </a:r>
            <a:r>
              <a:rPr lang="tg-Cyrl-TJ"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нафар хонандагон фаъолият доранд, ки аз онҳо аз синфи 1 то 4 ҳамагӣ –  </a:t>
            </a:r>
            <a:r>
              <a:rPr lang="tg-Cyrl-TJ"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1 007 188 </a:t>
            </a:r>
            <a:r>
              <a:rPr lang="tg-Cyrl-TJ"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нафарро ташкил медиҳанд.</a:t>
            </a:r>
            <a:endParaRPr lang="en-US"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rtl="0"/>
            <a:fld id="{5A4A7955-6230-48B4-BD8B-A7C460F75945}" type="slidenum">
              <a:rPr lang="ru-RU" noProof="0" smtClean="0"/>
              <a:t>9</a:t>
            </a:fld>
            <a:endParaRPr lang="ru-RU" noProof="0" dirty="0"/>
          </a:p>
        </p:txBody>
      </p:sp>
    </p:spTree>
    <p:extLst>
      <p:ext uri="{BB962C8B-B14F-4D97-AF65-F5344CB8AC3E}">
        <p14:creationId xmlns:p14="http://schemas.microsoft.com/office/powerpoint/2010/main" val="2587210747"/>
      </p:ext>
    </p:extLst>
  </p:cSld>
  <p:clrMapOvr>
    <a:masterClrMapping/>
  </p:clrMapOvr>
</p:sld>
</file>

<file path=ppt/theme/theme1.xml><?xml version="1.0" encoding="utf-8"?>
<a:theme xmlns:a="http://schemas.openxmlformats.org/drawingml/2006/main" name="Тема Office">
  <a:themeElements>
    <a:clrScheme name="McD color scheme">
      <a:dk1>
        <a:sysClr val="windowText" lastClr="000000"/>
      </a:dk1>
      <a:lt1>
        <a:sysClr val="window" lastClr="FFFFFF"/>
      </a:lt1>
      <a:dk2>
        <a:srgbClr val="44546A"/>
      </a:dk2>
      <a:lt2>
        <a:srgbClr val="E7E6E6"/>
      </a:lt2>
      <a:accent1>
        <a:srgbClr val="E31737"/>
      </a:accent1>
      <a:accent2>
        <a:srgbClr val="FFC427"/>
      </a:accent2>
      <a:accent3>
        <a:srgbClr val="B4D78E"/>
      </a:accent3>
      <a:accent4>
        <a:srgbClr val="749CD3"/>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ln>
          <a:noFill/>
        </a:ln>
      </a:spPr>
      <a:bodyPr rtlCol="0" anchor="ctr"/>
      <a:lstStyle>
        <a:defPPr algn="ctr" rtl="0">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7542766_TF89048086.potx" id="{FD1CD774-5989-4033-9C28-935FA2F61273}" vid="{CC00DBE6-ECFD-4B65-8C82-EC00E911BF6E}"/>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3496C2-30B3-40CB-ACDC-46FFFFC8A138}">
  <ds:schemaRefs>
    <ds:schemaRef ds:uri="http://schemas.microsoft.com/sharepoint/v3/contenttype/forms"/>
  </ds:schemaRefs>
</ds:datastoreItem>
</file>

<file path=customXml/itemProps2.xml><?xml version="1.0" encoding="utf-8"?>
<ds:datastoreItem xmlns:ds="http://schemas.openxmlformats.org/officeDocument/2006/customXml" ds:itemID="{5E6028FB-6012-4967-A451-C2FAE951FE25}">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16c05727-aa75-4e4a-9b5f-8a80a1165891"/>
    <ds:schemaRef ds:uri="http://purl.org/dc/terms/"/>
    <ds:schemaRef ds:uri="http://purl.org/dc/dcmitype/"/>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5E4CC17A-C7FA-42F7-A285-99975430E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Сбалансированная система показателей от компании 24Slides</Template>
  <TotalTime>0</TotalTime>
  <Words>845</Words>
  <Application>Microsoft Office PowerPoint</Application>
  <PresentationFormat>Широкоэкранный</PresentationFormat>
  <Paragraphs>127</Paragraphs>
  <Slides>17</Slides>
  <Notes>17</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Calibri Light</vt:lpstr>
      <vt:lpstr>Century Gothic</vt:lpstr>
      <vt:lpstr>Times New Roman</vt:lpstr>
      <vt:lpstr>Times New Roman Tj</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2020-06-22T12:28:03Z</dcterms:created>
  <dcterms:modified xsi:type="dcterms:W3CDTF">2025-06-24T11:45:26Z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