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14"/>
  </p:notesMasterIdLst>
  <p:sldIdLst>
    <p:sldId id="256" r:id="rId2"/>
    <p:sldId id="269" r:id="rId3"/>
    <p:sldId id="258" r:id="rId4"/>
    <p:sldId id="259" r:id="rId5"/>
    <p:sldId id="260" r:id="rId6"/>
    <p:sldId id="261" r:id="rId7"/>
    <p:sldId id="268" r:id="rId8"/>
    <p:sldId id="262" r:id="rId9"/>
    <p:sldId id="273" r:id="rId10"/>
    <p:sldId id="272" r:id="rId11"/>
    <p:sldId id="265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411" autoAdjust="0"/>
  </p:normalViewPr>
  <p:slideViewPr>
    <p:cSldViewPr snapToGrid="0">
      <p:cViewPr>
        <p:scale>
          <a:sx n="75" d="100"/>
          <a:sy n="75" d="100"/>
        </p:scale>
        <p:origin x="-1016" y="2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8DB11D-903D-4052-A5AD-5C825865A5A5}" type="doc">
      <dgm:prSet loTypeId="urn:microsoft.com/office/officeart/2005/8/layout/process4" loCatId="process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en-GB"/>
        </a:p>
      </dgm:t>
    </dgm:pt>
    <dgm:pt modelId="{7AA14297-B243-4D4C-81B7-CEDB51A5446E}">
      <dgm:prSet phldrT="[Text]" custT="1"/>
      <dgm:spPr/>
      <dgm:t>
        <a:bodyPr/>
        <a:lstStyle/>
        <a:p>
          <a:r>
            <a:rPr lang="ru-RU" sz="3200" dirty="0" smtClean="0"/>
            <a:t>Макроэкономический подход</a:t>
          </a:r>
          <a:endParaRPr lang="en-GB" sz="3200" dirty="0"/>
        </a:p>
      </dgm:t>
    </dgm:pt>
    <dgm:pt modelId="{30B2327A-4304-4F06-9298-C21C992A2997}" type="parTrans" cxnId="{F74149B3-EAAA-4613-BA9C-42288863222F}">
      <dgm:prSet/>
      <dgm:spPr/>
      <dgm:t>
        <a:bodyPr/>
        <a:lstStyle/>
        <a:p>
          <a:endParaRPr lang="en-GB" sz="3200"/>
        </a:p>
      </dgm:t>
    </dgm:pt>
    <dgm:pt modelId="{A1E71394-1DBD-469B-BB3A-9885EA67E544}" type="sibTrans" cxnId="{F74149B3-EAAA-4613-BA9C-42288863222F}">
      <dgm:prSet/>
      <dgm:spPr/>
      <dgm:t>
        <a:bodyPr/>
        <a:lstStyle/>
        <a:p>
          <a:endParaRPr lang="en-GB" sz="3200"/>
        </a:p>
      </dgm:t>
    </dgm:pt>
    <dgm:pt modelId="{B0A8366C-8987-4B14-BB98-8369995C5581}">
      <dgm:prSet phldrT="[Text]" custT="1"/>
      <dgm:spPr/>
      <dgm:t>
        <a:bodyPr/>
        <a:lstStyle/>
        <a:p>
          <a:r>
            <a:rPr lang="ru-RU" sz="2400" dirty="0" smtClean="0"/>
            <a:t>объектом оценки является вся стратегия/программа</a:t>
          </a:r>
          <a:endParaRPr lang="en-GB" sz="2400" dirty="0"/>
        </a:p>
      </dgm:t>
    </dgm:pt>
    <dgm:pt modelId="{090ED070-2E1C-4B84-9761-1B0BDCD6A6E3}" type="parTrans" cxnId="{3FE3F028-8D05-4BDE-AFAE-64A768105FB2}">
      <dgm:prSet/>
      <dgm:spPr/>
      <dgm:t>
        <a:bodyPr/>
        <a:lstStyle/>
        <a:p>
          <a:endParaRPr lang="en-GB" sz="3200"/>
        </a:p>
      </dgm:t>
    </dgm:pt>
    <dgm:pt modelId="{CDE79144-EB42-4D3F-A1F2-D0EA4D2C48F7}" type="sibTrans" cxnId="{3FE3F028-8D05-4BDE-AFAE-64A768105FB2}">
      <dgm:prSet/>
      <dgm:spPr/>
      <dgm:t>
        <a:bodyPr/>
        <a:lstStyle/>
        <a:p>
          <a:endParaRPr lang="en-GB" sz="3200"/>
        </a:p>
      </dgm:t>
    </dgm:pt>
    <dgm:pt modelId="{9C8EE843-00DB-4BBA-8509-BC7F14E0589F}">
      <dgm:prSet phldrT="[Text]" custT="1"/>
      <dgm:spPr/>
      <dgm:t>
        <a:bodyPr/>
        <a:lstStyle/>
        <a:p>
          <a:r>
            <a:rPr lang="ru-RU" sz="3200" dirty="0" smtClean="0"/>
            <a:t>Микроэкономический подход</a:t>
          </a:r>
          <a:endParaRPr lang="en-GB" sz="3200" dirty="0"/>
        </a:p>
      </dgm:t>
    </dgm:pt>
    <dgm:pt modelId="{575DCF03-9EB2-4761-AC2D-8776039DFD70}" type="parTrans" cxnId="{6F2F6B4F-1085-42CC-AA28-676CFB50F52A}">
      <dgm:prSet/>
      <dgm:spPr/>
      <dgm:t>
        <a:bodyPr/>
        <a:lstStyle/>
        <a:p>
          <a:endParaRPr lang="en-GB" sz="3200"/>
        </a:p>
      </dgm:t>
    </dgm:pt>
    <dgm:pt modelId="{9C646EFA-0B7B-40D6-828C-85C9E7AE5CB9}" type="sibTrans" cxnId="{6F2F6B4F-1085-42CC-AA28-676CFB50F52A}">
      <dgm:prSet/>
      <dgm:spPr/>
      <dgm:t>
        <a:bodyPr/>
        <a:lstStyle/>
        <a:p>
          <a:endParaRPr lang="en-GB" sz="3200"/>
        </a:p>
      </dgm:t>
    </dgm:pt>
    <dgm:pt modelId="{1A55575E-8176-486F-A16F-B276653620DF}">
      <dgm:prSet phldrT="[Text]" custT="1"/>
      <dgm:spPr/>
      <dgm:t>
        <a:bodyPr/>
        <a:lstStyle/>
        <a:p>
          <a:r>
            <a:rPr lang="ru-RU" sz="2400" dirty="0" smtClean="0"/>
            <a:t>оценка финансирования мероприятий прямым расчетом</a:t>
          </a:r>
          <a:endParaRPr lang="en-GB" sz="2400" dirty="0"/>
        </a:p>
      </dgm:t>
    </dgm:pt>
    <dgm:pt modelId="{71E076BE-E4AD-43B8-8561-91A7F47F51D4}" type="parTrans" cxnId="{04DB1407-5134-43DD-81AC-D2C35B9E694C}">
      <dgm:prSet/>
      <dgm:spPr/>
      <dgm:t>
        <a:bodyPr/>
        <a:lstStyle/>
        <a:p>
          <a:endParaRPr lang="en-GB" sz="3200"/>
        </a:p>
      </dgm:t>
    </dgm:pt>
    <dgm:pt modelId="{6EFC3FB6-F42B-45EA-BC76-57F5803BAEDD}" type="sibTrans" cxnId="{04DB1407-5134-43DD-81AC-D2C35B9E694C}">
      <dgm:prSet/>
      <dgm:spPr/>
      <dgm:t>
        <a:bodyPr/>
        <a:lstStyle/>
        <a:p>
          <a:endParaRPr lang="en-GB" sz="3200"/>
        </a:p>
      </dgm:t>
    </dgm:pt>
    <dgm:pt modelId="{7611C1AD-FC74-4C31-900D-0D1220F988B4}">
      <dgm:prSet phldrT="[Text]" custT="1"/>
      <dgm:spPr/>
      <dgm:t>
        <a:bodyPr/>
        <a:lstStyle/>
        <a:p>
          <a:r>
            <a:rPr lang="ru-RU" sz="1800" dirty="0" smtClean="0"/>
            <a:t>в случае формулирования результатов задачи в виде нефинансовых результатов</a:t>
          </a:r>
          <a:endParaRPr lang="en-GB" sz="1800" dirty="0"/>
        </a:p>
      </dgm:t>
    </dgm:pt>
    <dgm:pt modelId="{E7151C0D-4A2E-4AB4-8C74-A811C35F9B89}" type="sibTrans" cxnId="{D97C66AA-DAC1-4B55-9608-5DEDC9C215BB}">
      <dgm:prSet/>
      <dgm:spPr/>
      <dgm:t>
        <a:bodyPr/>
        <a:lstStyle/>
        <a:p>
          <a:endParaRPr lang="en-GB" sz="3200"/>
        </a:p>
      </dgm:t>
    </dgm:pt>
    <dgm:pt modelId="{CD44D39C-3906-43CF-8BAE-C8DED81E29E0}" type="parTrans" cxnId="{D97C66AA-DAC1-4B55-9608-5DEDC9C215BB}">
      <dgm:prSet/>
      <dgm:spPr/>
      <dgm:t>
        <a:bodyPr/>
        <a:lstStyle/>
        <a:p>
          <a:endParaRPr lang="en-GB" sz="3200"/>
        </a:p>
      </dgm:t>
    </dgm:pt>
    <dgm:pt modelId="{AE4899C0-F0F7-42AB-83D6-033947E64A1A}">
      <dgm:prSet phldrT="[Text]" custT="1"/>
      <dgm:spPr/>
      <dgm:t>
        <a:bodyPr/>
        <a:lstStyle/>
        <a:p>
          <a:r>
            <a:rPr lang="ru-RU" sz="1800" dirty="0" smtClean="0"/>
            <a:t>в случае формулирования результатов задачи в виде финансовых затрат</a:t>
          </a:r>
          <a:endParaRPr lang="en-GB" sz="1800" dirty="0"/>
        </a:p>
      </dgm:t>
    </dgm:pt>
    <dgm:pt modelId="{832E4753-F37C-4E14-98F2-CAFFC5397FBE}" type="sibTrans" cxnId="{D20F310D-C6B7-4CD9-8B68-442A3A57486E}">
      <dgm:prSet/>
      <dgm:spPr/>
      <dgm:t>
        <a:bodyPr/>
        <a:lstStyle/>
        <a:p>
          <a:endParaRPr lang="en-GB" sz="3200"/>
        </a:p>
      </dgm:t>
    </dgm:pt>
    <dgm:pt modelId="{4BE2CF99-AE57-4E2D-90A2-BCE37C264AE1}" type="parTrans" cxnId="{D20F310D-C6B7-4CD9-8B68-442A3A57486E}">
      <dgm:prSet/>
      <dgm:spPr/>
      <dgm:t>
        <a:bodyPr/>
        <a:lstStyle/>
        <a:p>
          <a:endParaRPr lang="en-GB" sz="3200"/>
        </a:p>
      </dgm:t>
    </dgm:pt>
    <dgm:pt modelId="{4E03E69A-FE51-4FF0-8BF3-A405AD902434}">
      <dgm:prSet phldrT="[Text]" custT="1"/>
      <dgm:spPr/>
      <dgm:t>
        <a:bodyPr/>
        <a:lstStyle/>
        <a:p>
          <a:r>
            <a:rPr lang="tg-Cyrl-TJ" sz="2400" dirty="0" smtClean="0"/>
            <a:t>Промежуточныый или мезоуровень - </a:t>
          </a:r>
          <a:r>
            <a:rPr lang="ru-RU" sz="2400" dirty="0" smtClean="0"/>
            <a:t>оценка финансирования крупных задач</a:t>
          </a:r>
          <a:endParaRPr lang="en-GB" sz="2400" dirty="0"/>
        </a:p>
      </dgm:t>
    </dgm:pt>
    <dgm:pt modelId="{9F375EBE-2CF9-416D-9D7E-85D99EFB8FBD}" type="sibTrans" cxnId="{99659E24-C655-428D-B77D-FF14676A8E8A}">
      <dgm:prSet/>
      <dgm:spPr/>
      <dgm:t>
        <a:bodyPr/>
        <a:lstStyle/>
        <a:p>
          <a:endParaRPr lang="en-GB" sz="3200"/>
        </a:p>
      </dgm:t>
    </dgm:pt>
    <dgm:pt modelId="{FB2866A2-3C78-487E-9ABC-0A19B6DBDDDF}" type="parTrans" cxnId="{99659E24-C655-428D-B77D-FF14676A8E8A}">
      <dgm:prSet/>
      <dgm:spPr/>
      <dgm:t>
        <a:bodyPr/>
        <a:lstStyle/>
        <a:p>
          <a:endParaRPr lang="en-GB" sz="3200"/>
        </a:p>
      </dgm:t>
    </dgm:pt>
    <dgm:pt modelId="{6896B4B2-78D0-4E51-8F17-175D0EC854FD}" type="pres">
      <dgm:prSet presAssocID="{918DB11D-903D-4052-A5AD-5C825865A5A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1B46208-4BCA-4FB8-9658-F7511D8E29DA}" type="pres">
      <dgm:prSet presAssocID="{9C8EE843-00DB-4BBA-8509-BC7F14E0589F}" presName="boxAndChildren" presStyleCnt="0"/>
      <dgm:spPr/>
      <dgm:t>
        <a:bodyPr/>
        <a:lstStyle/>
        <a:p>
          <a:endParaRPr lang="ru-RU"/>
        </a:p>
      </dgm:t>
    </dgm:pt>
    <dgm:pt modelId="{EDC0E310-052B-4D55-8708-C4FA9CA02276}" type="pres">
      <dgm:prSet presAssocID="{9C8EE843-00DB-4BBA-8509-BC7F14E0589F}" presName="parentTextBox" presStyleLbl="node1" presStyleIdx="0" presStyleCnt="3"/>
      <dgm:spPr/>
      <dgm:t>
        <a:bodyPr/>
        <a:lstStyle/>
        <a:p>
          <a:endParaRPr lang="en-GB"/>
        </a:p>
      </dgm:t>
    </dgm:pt>
    <dgm:pt modelId="{A93B3B71-9EB9-4CC7-9E8D-2A4D9E43A3C1}" type="pres">
      <dgm:prSet presAssocID="{9C8EE843-00DB-4BBA-8509-BC7F14E0589F}" presName="entireBox" presStyleLbl="node1" presStyleIdx="0" presStyleCnt="3" custLinFactNeighborX="-348"/>
      <dgm:spPr/>
      <dgm:t>
        <a:bodyPr/>
        <a:lstStyle/>
        <a:p>
          <a:endParaRPr lang="en-GB"/>
        </a:p>
      </dgm:t>
    </dgm:pt>
    <dgm:pt modelId="{FDDE62D9-0096-44D5-BF25-C3A823961542}" type="pres">
      <dgm:prSet presAssocID="{9C8EE843-00DB-4BBA-8509-BC7F14E0589F}" presName="descendantBox" presStyleCnt="0"/>
      <dgm:spPr/>
      <dgm:t>
        <a:bodyPr/>
        <a:lstStyle/>
        <a:p>
          <a:endParaRPr lang="ru-RU"/>
        </a:p>
      </dgm:t>
    </dgm:pt>
    <dgm:pt modelId="{C3AA3EC1-E8FB-4A93-BA01-A9016BAC9908}" type="pres">
      <dgm:prSet presAssocID="{1A55575E-8176-486F-A16F-B276653620DF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BA30C7-659F-46ED-9F17-CDFB06515E35}" type="pres">
      <dgm:prSet presAssocID="{9F375EBE-2CF9-416D-9D7E-85D99EFB8FBD}" presName="sp" presStyleCnt="0"/>
      <dgm:spPr/>
      <dgm:t>
        <a:bodyPr/>
        <a:lstStyle/>
        <a:p>
          <a:endParaRPr lang="ru-RU"/>
        </a:p>
      </dgm:t>
    </dgm:pt>
    <dgm:pt modelId="{4F2BE1A8-CC45-452E-9AAE-104A2A134780}" type="pres">
      <dgm:prSet presAssocID="{4E03E69A-FE51-4FF0-8BF3-A405AD902434}" presName="arrowAndChildren" presStyleCnt="0"/>
      <dgm:spPr/>
      <dgm:t>
        <a:bodyPr/>
        <a:lstStyle/>
        <a:p>
          <a:endParaRPr lang="ru-RU"/>
        </a:p>
      </dgm:t>
    </dgm:pt>
    <dgm:pt modelId="{975C0FA8-76AA-4D1E-A453-F8E51ED1B761}" type="pres">
      <dgm:prSet presAssocID="{4E03E69A-FE51-4FF0-8BF3-A405AD902434}" presName="parentTextArrow" presStyleLbl="node1" presStyleIdx="0" presStyleCnt="3"/>
      <dgm:spPr/>
      <dgm:t>
        <a:bodyPr/>
        <a:lstStyle/>
        <a:p>
          <a:endParaRPr lang="en-GB"/>
        </a:p>
      </dgm:t>
    </dgm:pt>
    <dgm:pt modelId="{0D201CA6-BAAB-40FA-A527-A7DCC9212801}" type="pres">
      <dgm:prSet presAssocID="{4E03E69A-FE51-4FF0-8BF3-A405AD902434}" presName="arrow" presStyleLbl="node1" presStyleIdx="1" presStyleCnt="3" custScaleY="143247"/>
      <dgm:spPr/>
      <dgm:t>
        <a:bodyPr/>
        <a:lstStyle/>
        <a:p>
          <a:endParaRPr lang="en-GB"/>
        </a:p>
      </dgm:t>
    </dgm:pt>
    <dgm:pt modelId="{12AF1B7E-34F2-4744-8D02-FF542E617168}" type="pres">
      <dgm:prSet presAssocID="{4E03E69A-FE51-4FF0-8BF3-A405AD902434}" presName="descendantArrow" presStyleCnt="0"/>
      <dgm:spPr/>
      <dgm:t>
        <a:bodyPr/>
        <a:lstStyle/>
        <a:p>
          <a:endParaRPr lang="ru-RU"/>
        </a:p>
      </dgm:t>
    </dgm:pt>
    <dgm:pt modelId="{0DA2E182-6D58-4D5D-B7E0-1ECE9F9EAAD4}" type="pres">
      <dgm:prSet presAssocID="{AE4899C0-F0F7-42AB-83D6-033947E64A1A}" presName="childTextArrow" presStyleLbl="fgAccFollowNode1" presStyleIdx="1" presStyleCnt="4" custScaleY="142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B81A7FB-59EF-4AF3-8E4A-39EB2E538848}" type="pres">
      <dgm:prSet presAssocID="{7611C1AD-FC74-4C31-900D-0D1220F988B4}" presName="childTextArrow" presStyleLbl="fgAccFollowNode1" presStyleIdx="2" presStyleCnt="4" custScaleY="1420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B76B15-4B5D-4518-BA80-DF2E8081AA53}" type="pres">
      <dgm:prSet presAssocID="{A1E71394-1DBD-469B-BB3A-9885EA67E544}" presName="sp" presStyleCnt="0"/>
      <dgm:spPr/>
      <dgm:t>
        <a:bodyPr/>
        <a:lstStyle/>
        <a:p>
          <a:endParaRPr lang="ru-RU"/>
        </a:p>
      </dgm:t>
    </dgm:pt>
    <dgm:pt modelId="{03DCBF24-1845-4698-BF69-EC499A079E50}" type="pres">
      <dgm:prSet presAssocID="{7AA14297-B243-4D4C-81B7-CEDB51A5446E}" presName="arrowAndChildren" presStyleCnt="0"/>
      <dgm:spPr/>
      <dgm:t>
        <a:bodyPr/>
        <a:lstStyle/>
        <a:p>
          <a:endParaRPr lang="ru-RU"/>
        </a:p>
      </dgm:t>
    </dgm:pt>
    <dgm:pt modelId="{45969CB1-1CD0-41EF-B069-6AB4AFCE66DC}" type="pres">
      <dgm:prSet presAssocID="{7AA14297-B243-4D4C-81B7-CEDB51A5446E}" presName="parentTextArrow" presStyleLbl="node1" presStyleIdx="1" presStyleCnt="3"/>
      <dgm:spPr/>
      <dgm:t>
        <a:bodyPr/>
        <a:lstStyle/>
        <a:p>
          <a:endParaRPr lang="en-GB"/>
        </a:p>
      </dgm:t>
    </dgm:pt>
    <dgm:pt modelId="{208D4811-0588-43EB-99AB-36A3281F90B3}" type="pres">
      <dgm:prSet presAssocID="{7AA14297-B243-4D4C-81B7-CEDB51A5446E}" presName="arrow" presStyleLbl="node1" presStyleIdx="2" presStyleCnt="3"/>
      <dgm:spPr/>
      <dgm:t>
        <a:bodyPr/>
        <a:lstStyle/>
        <a:p>
          <a:endParaRPr lang="en-GB"/>
        </a:p>
      </dgm:t>
    </dgm:pt>
    <dgm:pt modelId="{6E5B1DBD-584B-43DB-B360-80437A28FDCA}" type="pres">
      <dgm:prSet presAssocID="{7AA14297-B243-4D4C-81B7-CEDB51A5446E}" presName="descendantArrow" presStyleCnt="0"/>
      <dgm:spPr/>
      <dgm:t>
        <a:bodyPr/>
        <a:lstStyle/>
        <a:p>
          <a:endParaRPr lang="ru-RU"/>
        </a:p>
      </dgm:t>
    </dgm:pt>
    <dgm:pt modelId="{A59CA041-3E11-47D4-998B-94E0AD327C2A}" type="pres">
      <dgm:prSet presAssocID="{B0A8366C-8987-4B14-BB98-8369995C5581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FE3F028-8D05-4BDE-AFAE-64A768105FB2}" srcId="{7AA14297-B243-4D4C-81B7-CEDB51A5446E}" destId="{B0A8366C-8987-4B14-BB98-8369995C5581}" srcOrd="0" destOrd="0" parTransId="{090ED070-2E1C-4B84-9761-1B0BDCD6A6E3}" sibTransId="{CDE79144-EB42-4D3F-A1F2-D0EA4D2C48F7}"/>
    <dgm:cxn modelId="{A02F5516-3609-47BA-BA94-8826F572081B}" type="presOf" srcId="{4E03E69A-FE51-4FF0-8BF3-A405AD902434}" destId="{0D201CA6-BAAB-40FA-A527-A7DCC9212801}" srcOrd="1" destOrd="0" presId="urn:microsoft.com/office/officeart/2005/8/layout/process4"/>
    <dgm:cxn modelId="{36A7CC37-06F8-4C9C-AFEB-1A97F93FD513}" type="presOf" srcId="{7AA14297-B243-4D4C-81B7-CEDB51A5446E}" destId="{208D4811-0588-43EB-99AB-36A3281F90B3}" srcOrd="1" destOrd="0" presId="urn:microsoft.com/office/officeart/2005/8/layout/process4"/>
    <dgm:cxn modelId="{D20F310D-C6B7-4CD9-8B68-442A3A57486E}" srcId="{4E03E69A-FE51-4FF0-8BF3-A405AD902434}" destId="{AE4899C0-F0F7-42AB-83D6-033947E64A1A}" srcOrd="0" destOrd="0" parTransId="{4BE2CF99-AE57-4E2D-90A2-BCE37C264AE1}" sibTransId="{832E4753-F37C-4E14-98F2-CAFFC5397FBE}"/>
    <dgm:cxn modelId="{D97C66AA-DAC1-4B55-9608-5DEDC9C215BB}" srcId="{4E03E69A-FE51-4FF0-8BF3-A405AD902434}" destId="{7611C1AD-FC74-4C31-900D-0D1220F988B4}" srcOrd="1" destOrd="0" parTransId="{CD44D39C-3906-43CF-8BAE-C8DED81E29E0}" sibTransId="{E7151C0D-4A2E-4AB4-8C74-A811C35F9B89}"/>
    <dgm:cxn modelId="{FCE1D68E-3D85-4E0F-A034-6BB8AB9A305D}" type="presOf" srcId="{9C8EE843-00DB-4BBA-8509-BC7F14E0589F}" destId="{EDC0E310-052B-4D55-8708-C4FA9CA02276}" srcOrd="0" destOrd="0" presId="urn:microsoft.com/office/officeart/2005/8/layout/process4"/>
    <dgm:cxn modelId="{99659E24-C655-428D-B77D-FF14676A8E8A}" srcId="{918DB11D-903D-4052-A5AD-5C825865A5A5}" destId="{4E03E69A-FE51-4FF0-8BF3-A405AD902434}" srcOrd="1" destOrd="0" parTransId="{FB2866A2-3C78-487E-9ABC-0A19B6DBDDDF}" sibTransId="{9F375EBE-2CF9-416D-9D7E-85D99EFB8FBD}"/>
    <dgm:cxn modelId="{2636DAF2-3C57-4E64-9DC6-7FD550401F9D}" type="presOf" srcId="{9C8EE843-00DB-4BBA-8509-BC7F14E0589F}" destId="{A93B3B71-9EB9-4CC7-9E8D-2A4D9E43A3C1}" srcOrd="1" destOrd="0" presId="urn:microsoft.com/office/officeart/2005/8/layout/process4"/>
    <dgm:cxn modelId="{523FA0B8-D3F3-4FBF-B5CB-699C165FC70C}" type="presOf" srcId="{7611C1AD-FC74-4C31-900D-0D1220F988B4}" destId="{2B81A7FB-59EF-4AF3-8E4A-39EB2E538848}" srcOrd="0" destOrd="0" presId="urn:microsoft.com/office/officeart/2005/8/layout/process4"/>
    <dgm:cxn modelId="{369876FE-C631-4ADD-890B-CA81F2C77DAC}" type="presOf" srcId="{1A55575E-8176-486F-A16F-B276653620DF}" destId="{C3AA3EC1-E8FB-4A93-BA01-A9016BAC9908}" srcOrd="0" destOrd="0" presId="urn:microsoft.com/office/officeart/2005/8/layout/process4"/>
    <dgm:cxn modelId="{4503BC26-C3DA-4F4B-B0F5-EFB29EEFEDB0}" type="presOf" srcId="{918DB11D-903D-4052-A5AD-5C825865A5A5}" destId="{6896B4B2-78D0-4E51-8F17-175D0EC854FD}" srcOrd="0" destOrd="0" presId="urn:microsoft.com/office/officeart/2005/8/layout/process4"/>
    <dgm:cxn modelId="{6F2F6B4F-1085-42CC-AA28-676CFB50F52A}" srcId="{918DB11D-903D-4052-A5AD-5C825865A5A5}" destId="{9C8EE843-00DB-4BBA-8509-BC7F14E0589F}" srcOrd="2" destOrd="0" parTransId="{575DCF03-9EB2-4761-AC2D-8776039DFD70}" sibTransId="{9C646EFA-0B7B-40D6-828C-85C9E7AE5CB9}"/>
    <dgm:cxn modelId="{5C5CBA50-AE7C-416E-9D0F-12AC5D41C8F8}" type="presOf" srcId="{4E03E69A-FE51-4FF0-8BF3-A405AD902434}" destId="{975C0FA8-76AA-4D1E-A453-F8E51ED1B761}" srcOrd="0" destOrd="0" presId="urn:microsoft.com/office/officeart/2005/8/layout/process4"/>
    <dgm:cxn modelId="{677647E1-159F-426A-9355-745A44E57DF2}" type="presOf" srcId="{7AA14297-B243-4D4C-81B7-CEDB51A5446E}" destId="{45969CB1-1CD0-41EF-B069-6AB4AFCE66DC}" srcOrd="0" destOrd="0" presId="urn:microsoft.com/office/officeart/2005/8/layout/process4"/>
    <dgm:cxn modelId="{04DB1407-5134-43DD-81AC-D2C35B9E694C}" srcId="{9C8EE843-00DB-4BBA-8509-BC7F14E0589F}" destId="{1A55575E-8176-486F-A16F-B276653620DF}" srcOrd="0" destOrd="0" parTransId="{71E076BE-E4AD-43B8-8561-91A7F47F51D4}" sibTransId="{6EFC3FB6-F42B-45EA-BC76-57F5803BAEDD}"/>
    <dgm:cxn modelId="{A168F13A-4D60-4BE3-84E1-6AC1378125AC}" type="presOf" srcId="{AE4899C0-F0F7-42AB-83D6-033947E64A1A}" destId="{0DA2E182-6D58-4D5D-B7E0-1ECE9F9EAAD4}" srcOrd="0" destOrd="0" presId="urn:microsoft.com/office/officeart/2005/8/layout/process4"/>
    <dgm:cxn modelId="{F74149B3-EAAA-4613-BA9C-42288863222F}" srcId="{918DB11D-903D-4052-A5AD-5C825865A5A5}" destId="{7AA14297-B243-4D4C-81B7-CEDB51A5446E}" srcOrd="0" destOrd="0" parTransId="{30B2327A-4304-4F06-9298-C21C992A2997}" sibTransId="{A1E71394-1DBD-469B-BB3A-9885EA67E544}"/>
    <dgm:cxn modelId="{59AD2DBF-CD5E-423B-8008-8CFF4DDBF742}" type="presOf" srcId="{B0A8366C-8987-4B14-BB98-8369995C5581}" destId="{A59CA041-3E11-47D4-998B-94E0AD327C2A}" srcOrd="0" destOrd="0" presId="urn:microsoft.com/office/officeart/2005/8/layout/process4"/>
    <dgm:cxn modelId="{A4146E6D-4998-4F59-A71F-51EDF4535902}" type="presParOf" srcId="{6896B4B2-78D0-4E51-8F17-175D0EC854FD}" destId="{01B46208-4BCA-4FB8-9658-F7511D8E29DA}" srcOrd="0" destOrd="0" presId="urn:microsoft.com/office/officeart/2005/8/layout/process4"/>
    <dgm:cxn modelId="{BBB0E7BD-741C-421D-8A64-9A929D2E20E0}" type="presParOf" srcId="{01B46208-4BCA-4FB8-9658-F7511D8E29DA}" destId="{EDC0E310-052B-4D55-8708-C4FA9CA02276}" srcOrd="0" destOrd="0" presId="urn:microsoft.com/office/officeart/2005/8/layout/process4"/>
    <dgm:cxn modelId="{E0240FAE-B4F9-4795-9BF6-7EBCC1B4DF27}" type="presParOf" srcId="{01B46208-4BCA-4FB8-9658-F7511D8E29DA}" destId="{A93B3B71-9EB9-4CC7-9E8D-2A4D9E43A3C1}" srcOrd="1" destOrd="0" presId="urn:microsoft.com/office/officeart/2005/8/layout/process4"/>
    <dgm:cxn modelId="{B703D07E-F9BB-468B-A2B1-CF7DE74568ED}" type="presParOf" srcId="{01B46208-4BCA-4FB8-9658-F7511D8E29DA}" destId="{FDDE62D9-0096-44D5-BF25-C3A823961542}" srcOrd="2" destOrd="0" presId="urn:microsoft.com/office/officeart/2005/8/layout/process4"/>
    <dgm:cxn modelId="{567762B9-68AA-4C5F-8ECF-49F92228E1BC}" type="presParOf" srcId="{FDDE62D9-0096-44D5-BF25-C3A823961542}" destId="{C3AA3EC1-E8FB-4A93-BA01-A9016BAC9908}" srcOrd="0" destOrd="0" presId="urn:microsoft.com/office/officeart/2005/8/layout/process4"/>
    <dgm:cxn modelId="{14CD5521-E77E-45DD-996A-8F9889B9E021}" type="presParOf" srcId="{6896B4B2-78D0-4E51-8F17-175D0EC854FD}" destId="{0EBA30C7-659F-46ED-9F17-CDFB06515E35}" srcOrd="1" destOrd="0" presId="urn:microsoft.com/office/officeart/2005/8/layout/process4"/>
    <dgm:cxn modelId="{37CB81CB-0964-4BC8-98AC-97CEE8AA1D4B}" type="presParOf" srcId="{6896B4B2-78D0-4E51-8F17-175D0EC854FD}" destId="{4F2BE1A8-CC45-452E-9AAE-104A2A134780}" srcOrd="2" destOrd="0" presId="urn:microsoft.com/office/officeart/2005/8/layout/process4"/>
    <dgm:cxn modelId="{18354807-3A10-4BF0-B69F-48D602469396}" type="presParOf" srcId="{4F2BE1A8-CC45-452E-9AAE-104A2A134780}" destId="{975C0FA8-76AA-4D1E-A453-F8E51ED1B761}" srcOrd="0" destOrd="0" presId="urn:microsoft.com/office/officeart/2005/8/layout/process4"/>
    <dgm:cxn modelId="{B4BF1C5D-53E8-4D19-94BB-CEDD367076F5}" type="presParOf" srcId="{4F2BE1A8-CC45-452E-9AAE-104A2A134780}" destId="{0D201CA6-BAAB-40FA-A527-A7DCC9212801}" srcOrd="1" destOrd="0" presId="urn:microsoft.com/office/officeart/2005/8/layout/process4"/>
    <dgm:cxn modelId="{D02B4E1E-C372-467A-AC37-F1FEFA665CD6}" type="presParOf" srcId="{4F2BE1A8-CC45-452E-9AAE-104A2A134780}" destId="{12AF1B7E-34F2-4744-8D02-FF542E617168}" srcOrd="2" destOrd="0" presId="urn:microsoft.com/office/officeart/2005/8/layout/process4"/>
    <dgm:cxn modelId="{46DD2667-7F36-4992-AC36-5AE6AECCF93D}" type="presParOf" srcId="{12AF1B7E-34F2-4744-8D02-FF542E617168}" destId="{0DA2E182-6D58-4D5D-B7E0-1ECE9F9EAAD4}" srcOrd="0" destOrd="0" presId="urn:microsoft.com/office/officeart/2005/8/layout/process4"/>
    <dgm:cxn modelId="{92461704-E860-4F03-BA9C-60703D966FF3}" type="presParOf" srcId="{12AF1B7E-34F2-4744-8D02-FF542E617168}" destId="{2B81A7FB-59EF-4AF3-8E4A-39EB2E538848}" srcOrd="1" destOrd="0" presId="urn:microsoft.com/office/officeart/2005/8/layout/process4"/>
    <dgm:cxn modelId="{9ECD5750-3CCA-459B-BEF0-4B4E596E1350}" type="presParOf" srcId="{6896B4B2-78D0-4E51-8F17-175D0EC854FD}" destId="{58B76B15-4B5D-4518-BA80-DF2E8081AA53}" srcOrd="3" destOrd="0" presId="urn:microsoft.com/office/officeart/2005/8/layout/process4"/>
    <dgm:cxn modelId="{41A839C9-BD96-4E4A-93AB-E147B032932A}" type="presParOf" srcId="{6896B4B2-78D0-4E51-8F17-175D0EC854FD}" destId="{03DCBF24-1845-4698-BF69-EC499A079E50}" srcOrd="4" destOrd="0" presId="urn:microsoft.com/office/officeart/2005/8/layout/process4"/>
    <dgm:cxn modelId="{12FED977-4261-458C-86C4-D7513814D595}" type="presParOf" srcId="{03DCBF24-1845-4698-BF69-EC499A079E50}" destId="{45969CB1-1CD0-41EF-B069-6AB4AFCE66DC}" srcOrd="0" destOrd="0" presId="urn:microsoft.com/office/officeart/2005/8/layout/process4"/>
    <dgm:cxn modelId="{B08BC2C8-F0D8-4B86-A56B-169BFDED4EC2}" type="presParOf" srcId="{03DCBF24-1845-4698-BF69-EC499A079E50}" destId="{208D4811-0588-43EB-99AB-36A3281F90B3}" srcOrd="1" destOrd="0" presId="urn:microsoft.com/office/officeart/2005/8/layout/process4"/>
    <dgm:cxn modelId="{E4AF668A-C018-4A86-A26A-6421C8B44752}" type="presParOf" srcId="{03DCBF24-1845-4698-BF69-EC499A079E50}" destId="{6E5B1DBD-584B-43DB-B360-80437A28FDCA}" srcOrd="2" destOrd="0" presId="urn:microsoft.com/office/officeart/2005/8/layout/process4"/>
    <dgm:cxn modelId="{10D96D01-FC4E-4C23-80FF-D6F0797A3E1C}" type="presParOf" srcId="{6E5B1DBD-584B-43DB-B360-80437A28FDCA}" destId="{A59CA041-3E11-47D4-998B-94E0AD327C2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AF3651-7F5C-4CEF-B163-C2887DBF2999}" type="doc">
      <dgm:prSet loTypeId="urn:microsoft.com/office/officeart/2005/8/layout/radial4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3A950625-1DFB-4F52-91C9-303681B0E54B}">
      <dgm:prSet phldrT="[Text]"/>
      <dgm:spPr/>
      <dgm:t>
        <a:bodyPr/>
        <a:lstStyle/>
        <a:p>
          <a:r>
            <a:rPr lang="ru-RU" dirty="0" smtClean="0"/>
            <a:t>Стратегия/</a:t>
          </a:r>
        </a:p>
        <a:p>
          <a:r>
            <a:rPr lang="ru-RU" dirty="0" smtClean="0"/>
            <a:t>программа</a:t>
          </a:r>
          <a:endParaRPr lang="en-GB" dirty="0"/>
        </a:p>
      </dgm:t>
    </dgm:pt>
    <dgm:pt modelId="{591BBBD7-EFF4-4162-8489-799B273DEEF9}" type="parTrans" cxnId="{22060420-BC09-459D-A829-C1FFA52DDA47}">
      <dgm:prSet/>
      <dgm:spPr/>
      <dgm:t>
        <a:bodyPr/>
        <a:lstStyle/>
        <a:p>
          <a:endParaRPr lang="en-GB"/>
        </a:p>
      </dgm:t>
    </dgm:pt>
    <dgm:pt modelId="{EA314F74-661F-4AE0-AF1F-C0FF76DB176C}" type="sibTrans" cxnId="{22060420-BC09-459D-A829-C1FFA52DDA47}">
      <dgm:prSet/>
      <dgm:spPr/>
      <dgm:t>
        <a:bodyPr/>
        <a:lstStyle/>
        <a:p>
          <a:endParaRPr lang="en-GB"/>
        </a:p>
      </dgm:t>
    </dgm:pt>
    <dgm:pt modelId="{D57CEB3A-AFEA-4605-9EC3-78EA62C60E62}">
      <dgm:prSet phldrT="[Text]"/>
      <dgm:spPr/>
      <dgm:t>
        <a:bodyPr/>
        <a:lstStyle/>
        <a:p>
          <a:r>
            <a:rPr lang="ru-RU" dirty="0" smtClean="0"/>
            <a:t>Представители частного сектора</a:t>
          </a:r>
        </a:p>
      </dgm:t>
    </dgm:pt>
    <dgm:pt modelId="{FABA5171-868C-4836-9508-0CCCB35BF519}" type="parTrans" cxnId="{89DDE464-DCFF-4208-94E6-81971B832CC5}">
      <dgm:prSet/>
      <dgm:spPr/>
      <dgm:t>
        <a:bodyPr/>
        <a:lstStyle/>
        <a:p>
          <a:endParaRPr lang="en-GB"/>
        </a:p>
      </dgm:t>
    </dgm:pt>
    <dgm:pt modelId="{1F3E960E-88FC-4D75-B659-9ADF73FA6237}" type="sibTrans" cxnId="{89DDE464-DCFF-4208-94E6-81971B832CC5}">
      <dgm:prSet/>
      <dgm:spPr/>
      <dgm:t>
        <a:bodyPr/>
        <a:lstStyle/>
        <a:p>
          <a:endParaRPr lang="en-GB"/>
        </a:p>
      </dgm:t>
    </dgm:pt>
    <dgm:pt modelId="{018740CD-D0F1-4122-B8F2-FF647245DB0A}">
      <dgm:prSet phldrT="[Text]"/>
      <dgm:spPr/>
      <dgm:t>
        <a:bodyPr/>
        <a:lstStyle/>
        <a:p>
          <a:r>
            <a:rPr lang="ru-RU" dirty="0" smtClean="0"/>
            <a:t>Бюджетные организации</a:t>
          </a:r>
        </a:p>
      </dgm:t>
    </dgm:pt>
    <dgm:pt modelId="{AB6489BC-5986-4CD3-80C6-BC9E8DD815B4}" type="parTrans" cxnId="{A6F9DF91-D52B-49C8-96D3-3B02AC87C967}">
      <dgm:prSet/>
      <dgm:spPr/>
      <dgm:t>
        <a:bodyPr/>
        <a:lstStyle/>
        <a:p>
          <a:endParaRPr lang="en-GB"/>
        </a:p>
      </dgm:t>
    </dgm:pt>
    <dgm:pt modelId="{E580A7D2-EAB8-4A14-961F-88BA71B10386}" type="sibTrans" cxnId="{A6F9DF91-D52B-49C8-96D3-3B02AC87C967}">
      <dgm:prSet/>
      <dgm:spPr/>
      <dgm:t>
        <a:bodyPr/>
        <a:lstStyle/>
        <a:p>
          <a:endParaRPr lang="en-GB"/>
        </a:p>
      </dgm:t>
    </dgm:pt>
    <dgm:pt modelId="{C1C054D9-2020-4EEE-BF03-84B30A4CA45B}">
      <dgm:prSet phldrT="[Text]"/>
      <dgm:spPr/>
      <dgm:t>
        <a:bodyPr/>
        <a:lstStyle/>
        <a:p>
          <a:r>
            <a:rPr lang="ru-RU" dirty="0" smtClean="0"/>
            <a:t>Партнеры по развитию</a:t>
          </a:r>
        </a:p>
      </dgm:t>
    </dgm:pt>
    <dgm:pt modelId="{6A2C35FA-3677-435C-B3CC-1B0FA638478D}" type="parTrans" cxnId="{33018540-3011-4098-A39F-5BA82899FC60}">
      <dgm:prSet/>
      <dgm:spPr/>
      <dgm:t>
        <a:bodyPr/>
        <a:lstStyle/>
        <a:p>
          <a:endParaRPr lang="en-GB"/>
        </a:p>
      </dgm:t>
    </dgm:pt>
    <dgm:pt modelId="{7D7502B6-6DAE-4A4A-BBB7-54847A162084}" type="sibTrans" cxnId="{33018540-3011-4098-A39F-5BA82899FC60}">
      <dgm:prSet/>
      <dgm:spPr/>
      <dgm:t>
        <a:bodyPr/>
        <a:lstStyle/>
        <a:p>
          <a:endParaRPr lang="en-GB"/>
        </a:p>
      </dgm:t>
    </dgm:pt>
    <dgm:pt modelId="{04032F31-142A-4F69-AAE9-ED1DE3DFFA1E}" type="pres">
      <dgm:prSet presAssocID="{FCAF3651-7F5C-4CEF-B163-C2887DBF299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28C29EB-8079-4680-9B14-4D267EB10C96}" type="pres">
      <dgm:prSet presAssocID="{3A950625-1DFB-4F52-91C9-303681B0E54B}" presName="centerShape" presStyleLbl="node0" presStyleIdx="0" presStyleCnt="1"/>
      <dgm:spPr/>
      <dgm:t>
        <a:bodyPr/>
        <a:lstStyle/>
        <a:p>
          <a:endParaRPr lang="en-GB"/>
        </a:p>
      </dgm:t>
    </dgm:pt>
    <dgm:pt modelId="{078CB4D7-9201-4667-ABD9-C585A02162E9}" type="pres">
      <dgm:prSet presAssocID="{FABA5171-868C-4836-9508-0CCCB35BF519}" presName="parTrans" presStyleLbl="bgSibTrans2D1" presStyleIdx="0" presStyleCnt="3"/>
      <dgm:spPr/>
      <dgm:t>
        <a:bodyPr/>
        <a:lstStyle/>
        <a:p>
          <a:endParaRPr lang="en-GB"/>
        </a:p>
      </dgm:t>
    </dgm:pt>
    <dgm:pt modelId="{0F08D2AB-F909-4056-BFA1-0EA1BCB0EDC5}" type="pres">
      <dgm:prSet presAssocID="{D57CEB3A-AFEA-4605-9EC3-78EA62C60E62}" presName="node" presStyleLbl="node1" presStyleIdx="0" presStyleCnt="3" custScaleX="109070" custRadScaleRad="188510" custRadScaleInc="-2775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1763F7-ACA1-40D2-B654-656FDEDFF6DA}" type="pres">
      <dgm:prSet presAssocID="{AB6489BC-5986-4CD3-80C6-BC9E8DD815B4}" presName="parTrans" presStyleLbl="bgSibTrans2D1" presStyleIdx="1" presStyleCnt="3"/>
      <dgm:spPr/>
      <dgm:t>
        <a:bodyPr/>
        <a:lstStyle/>
        <a:p>
          <a:endParaRPr lang="en-GB"/>
        </a:p>
      </dgm:t>
    </dgm:pt>
    <dgm:pt modelId="{243AEC88-6868-405D-92E7-7F519335E99F}" type="pres">
      <dgm:prSet presAssocID="{018740CD-D0F1-4122-B8F2-FF647245DB0A}" presName="node" presStyleLbl="node1" presStyleIdx="1" presStyleCnt="3" custScaleX="145888" custScaleY="7886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5BF6CB-99DD-431E-9C0F-33CAA59BEB3A}" type="pres">
      <dgm:prSet presAssocID="{6A2C35FA-3677-435C-B3CC-1B0FA638478D}" presName="parTrans" presStyleLbl="bgSibTrans2D1" presStyleIdx="2" presStyleCnt="3"/>
      <dgm:spPr/>
      <dgm:t>
        <a:bodyPr/>
        <a:lstStyle/>
        <a:p>
          <a:endParaRPr lang="en-GB"/>
        </a:p>
      </dgm:t>
    </dgm:pt>
    <dgm:pt modelId="{F30DC0AF-64A9-4892-95C7-5257648E7F01}" type="pres">
      <dgm:prSet presAssocID="{C1C054D9-2020-4EEE-BF03-84B30A4CA45B}" presName="node" presStyleLbl="node1" presStyleIdx="2" presStyleCnt="3" custScaleX="110448" custRadScaleRad="190477" custRadScaleInc="2860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D05307E-E2C1-4D98-BB75-48F197CACB0A}" type="presOf" srcId="{018740CD-D0F1-4122-B8F2-FF647245DB0A}" destId="{243AEC88-6868-405D-92E7-7F519335E99F}" srcOrd="0" destOrd="0" presId="urn:microsoft.com/office/officeart/2005/8/layout/radial4"/>
    <dgm:cxn modelId="{DCA843F1-50B9-418E-956E-9EDC8C5C87CC}" type="presOf" srcId="{6A2C35FA-3677-435C-B3CC-1B0FA638478D}" destId="{E95BF6CB-99DD-431E-9C0F-33CAA59BEB3A}" srcOrd="0" destOrd="0" presId="urn:microsoft.com/office/officeart/2005/8/layout/radial4"/>
    <dgm:cxn modelId="{20E9F44E-6E07-4A39-A187-A050F5D5880C}" type="presOf" srcId="{FABA5171-868C-4836-9508-0CCCB35BF519}" destId="{078CB4D7-9201-4667-ABD9-C585A02162E9}" srcOrd="0" destOrd="0" presId="urn:microsoft.com/office/officeart/2005/8/layout/radial4"/>
    <dgm:cxn modelId="{A6F9DF91-D52B-49C8-96D3-3B02AC87C967}" srcId="{3A950625-1DFB-4F52-91C9-303681B0E54B}" destId="{018740CD-D0F1-4122-B8F2-FF647245DB0A}" srcOrd="1" destOrd="0" parTransId="{AB6489BC-5986-4CD3-80C6-BC9E8DD815B4}" sibTransId="{E580A7D2-EAB8-4A14-961F-88BA71B10386}"/>
    <dgm:cxn modelId="{4A84771D-8891-4426-B34F-30F3B00DAE31}" type="presOf" srcId="{C1C054D9-2020-4EEE-BF03-84B30A4CA45B}" destId="{F30DC0AF-64A9-4892-95C7-5257648E7F01}" srcOrd="0" destOrd="0" presId="urn:microsoft.com/office/officeart/2005/8/layout/radial4"/>
    <dgm:cxn modelId="{DB0890E7-FDD7-462C-9CF0-1D9F6F01BDE4}" type="presOf" srcId="{AB6489BC-5986-4CD3-80C6-BC9E8DD815B4}" destId="{201763F7-ACA1-40D2-B654-656FDEDFF6DA}" srcOrd="0" destOrd="0" presId="urn:microsoft.com/office/officeart/2005/8/layout/radial4"/>
    <dgm:cxn modelId="{58430BBC-6E03-4184-AF67-870722C91AA2}" type="presOf" srcId="{3A950625-1DFB-4F52-91C9-303681B0E54B}" destId="{128C29EB-8079-4680-9B14-4D267EB10C96}" srcOrd="0" destOrd="0" presId="urn:microsoft.com/office/officeart/2005/8/layout/radial4"/>
    <dgm:cxn modelId="{DCA1F1A7-E32E-4784-B36F-B037D9CDC3F4}" type="presOf" srcId="{D57CEB3A-AFEA-4605-9EC3-78EA62C60E62}" destId="{0F08D2AB-F909-4056-BFA1-0EA1BCB0EDC5}" srcOrd="0" destOrd="0" presId="urn:microsoft.com/office/officeart/2005/8/layout/radial4"/>
    <dgm:cxn modelId="{22060420-BC09-459D-A829-C1FFA52DDA47}" srcId="{FCAF3651-7F5C-4CEF-B163-C2887DBF2999}" destId="{3A950625-1DFB-4F52-91C9-303681B0E54B}" srcOrd="0" destOrd="0" parTransId="{591BBBD7-EFF4-4162-8489-799B273DEEF9}" sibTransId="{EA314F74-661F-4AE0-AF1F-C0FF76DB176C}"/>
    <dgm:cxn modelId="{89DDE464-DCFF-4208-94E6-81971B832CC5}" srcId="{3A950625-1DFB-4F52-91C9-303681B0E54B}" destId="{D57CEB3A-AFEA-4605-9EC3-78EA62C60E62}" srcOrd="0" destOrd="0" parTransId="{FABA5171-868C-4836-9508-0CCCB35BF519}" sibTransId="{1F3E960E-88FC-4D75-B659-9ADF73FA6237}"/>
    <dgm:cxn modelId="{D8FDA9BB-E7DD-47AE-8988-EE50211F9D78}" type="presOf" srcId="{FCAF3651-7F5C-4CEF-B163-C2887DBF2999}" destId="{04032F31-142A-4F69-AAE9-ED1DE3DFFA1E}" srcOrd="0" destOrd="0" presId="urn:microsoft.com/office/officeart/2005/8/layout/radial4"/>
    <dgm:cxn modelId="{33018540-3011-4098-A39F-5BA82899FC60}" srcId="{3A950625-1DFB-4F52-91C9-303681B0E54B}" destId="{C1C054D9-2020-4EEE-BF03-84B30A4CA45B}" srcOrd="2" destOrd="0" parTransId="{6A2C35FA-3677-435C-B3CC-1B0FA638478D}" sibTransId="{7D7502B6-6DAE-4A4A-BBB7-54847A162084}"/>
    <dgm:cxn modelId="{19882806-0AEC-4BCC-96E3-CA3E6634BB22}" type="presParOf" srcId="{04032F31-142A-4F69-AAE9-ED1DE3DFFA1E}" destId="{128C29EB-8079-4680-9B14-4D267EB10C96}" srcOrd="0" destOrd="0" presId="urn:microsoft.com/office/officeart/2005/8/layout/radial4"/>
    <dgm:cxn modelId="{E65DADFD-BB1D-4C4D-BAD8-14128A6400F7}" type="presParOf" srcId="{04032F31-142A-4F69-AAE9-ED1DE3DFFA1E}" destId="{078CB4D7-9201-4667-ABD9-C585A02162E9}" srcOrd="1" destOrd="0" presId="urn:microsoft.com/office/officeart/2005/8/layout/radial4"/>
    <dgm:cxn modelId="{0C692BB2-7254-47FF-AD7A-84D242D3A20A}" type="presParOf" srcId="{04032F31-142A-4F69-AAE9-ED1DE3DFFA1E}" destId="{0F08D2AB-F909-4056-BFA1-0EA1BCB0EDC5}" srcOrd="2" destOrd="0" presId="urn:microsoft.com/office/officeart/2005/8/layout/radial4"/>
    <dgm:cxn modelId="{0604F4A1-6803-40E3-8ACB-45BBC84DC5EE}" type="presParOf" srcId="{04032F31-142A-4F69-AAE9-ED1DE3DFFA1E}" destId="{201763F7-ACA1-40D2-B654-656FDEDFF6DA}" srcOrd="3" destOrd="0" presId="urn:microsoft.com/office/officeart/2005/8/layout/radial4"/>
    <dgm:cxn modelId="{7E7E28A4-A49E-476E-B4D8-9B17B6FE203A}" type="presParOf" srcId="{04032F31-142A-4F69-AAE9-ED1DE3DFFA1E}" destId="{243AEC88-6868-405D-92E7-7F519335E99F}" srcOrd="4" destOrd="0" presId="urn:microsoft.com/office/officeart/2005/8/layout/radial4"/>
    <dgm:cxn modelId="{8F3E19B5-6D8F-4522-96A1-51CE77BBF660}" type="presParOf" srcId="{04032F31-142A-4F69-AAE9-ED1DE3DFFA1E}" destId="{E95BF6CB-99DD-431E-9C0F-33CAA59BEB3A}" srcOrd="5" destOrd="0" presId="urn:microsoft.com/office/officeart/2005/8/layout/radial4"/>
    <dgm:cxn modelId="{DA3EDE59-077F-4597-B60D-FCF7FB0C2BFD}" type="presParOf" srcId="{04032F31-142A-4F69-AAE9-ED1DE3DFFA1E}" destId="{F30DC0AF-64A9-4892-95C7-5257648E7F01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81D926-B09E-4823-AE20-7534FF1FFAC1}" type="doc">
      <dgm:prSet loTypeId="urn:microsoft.com/office/officeart/2009/3/layout/Phased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433E1A39-0458-4514-86A7-C417B3AFFD9B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Нахождение количественных параметров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i="1" u="sng" dirty="0" smtClean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i="1" u="sng" dirty="0" smtClean="0"/>
            <a:t>Корреляция</a:t>
          </a:r>
        </a:p>
        <a:p>
          <a:pPr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dirty="0"/>
        </a:p>
      </dgm:t>
    </dgm:pt>
    <dgm:pt modelId="{92CA3A81-ACE6-4F8C-85CE-0F6D00E3E892}" type="parTrans" cxnId="{78E24725-7E7D-4CFB-AF54-0D3EC16E02CA}">
      <dgm:prSet/>
      <dgm:spPr/>
      <dgm:t>
        <a:bodyPr/>
        <a:lstStyle/>
        <a:p>
          <a:endParaRPr lang="en-GB" sz="1800"/>
        </a:p>
      </dgm:t>
    </dgm:pt>
    <dgm:pt modelId="{0EFE4972-0568-447F-B274-42808420B431}" type="sibTrans" cxnId="{78E24725-7E7D-4CFB-AF54-0D3EC16E02CA}">
      <dgm:prSet/>
      <dgm:spPr/>
      <dgm:t>
        <a:bodyPr/>
        <a:lstStyle/>
        <a:p>
          <a:endParaRPr lang="en-GB" sz="1800"/>
        </a:p>
      </dgm:t>
    </dgm:pt>
    <dgm:pt modelId="{4A20C700-B6CD-4D6F-A38A-E5079C94B171}">
      <dgm:prSet phldrT="[Text]" custT="1"/>
      <dgm:spPr/>
      <dgm:t>
        <a:bodyPr/>
        <a:lstStyle/>
        <a:p>
          <a:r>
            <a:rPr lang="ru-RU" sz="1800" dirty="0" smtClean="0"/>
            <a:t>Фактор 1</a:t>
          </a:r>
          <a:endParaRPr lang="en-GB" sz="1800" dirty="0"/>
        </a:p>
      </dgm:t>
    </dgm:pt>
    <dgm:pt modelId="{961F1E6C-A4AF-431A-BF07-BEC8C34CEA0E}" type="parTrans" cxnId="{EC5E02C6-C832-47CF-A86C-1091EC53F44B}">
      <dgm:prSet/>
      <dgm:spPr/>
      <dgm:t>
        <a:bodyPr/>
        <a:lstStyle/>
        <a:p>
          <a:endParaRPr lang="en-GB" sz="1800"/>
        </a:p>
      </dgm:t>
    </dgm:pt>
    <dgm:pt modelId="{E83768E2-7BD9-4268-85CD-55A7A37EEC3F}" type="sibTrans" cxnId="{EC5E02C6-C832-47CF-A86C-1091EC53F44B}">
      <dgm:prSet/>
      <dgm:spPr/>
      <dgm:t>
        <a:bodyPr/>
        <a:lstStyle/>
        <a:p>
          <a:endParaRPr lang="en-GB" sz="1800"/>
        </a:p>
      </dgm:t>
    </dgm:pt>
    <dgm:pt modelId="{B19B096C-103D-4E90-B99E-A2AE55340455}">
      <dgm:prSet phldrT="[Text]" custT="1"/>
      <dgm:spPr/>
      <dgm:t>
        <a:bodyPr/>
        <a:lstStyle/>
        <a:p>
          <a:r>
            <a:rPr lang="ru-RU" sz="1800" dirty="0" smtClean="0"/>
            <a:t>Фактор 2</a:t>
          </a:r>
          <a:endParaRPr lang="en-GB" sz="1800" dirty="0"/>
        </a:p>
      </dgm:t>
    </dgm:pt>
    <dgm:pt modelId="{9AD64D6F-8639-4A27-9790-185C92895D8B}" type="parTrans" cxnId="{DC729B09-8D71-4B86-9A4C-04DDC5E00C67}">
      <dgm:prSet/>
      <dgm:spPr/>
      <dgm:t>
        <a:bodyPr/>
        <a:lstStyle/>
        <a:p>
          <a:endParaRPr lang="en-GB" sz="1800"/>
        </a:p>
      </dgm:t>
    </dgm:pt>
    <dgm:pt modelId="{A9A68E16-45D5-455E-B247-F54FBF2AC823}" type="sibTrans" cxnId="{DC729B09-8D71-4B86-9A4C-04DDC5E00C67}">
      <dgm:prSet/>
      <dgm:spPr/>
      <dgm:t>
        <a:bodyPr/>
        <a:lstStyle/>
        <a:p>
          <a:endParaRPr lang="en-GB" sz="1800"/>
        </a:p>
      </dgm:t>
    </dgm:pt>
    <dgm:pt modelId="{6B985789-5260-4782-A076-003E3B109588}">
      <dgm:prSet phldrT="[Text]" custT="1"/>
      <dgm:spPr/>
      <dgm:t>
        <a:bodyPr/>
        <a:lstStyle/>
        <a:p>
          <a:r>
            <a:rPr lang="ru-RU" sz="1800" dirty="0" smtClean="0"/>
            <a:t>Фактор 3</a:t>
          </a:r>
          <a:endParaRPr lang="en-GB" sz="1800" dirty="0"/>
        </a:p>
      </dgm:t>
    </dgm:pt>
    <dgm:pt modelId="{8EB071BD-DFE7-41DB-A3AD-8F6B86C96C14}" type="parTrans" cxnId="{BBA9B1EB-73EC-47F2-A7E4-FBBF88FC503B}">
      <dgm:prSet/>
      <dgm:spPr/>
      <dgm:t>
        <a:bodyPr/>
        <a:lstStyle/>
        <a:p>
          <a:endParaRPr lang="en-GB" sz="1800"/>
        </a:p>
      </dgm:t>
    </dgm:pt>
    <dgm:pt modelId="{14D6F44F-2F54-4F03-9C81-BD76907DDBA6}" type="sibTrans" cxnId="{BBA9B1EB-73EC-47F2-A7E4-FBBF88FC503B}">
      <dgm:prSet/>
      <dgm:spPr/>
      <dgm:t>
        <a:bodyPr/>
        <a:lstStyle/>
        <a:p>
          <a:endParaRPr lang="en-GB" sz="1800"/>
        </a:p>
      </dgm:t>
    </dgm:pt>
    <dgm:pt modelId="{6DB83C95-9246-4203-8F09-6653C1B31BDA}">
      <dgm:prSet phldrT="[Text]" custT="1"/>
      <dgm:spPr/>
      <dgm:t>
        <a:bodyPr/>
        <a:lstStyle/>
        <a:p>
          <a:r>
            <a:rPr lang="ru-RU" sz="1800" dirty="0" smtClean="0"/>
            <a:t>Определение вклада финансовых затрат в достижение целевых показателей</a:t>
          </a:r>
          <a:endParaRPr lang="ru-RU" sz="1800" i="1" u="sng" dirty="0" smtClean="0"/>
        </a:p>
        <a:p>
          <a:r>
            <a:rPr lang="ru-RU" sz="1800" i="1" u="sng" dirty="0" smtClean="0"/>
            <a:t>Множественная регрессия</a:t>
          </a:r>
          <a:endParaRPr lang="en-GB" sz="1800" i="1" u="sng" dirty="0"/>
        </a:p>
      </dgm:t>
    </dgm:pt>
    <dgm:pt modelId="{403FFAB5-EFFD-448F-9B7B-0CBE939894E5}" type="parTrans" cxnId="{0A2F13C7-1BC9-45B7-9AA6-ACBE5E84C19D}">
      <dgm:prSet/>
      <dgm:spPr/>
      <dgm:t>
        <a:bodyPr/>
        <a:lstStyle/>
        <a:p>
          <a:endParaRPr lang="en-GB" sz="1800"/>
        </a:p>
      </dgm:t>
    </dgm:pt>
    <dgm:pt modelId="{EDCBD9EB-66CB-42C7-8761-6C2E642B91B7}" type="sibTrans" cxnId="{0A2F13C7-1BC9-45B7-9AA6-ACBE5E84C19D}">
      <dgm:prSet/>
      <dgm:spPr/>
      <dgm:t>
        <a:bodyPr/>
        <a:lstStyle/>
        <a:p>
          <a:endParaRPr lang="en-GB" sz="1800"/>
        </a:p>
      </dgm:t>
    </dgm:pt>
    <dgm:pt modelId="{1B9FBE39-5362-4DE5-9A7F-D642635EAC3E}">
      <dgm:prSet phldrT="[Text]" custT="1"/>
      <dgm:spPr/>
      <dgm:t>
        <a:bodyPr/>
        <a:lstStyle/>
        <a:p>
          <a:r>
            <a:rPr lang="ru-RU" sz="1800" dirty="0" smtClean="0"/>
            <a:t>Доля фактора 1, %</a:t>
          </a:r>
          <a:endParaRPr lang="en-GB" sz="1800" dirty="0"/>
        </a:p>
      </dgm:t>
    </dgm:pt>
    <dgm:pt modelId="{3C472208-4D14-4224-B63A-A66068C463CB}" type="parTrans" cxnId="{2A483F94-B45C-48AC-8396-144D3B904BA7}">
      <dgm:prSet/>
      <dgm:spPr/>
      <dgm:t>
        <a:bodyPr/>
        <a:lstStyle/>
        <a:p>
          <a:endParaRPr lang="en-GB" sz="1800"/>
        </a:p>
      </dgm:t>
    </dgm:pt>
    <dgm:pt modelId="{4A77A7CC-6D6C-4B72-9C5B-9AAB6B9539BC}" type="sibTrans" cxnId="{2A483F94-B45C-48AC-8396-144D3B904BA7}">
      <dgm:prSet/>
      <dgm:spPr/>
      <dgm:t>
        <a:bodyPr/>
        <a:lstStyle/>
        <a:p>
          <a:endParaRPr lang="en-GB" sz="1800"/>
        </a:p>
      </dgm:t>
    </dgm:pt>
    <dgm:pt modelId="{236FD7D4-1E9E-400E-BF00-EEFB1EFF878B}">
      <dgm:prSet phldrT="[Text]" custT="1"/>
      <dgm:spPr/>
      <dgm:t>
        <a:bodyPr/>
        <a:lstStyle/>
        <a:p>
          <a:r>
            <a:rPr lang="ru-RU" sz="1800" dirty="0" smtClean="0"/>
            <a:t>Доля фактора 2, %</a:t>
          </a:r>
          <a:endParaRPr lang="en-GB" sz="1800" dirty="0"/>
        </a:p>
      </dgm:t>
    </dgm:pt>
    <dgm:pt modelId="{771D6CFA-2B3B-4508-88EC-07AE5F123D89}" type="parTrans" cxnId="{1F2B70EA-6CEA-41BC-9793-290386018DAC}">
      <dgm:prSet/>
      <dgm:spPr/>
      <dgm:t>
        <a:bodyPr/>
        <a:lstStyle/>
        <a:p>
          <a:endParaRPr lang="en-GB" sz="1800"/>
        </a:p>
      </dgm:t>
    </dgm:pt>
    <dgm:pt modelId="{4F1A9296-92A8-42B1-8533-606F07B52679}" type="sibTrans" cxnId="{1F2B70EA-6CEA-41BC-9793-290386018DAC}">
      <dgm:prSet/>
      <dgm:spPr/>
      <dgm:t>
        <a:bodyPr/>
        <a:lstStyle/>
        <a:p>
          <a:endParaRPr lang="en-GB" sz="1800"/>
        </a:p>
      </dgm:t>
    </dgm:pt>
    <dgm:pt modelId="{02DE84E5-AC52-4F2C-9D61-1E7B88E0C2B4}">
      <dgm:prSet phldrT="[Text]" custT="1"/>
      <dgm:spPr/>
      <dgm:t>
        <a:bodyPr/>
        <a:lstStyle/>
        <a:p>
          <a:r>
            <a:rPr lang="ru-RU" sz="1800" dirty="0" smtClean="0"/>
            <a:t>Конечные индикаторы</a:t>
          </a:r>
          <a:endParaRPr lang="en-GB" sz="1800" dirty="0"/>
        </a:p>
      </dgm:t>
    </dgm:pt>
    <dgm:pt modelId="{5D89E441-E842-49E6-AE11-C630419A61B8}" type="parTrans" cxnId="{946FD714-C1BF-4F4C-9846-4CE231623E6A}">
      <dgm:prSet/>
      <dgm:spPr/>
      <dgm:t>
        <a:bodyPr/>
        <a:lstStyle/>
        <a:p>
          <a:endParaRPr lang="en-GB" sz="1800"/>
        </a:p>
      </dgm:t>
    </dgm:pt>
    <dgm:pt modelId="{6561954F-3655-4B30-B028-2961AD7895FD}" type="sibTrans" cxnId="{946FD714-C1BF-4F4C-9846-4CE231623E6A}">
      <dgm:prSet/>
      <dgm:spPr/>
      <dgm:t>
        <a:bodyPr/>
        <a:lstStyle/>
        <a:p>
          <a:endParaRPr lang="en-GB" sz="1800"/>
        </a:p>
      </dgm:t>
    </dgm:pt>
    <dgm:pt modelId="{8A95ECAD-7D35-479C-A525-46A40BBB0728}">
      <dgm:prSet phldrT="[Text]" custT="1"/>
      <dgm:spPr/>
      <dgm:t>
        <a:bodyPr/>
        <a:lstStyle/>
        <a:p>
          <a:r>
            <a:rPr lang="ru-RU" sz="1800" dirty="0" smtClean="0"/>
            <a:t>Ключевые показатели</a:t>
          </a:r>
          <a:endParaRPr lang="en-GB" sz="1800" dirty="0"/>
        </a:p>
      </dgm:t>
    </dgm:pt>
    <dgm:pt modelId="{1E6C0975-D2C2-49F2-BA42-B922650A68C8}" type="parTrans" cxnId="{1C25461B-025F-4AD0-B177-28BFEE68496D}">
      <dgm:prSet/>
      <dgm:spPr/>
      <dgm:t>
        <a:bodyPr/>
        <a:lstStyle/>
        <a:p>
          <a:endParaRPr lang="en-GB" sz="1800"/>
        </a:p>
      </dgm:t>
    </dgm:pt>
    <dgm:pt modelId="{818EEBE0-10C1-4381-9BA4-AEB6985D8C41}" type="sibTrans" cxnId="{1C25461B-025F-4AD0-B177-28BFEE68496D}">
      <dgm:prSet/>
      <dgm:spPr/>
      <dgm:t>
        <a:bodyPr/>
        <a:lstStyle/>
        <a:p>
          <a:endParaRPr lang="en-GB" sz="1800"/>
        </a:p>
      </dgm:t>
    </dgm:pt>
    <dgm:pt modelId="{C5948321-1259-4E19-8D32-ACF58AF4E8BC}">
      <dgm:prSet custT="1"/>
      <dgm:spPr/>
      <dgm:t>
        <a:bodyPr/>
        <a:lstStyle/>
        <a:p>
          <a:r>
            <a:rPr lang="ru-RU" sz="1800" dirty="0" smtClean="0"/>
            <a:t>Доля фактора 3, %</a:t>
          </a:r>
          <a:endParaRPr lang="en-GB" sz="1800" dirty="0"/>
        </a:p>
      </dgm:t>
    </dgm:pt>
    <dgm:pt modelId="{B3AE5246-71DE-4F3C-A673-4D83E06EE0D4}" type="parTrans" cxnId="{4F72DC02-A89F-47A5-ADD6-2C5A2E9B9B7F}">
      <dgm:prSet/>
      <dgm:spPr/>
      <dgm:t>
        <a:bodyPr/>
        <a:lstStyle/>
        <a:p>
          <a:endParaRPr lang="en-GB" sz="1800"/>
        </a:p>
      </dgm:t>
    </dgm:pt>
    <dgm:pt modelId="{8718AB18-B3C5-4BF0-AF9E-23DA31C92CBF}" type="sibTrans" cxnId="{4F72DC02-A89F-47A5-ADD6-2C5A2E9B9B7F}">
      <dgm:prSet/>
      <dgm:spPr/>
      <dgm:t>
        <a:bodyPr/>
        <a:lstStyle/>
        <a:p>
          <a:endParaRPr lang="en-GB" sz="1800"/>
        </a:p>
      </dgm:t>
    </dgm:pt>
    <dgm:pt modelId="{DFE047D8-86F0-48E7-A258-0DB0FEEB8590}" type="pres">
      <dgm:prSet presAssocID="{0F81D926-B09E-4823-AE20-7534FF1FFAC1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DB84F19E-C8E4-4DB4-AB15-2040388644F8}" type="pres">
      <dgm:prSet presAssocID="{0F81D926-B09E-4823-AE20-7534FF1FFAC1}" presName="arc1" presStyleLbl="node1" presStyleIdx="0" presStyleCnt="4"/>
      <dgm:spPr/>
    </dgm:pt>
    <dgm:pt modelId="{BA7483E1-F27C-486E-BDE9-88DD02A6FC44}" type="pres">
      <dgm:prSet presAssocID="{0F81D926-B09E-4823-AE20-7534FF1FFAC1}" presName="arc3" presStyleLbl="node1" presStyleIdx="1" presStyleCnt="4" custLinFactNeighborX="-3460" custLinFactNeighborY="315"/>
      <dgm:spPr/>
    </dgm:pt>
    <dgm:pt modelId="{4183504E-6455-4AB9-B85A-DC56BE564D5E}" type="pres">
      <dgm:prSet presAssocID="{0F81D926-B09E-4823-AE20-7534FF1FFAC1}" presName="parentText2" presStyleLbl="revTx" presStyleIdx="0" presStyleCnt="3" custScaleY="279657" custLinFactY="24434" custLinFactNeighborX="-414" custLinFactNeighborY="100000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812EDD2-9C80-42AB-9D5D-B60E57FB8F8A}" type="pres">
      <dgm:prSet presAssocID="{0F81D926-B09E-4823-AE20-7534FF1FFAC1}" presName="arc2" presStyleLbl="node1" presStyleIdx="2" presStyleCnt="4" custLinFactNeighborX="4717" custLinFactNeighborY="1258"/>
      <dgm:spPr/>
    </dgm:pt>
    <dgm:pt modelId="{034D1C6C-1CEC-45CA-9A5D-F75AD33CBE84}" type="pres">
      <dgm:prSet presAssocID="{0F81D926-B09E-4823-AE20-7534FF1FFAC1}" presName="arc4" presStyleLbl="node1" presStyleIdx="3" presStyleCnt="4" custLinFactNeighborX="2831" custLinFactNeighborY="315"/>
      <dgm:spPr/>
    </dgm:pt>
    <dgm:pt modelId="{28C95DA9-FFF8-45D8-94BE-171339CCAB2F}" type="pres">
      <dgm:prSet presAssocID="{0F81D926-B09E-4823-AE20-7534FF1FFAC1}" presName="parentText3" presStyleLbl="revTx" presStyleIdx="1" presStyleCnt="3" custScaleX="84377" custScaleY="136781" custLinFactNeighborX="3314" custLinFactNeighborY="2201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58A7B8E-C0B6-4362-B1BD-63FDAD3F8823}" type="pres">
      <dgm:prSet presAssocID="{0F81D926-B09E-4823-AE20-7534FF1FFAC1}" presName="middleComposite" presStyleCnt="0"/>
      <dgm:spPr/>
    </dgm:pt>
    <dgm:pt modelId="{AB5861EA-B351-45DD-9DB2-51869EE69104}" type="pres">
      <dgm:prSet presAssocID="{1B9FBE39-5362-4DE5-9A7F-D642635EAC3E}" presName="circ1" presStyleLbl="vennNode1" presStyleIdx="0" presStyleCnt="9" custScaleX="129007"/>
      <dgm:spPr/>
      <dgm:t>
        <a:bodyPr/>
        <a:lstStyle/>
        <a:p>
          <a:endParaRPr lang="en-GB"/>
        </a:p>
      </dgm:t>
    </dgm:pt>
    <dgm:pt modelId="{627721FD-BB71-4E25-A010-33E8A3BD5820}" type="pres">
      <dgm:prSet presAssocID="{1B9FBE39-5362-4DE5-9A7F-D642635EAC3E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GB"/>
        </a:p>
      </dgm:t>
    </dgm:pt>
    <dgm:pt modelId="{7D4751DB-358E-45EB-B266-F342C302F00A}" type="pres">
      <dgm:prSet presAssocID="{236FD7D4-1E9E-400E-BF00-EEFB1EFF878B}" presName="circ2" presStyleLbl="vennNode1" presStyleIdx="1" presStyleCnt="9" custScaleX="169601"/>
      <dgm:spPr/>
      <dgm:t>
        <a:bodyPr/>
        <a:lstStyle/>
        <a:p>
          <a:endParaRPr lang="en-GB"/>
        </a:p>
      </dgm:t>
    </dgm:pt>
    <dgm:pt modelId="{F81D78DE-5AD4-4BA6-8D3C-DC89A27B314F}" type="pres">
      <dgm:prSet presAssocID="{236FD7D4-1E9E-400E-BF00-EEFB1EFF878B}" presName="circ2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GB"/>
        </a:p>
      </dgm:t>
    </dgm:pt>
    <dgm:pt modelId="{27B6355C-D264-4909-B9A3-2DF46E72E342}" type="pres">
      <dgm:prSet presAssocID="{C5948321-1259-4E19-8D32-ACF58AF4E8BC}" presName="circ3" presStyleLbl="vennNode1" presStyleIdx="2" presStyleCnt="9" custScaleX="144327"/>
      <dgm:spPr/>
      <dgm:t>
        <a:bodyPr/>
        <a:lstStyle/>
        <a:p>
          <a:endParaRPr lang="en-GB"/>
        </a:p>
      </dgm:t>
    </dgm:pt>
    <dgm:pt modelId="{97435D15-E9FD-4C98-9C11-4C71CB04A131}" type="pres">
      <dgm:prSet presAssocID="{C5948321-1259-4E19-8D32-ACF58AF4E8BC}" presName="circ3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GB"/>
        </a:p>
      </dgm:t>
    </dgm:pt>
    <dgm:pt modelId="{3E72970E-1B04-40B0-825A-2CD9AA59609C}" type="pres">
      <dgm:prSet presAssocID="{0F81D926-B09E-4823-AE20-7534FF1FFAC1}" presName="leftComposite" presStyleCnt="0"/>
      <dgm:spPr/>
    </dgm:pt>
    <dgm:pt modelId="{FB59BCDB-457B-4E30-B119-2EDD9036B841}" type="pres">
      <dgm:prSet presAssocID="{4A20C700-B6CD-4D6F-A38A-E5079C94B171}" presName="childText1_1" presStyleLbl="vennNode1" presStyleIdx="3" presStyleCnt="9" custScaleX="137120">
        <dgm:presLayoutVars>
          <dgm:chMax val="0"/>
          <dgm:chPref val="0"/>
        </dgm:presLayoutVars>
      </dgm:prSet>
      <dgm:spPr/>
      <dgm:t>
        <a:bodyPr/>
        <a:lstStyle/>
        <a:p>
          <a:endParaRPr lang="en-GB"/>
        </a:p>
      </dgm:t>
    </dgm:pt>
    <dgm:pt modelId="{E86700AB-0CBC-4785-8B69-E90519BC4F4D}" type="pres">
      <dgm:prSet presAssocID="{4A20C700-B6CD-4D6F-A38A-E5079C94B171}" presName="ellipse1" presStyleLbl="vennNode1" presStyleIdx="4" presStyleCnt="9"/>
      <dgm:spPr/>
    </dgm:pt>
    <dgm:pt modelId="{092F2BD0-972D-420D-A5B8-926CFD246D2E}" type="pres">
      <dgm:prSet presAssocID="{4A20C700-B6CD-4D6F-A38A-E5079C94B171}" presName="ellipse2" presStyleLbl="vennNode1" presStyleIdx="5" presStyleCnt="9"/>
      <dgm:spPr/>
    </dgm:pt>
    <dgm:pt modelId="{8E349D8A-AC80-464D-A47C-5C4353BC0419}" type="pres">
      <dgm:prSet presAssocID="{B19B096C-103D-4E90-B99E-A2AE55340455}" presName="childText1_2" presStyleLbl="vennNode1" presStyleIdx="6" presStyleCnt="9" custScaleX="137705">
        <dgm:presLayoutVars>
          <dgm:chMax val="0"/>
          <dgm:chPref val="0"/>
        </dgm:presLayoutVars>
      </dgm:prSet>
      <dgm:spPr/>
      <dgm:t>
        <a:bodyPr/>
        <a:lstStyle/>
        <a:p>
          <a:endParaRPr lang="en-GB"/>
        </a:p>
      </dgm:t>
    </dgm:pt>
    <dgm:pt modelId="{6E2A43F1-3BBF-4F73-8AC5-F2BB33692B77}" type="pres">
      <dgm:prSet presAssocID="{B19B096C-103D-4E90-B99E-A2AE55340455}" presName="ellipse3" presStyleLbl="vennNode1" presStyleIdx="7" presStyleCnt="9"/>
      <dgm:spPr/>
    </dgm:pt>
    <dgm:pt modelId="{52253E3A-B573-474F-B69F-0D91FF3D85BD}" type="pres">
      <dgm:prSet presAssocID="{6B985789-5260-4782-A076-003E3B109588}" presName="childText1_3" presStyleLbl="vennNode1" presStyleIdx="8" presStyleCnt="9" custScaleX="132742">
        <dgm:presLayoutVars>
          <dgm:chMax val="0"/>
          <dgm:chPref val="0"/>
        </dgm:presLayoutVars>
      </dgm:prSet>
      <dgm:spPr/>
      <dgm:t>
        <a:bodyPr/>
        <a:lstStyle/>
        <a:p>
          <a:endParaRPr lang="en-GB"/>
        </a:p>
      </dgm:t>
    </dgm:pt>
    <dgm:pt modelId="{A862125A-12F3-40C8-A4A2-1237465F0BBE}" type="pres">
      <dgm:prSet presAssocID="{0F81D926-B09E-4823-AE20-7534FF1FFAC1}" presName="rightChild" presStyleLbl="node2" presStyleIdx="0" presStyleCnt="1" custScaleX="106924">
        <dgm:presLayoutVars>
          <dgm:chMax val="0"/>
          <dgm:chPref val="0"/>
        </dgm:presLayoutVars>
      </dgm:prSet>
      <dgm:spPr/>
      <dgm:t>
        <a:bodyPr/>
        <a:lstStyle/>
        <a:p>
          <a:endParaRPr lang="en-GB"/>
        </a:p>
      </dgm:t>
    </dgm:pt>
    <dgm:pt modelId="{2C8BD693-52D6-4CBF-A6C4-30A532707057}" type="pres">
      <dgm:prSet presAssocID="{0F81D926-B09E-4823-AE20-7534FF1FFAC1}" presName="parentText1" presStyleLbl="revTx" presStyleIdx="2" presStyleCnt="3" custScaleY="265274" custLinFactY="15357" custLinFactNeighborX="-2040" custLinFactNeighborY="100000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F06C492-8582-4956-B676-564512376CFD}" type="presOf" srcId="{4A20C700-B6CD-4D6F-A38A-E5079C94B171}" destId="{FB59BCDB-457B-4E30-B119-2EDD9036B841}" srcOrd="0" destOrd="0" presId="urn:microsoft.com/office/officeart/2009/3/layout/PhasedProcess"/>
    <dgm:cxn modelId="{946FD714-C1BF-4F4C-9846-4CE231623E6A}" srcId="{0F81D926-B09E-4823-AE20-7534FF1FFAC1}" destId="{02DE84E5-AC52-4F2C-9D61-1E7B88E0C2B4}" srcOrd="2" destOrd="0" parTransId="{5D89E441-E842-49E6-AE11-C630419A61B8}" sibTransId="{6561954F-3655-4B30-B028-2961AD7895FD}"/>
    <dgm:cxn modelId="{78E24725-7E7D-4CFB-AF54-0D3EC16E02CA}" srcId="{0F81D926-B09E-4823-AE20-7534FF1FFAC1}" destId="{433E1A39-0458-4514-86A7-C417B3AFFD9B}" srcOrd="0" destOrd="0" parTransId="{92CA3A81-ACE6-4F8C-85CE-0F6D00E3E892}" sibTransId="{0EFE4972-0568-447F-B274-42808420B431}"/>
    <dgm:cxn modelId="{1C25461B-025F-4AD0-B177-28BFEE68496D}" srcId="{02DE84E5-AC52-4F2C-9D61-1E7B88E0C2B4}" destId="{8A95ECAD-7D35-479C-A525-46A40BBB0728}" srcOrd="0" destOrd="0" parTransId="{1E6C0975-D2C2-49F2-BA42-B922650A68C8}" sibTransId="{818EEBE0-10C1-4381-9BA4-AEB6985D8C41}"/>
    <dgm:cxn modelId="{A1E5AADA-53C7-4B94-990E-FF5673B8270E}" type="presOf" srcId="{6DB83C95-9246-4203-8F09-6653C1B31BDA}" destId="{4183504E-6455-4AB9-B85A-DC56BE564D5E}" srcOrd="0" destOrd="0" presId="urn:microsoft.com/office/officeart/2009/3/layout/PhasedProcess"/>
    <dgm:cxn modelId="{1F2B70EA-6CEA-41BC-9793-290386018DAC}" srcId="{6DB83C95-9246-4203-8F09-6653C1B31BDA}" destId="{236FD7D4-1E9E-400E-BF00-EEFB1EFF878B}" srcOrd="1" destOrd="0" parTransId="{771D6CFA-2B3B-4508-88EC-07AE5F123D89}" sibTransId="{4F1A9296-92A8-42B1-8533-606F07B52679}"/>
    <dgm:cxn modelId="{F4EB65CA-7A67-48DB-B188-8459E1E0CCCE}" type="presOf" srcId="{433E1A39-0458-4514-86A7-C417B3AFFD9B}" destId="{2C8BD693-52D6-4CBF-A6C4-30A532707057}" srcOrd="0" destOrd="0" presId="urn:microsoft.com/office/officeart/2009/3/layout/PhasedProcess"/>
    <dgm:cxn modelId="{DD65E6E2-D99C-4862-BFF2-A25690F99BA7}" type="presOf" srcId="{8A95ECAD-7D35-479C-A525-46A40BBB0728}" destId="{A862125A-12F3-40C8-A4A2-1237465F0BBE}" srcOrd="0" destOrd="0" presId="urn:microsoft.com/office/officeart/2009/3/layout/PhasedProcess"/>
    <dgm:cxn modelId="{855D93C1-1BEA-449A-9C88-DD9A77E66CBB}" type="presOf" srcId="{C5948321-1259-4E19-8D32-ACF58AF4E8BC}" destId="{97435D15-E9FD-4C98-9C11-4C71CB04A131}" srcOrd="1" destOrd="0" presId="urn:microsoft.com/office/officeart/2009/3/layout/PhasedProcess"/>
    <dgm:cxn modelId="{BBA9B1EB-73EC-47F2-A7E4-FBBF88FC503B}" srcId="{433E1A39-0458-4514-86A7-C417B3AFFD9B}" destId="{6B985789-5260-4782-A076-003E3B109588}" srcOrd="2" destOrd="0" parTransId="{8EB071BD-DFE7-41DB-A3AD-8F6B86C96C14}" sibTransId="{14D6F44F-2F54-4F03-9C81-BD76907DDBA6}"/>
    <dgm:cxn modelId="{0A2F13C7-1BC9-45B7-9AA6-ACBE5E84C19D}" srcId="{0F81D926-B09E-4823-AE20-7534FF1FFAC1}" destId="{6DB83C95-9246-4203-8F09-6653C1B31BDA}" srcOrd="1" destOrd="0" parTransId="{403FFAB5-EFFD-448F-9B7B-0CBE939894E5}" sibTransId="{EDCBD9EB-66CB-42C7-8761-6C2E642B91B7}"/>
    <dgm:cxn modelId="{DC729B09-8D71-4B86-9A4C-04DDC5E00C67}" srcId="{433E1A39-0458-4514-86A7-C417B3AFFD9B}" destId="{B19B096C-103D-4E90-B99E-A2AE55340455}" srcOrd="1" destOrd="0" parTransId="{9AD64D6F-8639-4A27-9790-185C92895D8B}" sibTransId="{A9A68E16-45D5-455E-B247-F54FBF2AC823}"/>
    <dgm:cxn modelId="{2A483F94-B45C-48AC-8396-144D3B904BA7}" srcId="{6DB83C95-9246-4203-8F09-6653C1B31BDA}" destId="{1B9FBE39-5362-4DE5-9A7F-D642635EAC3E}" srcOrd="0" destOrd="0" parTransId="{3C472208-4D14-4224-B63A-A66068C463CB}" sibTransId="{4A77A7CC-6D6C-4B72-9C5B-9AAB6B9539BC}"/>
    <dgm:cxn modelId="{4FE7B769-1C3B-46E0-A212-6664FBF260D7}" type="presOf" srcId="{0F81D926-B09E-4823-AE20-7534FF1FFAC1}" destId="{DFE047D8-86F0-48E7-A258-0DB0FEEB8590}" srcOrd="0" destOrd="0" presId="urn:microsoft.com/office/officeart/2009/3/layout/PhasedProcess"/>
    <dgm:cxn modelId="{4F72DC02-A89F-47A5-ADD6-2C5A2E9B9B7F}" srcId="{6DB83C95-9246-4203-8F09-6653C1B31BDA}" destId="{C5948321-1259-4E19-8D32-ACF58AF4E8BC}" srcOrd="2" destOrd="0" parTransId="{B3AE5246-71DE-4F3C-A673-4D83E06EE0D4}" sibTransId="{8718AB18-B3C5-4BF0-AF9E-23DA31C92CBF}"/>
    <dgm:cxn modelId="{5EBCEC8D-5D48-4370-8686-0394D18BBEA6}" type="presOf" srcId="{236FD7D4-1E9E-400E-BF00-EEFB1EFF878B}" destId="{F81D78DE-5AD4-4BA6-8D3C-DC89A27B314F}" srcOrd="1" destOrd="0" presId="urn:microsoft.com/office/officeart/2009/3/layout/PhasedProcess"/>
    <dgm:cxn modelId="{4A39B861-95F1-4CAF-AEBF-18F2FAD42BFE}" type="presOf" srcId="{1B9FBE39-5362-4DE5-9A7F-D642635EAC3E}" destId="{627721FD-BB71-4E25-A010-33E8A3BD5820}" srcOrd="1" destOrd="0" presId="urn:microsoft.com/office/officeart/2009/3/layout/PhasedProcess"/>
    <dgm:cxn modelId="{94562E5B-60BC-468F-B1E3-00A7A673FF53}" type="presOf" srcId="{236FD7D4-1E9E-400E-BF00-EEFB1EFF878B}" destId="{7D4751DB-358E-45EB-B266-F342C302F00A}" srcOrd="0" destOrd="0" presId="urn:microsoft.com/office/officeart/2009/3/layout/PhasedProcess"/>
    <dgm:cxn modelId="{78708DB3-A567-49AB-96C6-7B89E9AD2446}" type="presOf" srcId="{C5948321-1259-4E19-8D32-ACF58AF4E8BC}" destId="{27B6355C-D264-4909-B9A3-2DF46E72E342}" srcOrd="0" destOrd="0" presId="urn:microsoft.com/office/officeart/2009/3/layout/PhasedProcess"/>
    <dgm:cxn modelId="{138E18BC-1C3B-4DBD-8292-5E6697286491}" type="presOf" srcId="{02DE84E5-AC52-4F2C-9D61-1E7B88E0C2B4}" destId="{28C95DA9-FFF8-45D8-94BE-171339CCAB2F}" srcOrd="0" destOrd="0" presId="urn:microsoft.com/office/officeart/2009/3/layout/PhasedProcess"/>
    <dgm:cxn modelId="{EC5E02C6-C832-47CF-A86C-1091EC53F44B}" srcId="{433E1A39-0458-4514-86A7-C417B3AFFD9B}" destId="{4A20C700-B6CD-4D6F-A38A-E5079C94B171}" srcOrd="0" destOrd="0" parTransId="{961F1E6C-A4AF-431A-BF07-BEC8C34CEA0E}" sibTransId="{E83768E2-7BD9-4268-85CD-55A7A37EEC3F}"/>
    <dgm:cxn modelId="{98897618-DB0E-4CBB-BBEB-3B0B8A417A04}" type="presOf" srcId="{6B985789-5260-4782-A076-003E3B109588}" destId="{52253E3A-B573-474F-B69F-0D91FF3D85BD}" srcOrd="0" destOrd="0" presId="urn:microsoft.com/office/officeart/2009/3/layout/PhasedProcess"/>
    <dgm:cxn modelId="{A2C997B2-9E6D-406E-A6BB-9F14243DFA9C}" type="presOf" srcId="{1B9FBE39-5362-4DE5-9A7F-D642635EAC3E}" destId="{AB5861EA-B351-45DD-9DB2-51869EE69104}" srcOrd="0" destOrd="0" presId="urn:microsoft.com/office/officeart/2009/3/layout/PhasedProcess"/>
    <dgm:cxn modelId="{FF40019E-FF94-44A2-9510-39E0609C00F6}" type="presOf" srcId="{B19B096C-103D-4E90-B99E-A2AE55340455}" destId="{8E349D8A-AC80-464D-A47C-5C4353BC0419}" srcOrd="0" destOrd="0" presId="urn:microsoft.com/office/officeart/2009/3/layout/PhasedProcess"/>
    <dgm:cxn modelId="{C3D6ED3A-BD63-41A0-B12E-146967FC7568}" type="presParOf" srcId="{DFE047D8-86F0-48E7-A258-0DB0FEEB8590}" destId="{DB84F19E-C8E4-4DB4-AB15-2040388644F8}" srcOrd="0" destOrd="0" presId="urn:microsoft.com/office/officeart/2009/3/layout/PhasedProcess"/>
    <dgm:cxn modelId="{E86D6E7B-0B27-4A5F-B4BB-EECA7A9A7EA8}" type="presParOf" srcId="{DFE047D8-86F0-48E7-A258-0DB0FEEB8590}" destId="{BA7483E1-F27C-486E-BDE9-88DD02A6FC44}" srcOrd="1" destOrd="0" presId="urn:microsoft.com/office/officeart/2009/3/layout/PhasedProcess"/>
    <dgm:cxn modelId="{738826C0-8A84-40B1-BA31-159E5BD9701D}" type="presParOf" srcId="{DFE047D8-86F0-48E7-A258-0DB0FEEB8590}" destId="{4183504E-6455-4AB9-B85A-DC56BE564D5E}" srcOrd="2" destOrd="0" presId="urn:microsoft.com/office/officeart/2009/3/layout/PhasedProcess"/>
    <dgm:cxn modelId="{2FD60022-A9D0-422C-BEE1-4DCCB00D822D}" type="presParOf" srcId="{DFE047D8-86F0-48E7-A258-0DB0FEEB8590}" destId="{7812EDD2-9C80-42AB-9D5D-B60E57FB8F8A}" srcOrd="3" destOrd="0" presId="urn:microsoft.com/office/officeart/2009/3/layout/PhasedProcess"/>
    <dgm:cxn modelId="{E1AA8255-D635-43C3-AC0A-9FAD77BC03D6}" type="presParOf" srcId="{DFE047D8-86F0-48E7-A258-0DB0FEEB8590}" destId="{034D1C6C-1CEC-45CA-9A5D-F75AD33CBE84}" srcOrd="4" destOrd="0" presId="urn:microsoft.com/office/officeart/2009/3/layout/PhasedProcess"/>
    <dgm:cxn modelId="{FF062D3D-8E00-46C1-83ED-3054BF047107}" type="presParOf" srcId="{DFE047D8-86F0-48E7-A258-0DB0FEEB8590}" destId="{28C95DA9-FFF8-45D8-94BE-171339CCAB2F}" srcOrd="5" destOrd="0" presId="urn:microsoft.com/office/officeart/2009/3/layout/PhasedProcess"/>
    <dgm:cxn modelId="{EA2CDE98-AD40-4E3C-9D22-BF4E41621A1A}" type="presParOf" srcId="{DFE047D8-86F0-48E7-A258-0DB0FEEB8590}" destId="{458A7B8E-C0B6-4362-B1BD-63FDAD3F8823}" srcOrd="6" destOrd="0" presId="urn:microsoft.com/office/officeart/2009/3/layout/PhasedProcess"/>
    <dgm:cxn modelId="{12C42F1C-29D6-4A22-8359-6A424EBCD9E4}" type="presParOf" srcId="{458A7B8E-C0B6-4362-B1BD-63FDAD3F8823}" destId="{AB5861EA-B351-45DD-9DB2-51869EE69104}" srcOrd="0" destOrd="0" presId="urn:microsoft.com/office/officeart/2009/3/layout/PhasedProcess"/>
    <dgm:cxn modelId="{8A668EE1-F344-4B9E-9334-D12D6CC04AF5}" type="presParOf" srcId="{458A7B8E-C0B6-4362-B1BD-63FDAD3F8823}" destId="{627721FD-BB71-4E25-A010-33E8A3BD5820}" srcOrd="1" destOrd="0" presId="urn:microsoft.com/office/officeart/2009/3/layout/PhasedProcess"/>
    <dgm:cxn modelId="{79F817EC-FA87-4DBA-926F-056A2148A020}" type="presParOf" srcId="{458A7B8E-C0B6-4362-B1BD-63FDAD3F8823}" destId="{7D4751DB-358E-45EB-B266-F342C302F00A}" srcOrd="2" destOrd="0" presId="urn:microsoft.com/office/officeart/2009/3/layout/PhasedProcess"/>
    <dgm:cxn modelId="{B0953176-CE9A-43DB-AB45-D2635AF9C371}" type="presParOf" srcId="{458A7B8E-C0B6-4362-B1BD-63FDAD3F8823}" destId="{F81D78DE-5AD4-4BA6-8D3C-DC89A27B314F}" srcOrd="3" destOrd="0" presId="urn:microsoft.com/office/officeart/2009/3/layout/PhasedProcess"/>
    <dgm:cxn modelId="{0E07BDBA-30C8-4562-A3F7-A0AD15710B05}" type="presParOf" srcId="{458A7B8E-C0B6-4362-B1BD-63FDAD3F8823}" destId="{27B6355C-D264-4909-B9A3-2DF46E72E342}" srcOrd="4" destOrd="0" presId="urn:microsoft.com/office/officeart/2009/3/layout/PhasedProcess"/>
    <dgm:cxn modelId="{78E9C420-7ECC-4466-830D-F276AB537259}" type="presParOf" srcId="{458A7B8E-C0B6-4362-B1BD-63FDAD3F8823}" destId="{97435D15-E9FD-4C98-9C11-4C71CB04A131}" srcOrd="5" destOrd="0" presId="urn:microsoft.com/office/officeart/2009/3/layout/PhasedProcess"/>
    <dgm:cxn modelId="{A699D2AF-5F2D-4622-9034-9C7BE6E99062}" type="presParOf" srcId="{DFE047D8-86F0-48E7-A258-0DB0FEEB8590}" destId="{3E72970E-1B04-40B0-825A-2CD9AA59609C}" srcOrd="7" destOrd="0" presId="urn:microsoft.com/office/officeart/2009/3/layout/PhasedProcess"/>
    <dgm:cxn modelId="{AFC0E7AC-5859-4A52-B3F3-93224263C531}" type="presParOf" srcId="{3E72970E-1B04-40B0-825A-2CD9AA59609C}" destId="{FB59BCDB-457B-4E30-B119-2EDD9036B841}" srcOrd="0" destOrd="0" presId="urn:microsoft.com/office/officeart/2009/3/layout/PhasedProcess"/>
    <dgm:cxn modelId="{03D3D404-9B6E-464D-9CED-8D7233D96A8E}" type="presParOf" srcId="{3E72970E-1B04-40B0-825A-2CD9AA59609C}" destId="{E86700AB-0CBC-4785-8B69-E90519BC4F4D}" srcOrd="1" destOrd="0" presId="urn:microsoft.com/office/officeart/2009/3/layout/PhasedProcess"/>
    <dgm:cxn modelId="{18788101-06A0-4AEB-945D-66FE656C5425}" type="presParOf" srcId="{3E72970E-1B04-40B0-825A-2CD9AA59609C}" destId="{092F2BD0-972D-420D-A5B8-926CFD246D2E}" srcOrd="2" destOrd="0" presId="urn:microsoft.com/office/officeart/2009/3/layout/PhasedProcess"/>
    <dgm:cxn modelId="{642B4CD3-563D-4CA4-9387-002A8EDF7FF4}" type="presParOf" srcId="{3E72970E-1B04-40B0-825A-2CD9AA59609C}" destId="{8E349D8A-AC80-464D-A47C-5C4353BC0419}" srcOrd="3" destOrd="0" presId="urn:microsoft.com/office/officeart/2009/3/layout/PhasedProcess"/>
    <dgm:cxn modelId="{5958FBD1-B30A-4A9D-8CA3-F6C601B6905B}" type="presParOf" srcId="{3E72970E-1B04-40B0-825A-2CD9AA59609C}" destId="{6E2A43F1-3BBF-4F73-8AC5-F2BB33692B77}" srcOrd="4" destOrd="0" presId="urn:microsoft.com/office/officeart/2009/3/layout/PhasedProcess"/>
    <dgm:cxn modelId="{8006FF12-63BF-492A-A88F-37285CA56ED2}" type="presParOf" srcId="{3E72970E-1B04-40B0-825A-2CD9AA59609C}" destId="{52253E3A-B573-474F-B69F-0D91FF3D85BD}" srcOrd="5" destOrd="0" presId="urn:microsoft.com/office/officeart/2009/3/layout/PhasedProcess"/>
    <dgm:cxn modelId="{D21D9C86-D324-4D63-AE12-EB0A7F1AA8E8}" type="presParOf" srcId="{DFE047D8-86F0-48E7-A258-0DB0FEEB8590}" destId="{A862125A-12F3-40C8-A4A2-1237465F0BBE}" srcOrd="8" destOrd="0" presId="urn:microsoft.com/office/officeart/2009/3/layout/PhasedProcess"/>
    <dgm:cxn modelId="{74916626-4756-4A6A-9304-C3CBE0B263F9}" type="presParOf" srcId="{DFE047D8-86F0-48E7-A258-0DB0FEEB8590}" destId="{2C8BD693-52D6-4CBF-A6C4-30A532707057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C03D1D-B012-446D-A07E-96CCF7E7DCCC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CFA95A7-A6CE-4C90-A0CE-1211EC51C8D1}">
      <dgm:prSet phldrT="[Текст]" custT="1"/>
      <dgm:spPr/>
      <dgm:t>
        <a:bodyPr/>
        <a:lstStyle/>
        <a:p>
          <a:r>
            <a:rPr lang="ru-RU" sz="1800" dirty="0" smtClean="0"/>
            <a:t>Разработка нормативных документов и проведение аналитической работы</a:t>
          </a:r>
          <a:endParaRPr lang="ru-RU" sz="1800" dirty="0"/>
        </a:p>
      </dgm:t>
    </dgm:pt>
    <dgm:pt modelId="{083FE07D-407D-4E94-8297-842273994CD2}" type="parTrans" cxnId="{8B6FC4AD-F069-40B7-955F-790A268CD10E}">
      <dgm:prSet/>
      <dgm:spPr/>
      <dgm:t>
        <a:bodyPr/>
        <a:lstStyle/>
        <a:p>
          <a:endParaRPr lang="ru-RU" sz="1800"/>
        </a:p>
      </dgm:t>
    </dgm:pt>
    <dgm:pt modelId="{5B4E3504-8151-4840-A087-001EB1AD5134}" type="sibTrans" cxnId="{8B6FC4AD-F069-40B7-955F-790A268CD10E}">
      <dgm:prSet/>
      <dgm:spPr/>
      <dgm:t>
        <a:bodyPr/>
        <a:lstStyle/>
        <a:p>
          <a:endParaRPr lang="ru-RU" sz="1800"/>
        </a:p>
      </dgm:t>
    </dgm:pt>
    <dgm:pt modelId="{5F8F420B-61D4-478A-A5A8-7248D2DAD134}">
      <dgm:prSet phldrT="[Текст]" custT="1"/>
      <dgm:spPr/>
      <dgm:t>
        <a:bodyPr/>
        <a:lstStyle/>
        <a:p>
          <a:r>
            <a:rPr lang="ru-RU" sz="1800" dirty="0" smtClean="0"/>
            <a:t>Штатное расписание</a:t>
          </a:r>
          <a:endParaRPr lang="ru-RU" sz="1800" dirty="0"/>
        </a:p>
      </dgm:t>
    </dgm:pt>
    <dgm:pt modelId="{A90FEC24-49E9-4738-BF7F-FDA199F0C8C0}" type="parTrans" cxnId="{267A5E97-ECD7-4FFE-9629-A857320D0AA2}">
      <dgm:prSet/>
      <dgm:spPr/>
      <dgm:t>
        <a:bodyPr/>
        <a:lstStyle/>
        <a:p>
          <a:endParaRPr lang="ru-RU" sz="1800"/>
        </a:p>
      </dgm:t>
    </dgm:pt>
    <dgm:pt modelId="{C88225E9-5878-488B-BD99-3AFCE53C2405}" type="sibTrans" cxnId="{267A5E97-ECD7-4FFE-9629-A857320D0AA2}">
      <dgm:prSet/>
      <dgm:spPr/>
      <dgm:t>
        <a:bodyPr/>
        <a:lstStyle/>
        <a:p>
          <a:endParaRPr lang="ru-RU" sz="1800"/>
        </a:p>
      </dgm:t>
    </dgm:pt>
    <dgm:pt modelId="{9B4BF314-D630-402E-9B2F-0A5144BDB4FB}">
      <dgm:prSet phldrT="[Текст]" custT="1"/>
      <dgm:spPr/>
      <dgm:t>
        <a:bodyPr/>
        <a:lstStyle/>
        <a:p>
          <a:r>
            <a:rPr lang="ru-RU" sz="1800" dirty="0" smtClean="0"/>
            <a:t>Материально-техническое обеспечение</a:t>
          </a:r>
          <a:endParaRPr lang="ru-RU" sz="1800" dirty="0"/>
        </a:p>
      </dgm:t>
    </dgm:pt>
    <dgm:pt modelId="{7CD01589-B213-464F-9EF9-66CF2A28B4BB}" type="parTrans" cxnId="{1565DCA1-3C86-4A8B-BBA4-A1FE5A982973}">
      <dgm:prSet/>
      <dgm:spPr/>
      <dgm:t>
        <a:bodyPr/>
        <a:lstStyle/>
        <a:p>
          <a:endParaRPr lang="ru-RU" sz="1800"/>
        </a:p>
      </dgm:t>
    </dgm:pt>
    <dgm:pt modelId="{9D581F6A-8002-46D7-A17C-4BA9697DF4EA}" type="sibTrans" cxnId="{1565DCA1-3C86-4A8B-BBA4-A1FE5A982973}">
      <dgm:prSet/>
      <dgm:spPr/>
      <dgm:t>
        <a:bodyPr/>
        <a:lstStyle/>
        <a:p>
          <a:endParaRPr lang="ru-RU" sz="1800"/>
        </a:p>
      </dgm:t>
    </dgm:pt>
    <dgm:pt modelId="{FB8E0CEA-D1DA-4B15-83B9-E7262ECE606C}">
      <dgm:prSet phldrT="[Текст]" custT="1"/>
      <dgm:spPr/>
      <dgm:t>
        <a:bodyPr/>
        <a:lstStyle/>
        <a:p>
          <a:r>
            <a:rPr lang="ru-RU" sz="1800" dirty="0" smtClean="0"/>
            <a:t>Создание новых структур</a:t>
          </a:r>
          <a:endParaRPr lang="ru-RU" sz="1800" dirty="0"/>
        </a:p>
      </dgm:t>
    </dgm:pt>
    <dgm:pt modelId="{B570809D-7147-4829-BBE4-8F47AC580B5D}" type="parTrans" cxnId="{049CEF8B-082F-4D20-83BA-C4D2344C08EE}">
      <dgm:prSet/>
      <dgm:spPr/>
      <dgm:t>
        <a:bodyPr/>
        <a:lstStyle/>
        <a:p>
          <a:endParaRPr lang="ru-RU" sz="1800"/>
        </a:p>
      </dgm:t>
    </dgm:pt>
    <dgm:pt modelId="{B31F7F7D-6CCC-45D7-BDE7-962EDFDDCF99}" type="sibTrans" cxnId="{049CEF8B-082F-4D20-83BA-C4D2344C08EE}">
      <dgm:prSet/>
      <dgm:spPr/>
      <dgm:t>
        <a:bodyPr/>
        <a:lstStyle/>
        <a:p>
          <a:endParaRPr lang="ru-RU" sz="1800"/>
        </a:p>
      </dgm:t>
    </dgm:pt>
    <dgm:pt modelId="{D0B3F64C-3EC0-470C-9800-B306DB6A69BE}">
      <dgm:prSet phldrT="[Текст]" custT="1"/>
      <dgm:spPr/>
      <dgm:t>
        <a:bodyPr/>
        <a:lstStyle/>
        <a:p>
          <a:r>
            <a:rPr lang="ru-RU" sz="1800" dirty="0" smtClean="0"/>
            <a:t>Штатное расписание </a:t>
          </a:r>
          <a:endParaRPr lang="ru-RU" sz="1800" dirty="0"/>
        </a:p>
      </dgm:t>
    </dgm:pt>
    <dgm:pt modelId="{8C8F8EE6-D8FE-4E5A-84D6-8C2E93C85959}" type="parTrans" cxnId="{06F716D8-E91F-4530-9B72-D9A3ECCB917E}">
      <dgm:prSet/>
      <dgm:spPr/>
      <dgm:t>
        <a:bodyPr/>
        <a:lstStyle/>
        <a:p>
          <a:endParaRPr lang="ru-RU" sz="1800"/>
        </a:p>
      </dgm:t>
    </dgm:pt>
    <dgm:pt modelId="{C068E7D6-21ED-4EBB-B673-0BCFCA4C03F7}" type="sibTrans" cxnId="{06F716D8-E91F-4530-9B72-D9A3ECCB917E}">
      <dgm:prSet/>
      <dgm:spPr/>
      <dgm:t>
        <a:bodyPr/>
        <a:lstStyle/>
        <a:p>
          <a:endParaRPr lang="ru-RU" sz="1800"/>
        </a:p>
      </dgm:t>
    </dgm:pt>
    <dgm:pt modelId="{A3ED2A80-771F-46EF-8E4A-B768AEC36C84}">
      <dgm:prSet phldrT="[Текст]" custT="1"/>
      <dgm:spPr/>
      <dgm:t>
        <a:bodyPr/>
        <a:lstStyle/>
        <a:p>
          <a:r>
            <a:rPr lang="ru-RU" sz="1800" dirty="0" smtClean="0"/>
            <a:t>Материально-техническое оснащение</a:t>
          </a:r>
          <a:endParaRPr lang="ru-RU" sz="1800" dirty="0"/>
        </a:p>
      </dgm:t>
    </dgm:pt>
    <dgm:pt modelId="{8FE0AF44-0E54-4C98-B18D-5C58A7144312}" type="parTrans" cxnId="{67CB7D65-372D-45F8-A8F4-75C3F43120B5}">
      <dgm:prSet/>
      <dgm:spPr/>
      <dgm:t>
        <a:bodyPr/>
        <a:lstStyle/>
        <a:p>
          <a:endParaRPr lang="ru-RU" sz="1800"/>
        </a:p>
      </dgm:t>
    </dgm:pt>
    <dgm:pt modelId="{26DD91EE-3385-4761-9A4E-C9789BC7ECA0}" type="sibTrans" cxnId="{67CB7D65-372D-45F8-A8F4-75C3F43120B5}">
      <dgm:prSet/>
      <dgm:spPr/>
      <dgm:t>
        <a:bodyPr/>
        <a:lstStyle/>
        <a:p>
          <a:endParaRPr lang="ru-RU" sz="1800"/>
        </a:p>
      </dgm:t>
    </dgm:pt>
    <dgm:pt modelId="{8C0B98FE-AD35-4A92-B90A-0BA62352B7BF}">
      <dgm:prSet phldrT="[Текст]" custT="1"/>
      <dgm:spPr/>
      <dgm:t>
        <a:bodyPr/>
        <a:lstStyle/>
        <a:p>
          <a:r>
            <a:rPr lang="ru-RU" sz="1800" dirty="0" smtClean="0"/>
            <a:t>Материально-техническое оснащение</a:t>
          </a:r>
          <a:endParaRPr lang="ru-RU" sz="1800" dirty="0"/>
        </a:p>
      </dgm:t>
    </dgm:pt>
    <dgm:pt modelId="{7641399C-6D47-40F3-A1BE-7F52F97EFCE8}" type="parTrans" cxnId="{86B2AB23-8D32-42D5-A50E-031582192239}">
      <dgm:prSet/>
      <dgm:spPr/>
      <dgm:t>
        <a:bodyPr/>
        <a:lstStyle/>
        <a:p>
          <a:endParaRPr lang="ru-RU" sz="1800"/>
        </a:p>
      </dgm:t>
    </dgm:pt>
    <dgm:pt modelId="{874DD39F-1A14-4601-88BA-B29FE09084D6}" type="sibTrans" cxnId="{86B2AB23-8D32-42D5-A50E-031582192239}">
      <dgm:prSet/>
      <dgm:spPr/>
      <dgm:t>
        <a:bodyPr/>
        <a:lstStyle/>
        <a:p>
          <a:endParaRPr lang="ru-RU" sz="1800"/>
        </a:p>
      </dgm:t>
    </dgm:pt>
    <dgm:pt modelId="{E0DAF5AE-29D7-4803-B1D4-AD7392B69C31}">
      <dgm:prSet phldrT="[Текст]" custT="1"/>
      <dgm:spPr/>
      <dgm:t>
        <a:bodyPr/>
        <a:lstStyle/>
        <a:p>
          <a:r>
            <a:rPr lang="ru-RU" sz="1800" dirty="0" smtClean="0"/>
            <a:t>Различные виды и объемы материально-технических ресурсов,</a:t>
          </a:r>
          <a:r>
            <a:rPr lang="ru-RU" sz="1800" i="1" dirty="0" smtClean="0"/>
            <a:t> </a:t>
          </a:r>
          <a:r>
            <a:rPr lang="ru-RU" sz="1800" dirty="0" smtClean="0"/>
            <a:t>с учетом их стоимости и обслуживания</a:t>
          </a:r>
          <a:endParaRPr lang="ru-RU" sz="1800" dirty="0"/>
        </a:p>
      </dgm:t>
    </dgm:pt>
    <dgm:pt modelId="{EDCEC1FE-CDBD-47F1-8508-2A6106217C51}" type="parTrans" cxnId="{9F0ACB79-4F72-4B95-BDDD-F5560A3A510C}">
      <dgm:prSet/>
      <dgm:spPr/>
      <dgm:t>
        <a:bodyPr/>
        <a:lstStyle/>
        <a:p>
          <a:endParaRPr lang="ru-RU" sz="1800"/>
        </a:p>
      </dgm:t>
    </dgm:pt>
    <dgm:pt modelId="{C452812A-991B-48D1-8891-24A302AE4CBC}" type="sibTrans" cxnId="{9F0ACB79-4F72-4B95-BDDD-F5560A3A510C}">
      <dgm:prSet/>
      <dgm:spPr/>
      <dgm:t>
        <a:bodyPr/>
        <a:lstStyle/>
        <a:p>
          <a:endParaRPr lang="ru-RU" sz="1800"/>
        </a:p>
      </dgm:t>
    </dgm:pt>
    <dgm:pt modelId="{0186DF21-11EE-4FA0-8F67-0888AB0886CF}">
      <dgm:prSet custT="1"/>
      <dgm:spPr/>
      <dgm:t>
        <a:bodyPr/>
        <a:lstStyle/>
        <a:p>
          <a:r>
            <a:rPr lang="ru-RU" sz="1800" dirty="0" smtClean="0"/>
            <a:t>Инвестиционные проекты</a:t>
          </a:r>
          <a:endParaRPr lang="ru-RU" sz="1800" dirty="0"/>
        </a:p>
      </dgm:t>
    </dgm:pt>
    <dgm:pt modelId="{40BA5F53-F41F-4321-897C-324650F86C57}" type="parTrans" cxnId="{9F9D37BC-F5C7-404B-84EF-C6357E320D96}">
      <dgm:prSet/>
      <dgm:spPr/>
      <dgm:t>
        <a:bodyPr/>
        <a:lstStyle/>
        <a:p>
          <a:endParaRPr lang="ru-RU" sz="1800"/>
        </a:p>
      </dgm:t>
    </dgm:pt>
    <dgm:pt modelId="{75D093F2-6B68-4515-821F-236B3CF79101}" type="sibTrans" cxnId="{9F9D37BC-F5C7-404B-84EF-C6357E320D96}">
      <dgm:prSet/>
      <dgm:spPr/>
      <dgm:t>
        <a:bodyPr/>
        <a:lstStyle/>
        <a:p>
          <a:endParaRPr lang="ru-RU" sz="1800"/>
        </a:p>
      </dgm:t>
    </dgm:pt>
    <dgm:pt modelId="{D6DFAC19-2DF1-477A-87C7-468C83C6D581}">
      <dgm:prSet custT="1"/>
      <dgm:spPr/>
      <dgm:t>
        <a:bodyPr/>
        <a:lstStyle/>
        <a:p>
          <a:r>
            <a:rPr lang="ru-RU" sz="1800" dirty="0" err="1" smtClean="0"/>
            <a:t>ПГИ</a:t>
          </a:r>
          <a:r>
            <a:rPr lang="ru-RU" sz="1800" dirty="0" smtClean="0"/>
            <a:t> и стат. отчеты по инвестициям</a:t>
          </a:r>
          <a:endParaRPr lang="ru-RU" sz="1800" dirty="0"/>
        </a:p>
      </dgm:t>
    </dgm:pt>
    <dgm:pt modelId="{E7F7D7DB-AEDB-40F7-8F6D-9379D34E69AE}" type="parTrans" cxnId="{067C4981-97A2-4F4D-A0FB-D065D5DF0ECC}">
      <dgm:prSet/>
      <dgm:spPr/>
      <dgm:t>
        <a:bodyPr/>
        <a:lstStyle/>
        <a:p>
          <a:endParaRPr lang="ru-RU" sz="1800"/>
        </a:p>
      </dgm:t>
    </dgm:pt>
    <dgm:pt modelId="{29426342-3F68-443A-B939-C2B04E9CD279}" type="sibTrans" cxnId="{067C4981-97A2-4F4D-A0FB-D065D5DF0ECC}">
      <dgm:prSet/>
      <dgm:spPr/>
      <dgm:t>
        <a:bodyPr/>
        <a:lstStyle/>
        <a:p>
          <a:endParaRPr lang="ru-RU" sz="1800"/>
        </a:p>
      </dgm:t>
    </dgm:pt>
    <dgm:pt modelId="{4D994675-D0D1-48F8-B02A-C13F5D0964BC}" type="pres">
      <dgm:prSet presAssocID="{9AC03D1D-B012-446D-A07E-96CCF7E7DCC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9068FE-C9CD-499B-B809-1D72E26B55DE}" type="pres">
      <dgm:prSet presAssocID="{2CFA95A7-A6CE-4C90-A0CE-1211EC51C8D1}" presName="parentLin" presStyleCnt="0"/>
      <dgm:spPr/>
    </dgm:pt>
    <dgm:pt modelId="{2A18035B-73C1-4133-BF34-7550375FF93A}" type="pres">
      <dgm:prSet presAssocID="{2CFA95A7-A6CE-4C90-A0CE-1211EC51C8D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35D2D8D4-6395-4D5B-ACA5-ECA81AE4DF70}" type="pres">
      <dgm:prSet presAssocID="{2CFA95A7-A6CE-4C90-A0CE-1211EC51C8D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99392E-06C7-45B7-9261-4C5A0BD1AA41}" type="pres">
      <dgm:prSet presAssocID="{2CFA95A7-A6CE-4C90-A0CE-1211EC51C8D1}" presName="negativeSpace" presStyleCnt="0"/>
      <dgm:spPr/>
    </dgm:pt>
    <dgm:pt modelId="{4300DB4B-5BD2-45DF-A99E-4D014D9E0F41}" type="pres">
      <dgm:prSet presAssocID="{2CFA95A7-A6CE-4C90-A0CE-1211EC51C8D1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EC9B67-BAED-422A-BDC5-DE69F99EF844}" type="pres">
      <dgm:prSet presAssocID="{5B4E3504-8151-4840-A087-001EB1AD5134}" presName="spaceBetweenRectangles" presStyleCnt="0"/>
      <dgm:spPr/>
    </dgm:pt>
    <dgm:pt modelId="{AE9E3C6E-D48F-43C5-B96C-27E606F505AD}" type="pres">
      <dgm:prSet presAssocID="{FB8E0CEA-D1DA-4B15-83B9-E7262ECE606C}" presName="parentLin" presStyleCnt="0"/>
      <dgm:spPr/>
    </dgm:pt>
    <dgm:pt modelId="{162F0D5B-B02E-47C5-AD8B-3E34EEB66964}" type="pres">
      <dgm:prSet presAssocID="{FB8E0CEA-D1DA-4B15-83B9-E7262ECE606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468426A-1F40-4F17-992A-F079A0A574F6}" type="pres">
      <dgm:prSet presAssocID="{FB8E0CEA-D1DA-4B15-83B9-E7262ECE606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EE3533-C571-445C-845D-8FFC717AC92D}" type="pres">
      <dgm:prSet presAssocID="{FB8E0CEA-D1DA-4B15-83B9-E7262ECE606C}" presName="negativeSpace" presStyleCnt="0"/>
      <dgm:spPr/>
    </dgm:pt>
    <dgm:pt modelId="{2AACABEE-89FF-473F-9808-807D18329A62}" type="pres">
      <dgm:prSet presAssocID="{FB8E0CEA-D1DA-4B15-83B9-E7262ECE606C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938DB8-2BA0-4CC3-A2D5-E2C5EBAC15F0}" type="pres">
      <dgm:prSet presAssocID="{B31F7F7D-6CCC-45D7-BDE7-962EDFDDCF99}" presName="spaceBetweenRectangles" presStyleCnt="0"/>
      <dgm:spPr/>
    </dgm:pt>
    <dgm:pt modelId="{303F51B7-75D5-46B0-B917-C8067714D746}" type="pres">
      <dgm:prSet presAssocID="{8C0B98FE-AD35-4A92-B90A-0BA62352B7BF}" presName="parentLin" presStyleCnt="0"/>
      <dgm:spPr/>
    </dgm:pt>
    <dgm:pt modelId="{D7AA1EDA-AB4A-41A7-A557-5EE447FBB3C3}" type="pres">
      <dgm:prSet presAssocID="{8C0B98FE-AD35-4A92-B90A-0BA62352B7BF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03E40418-32CA-44A6-916C-FF86EA44189B}" type="pres">
      <dgm:prSet presAssocID="{8C0B98FE-AD35-4A92-B90A-0BA62352B7B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BFA152-E13B-4831-B4E2-302D5BF58792}" type="pres">
      <dgm:prSet presAssocID="{8C0B98FE-AD35-4A92-B90A-0BA62352B7BF}" presName="negativeSpace" presStyleCnt="0"/>
      <dgm:spPr/>
    </dgm:pt>
    <dgm:pt modelId="{D8E0C885-F850-437F-9105-BD70E71E0D70}" type="pres">
      <dgm:prSet presAssocID="{8C0B98FE-AD35-4A92-B90A-0BA62352B7BF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AFB4ED-E831-4485-A776-55DE45D4D292}" type="pres">
      <dgm:prSet presAssocID="{874DD39F-1A14-4601-88BA-B29FE09084D6}" presName="spaceBetweenRectangles" presStyleCnt="0"/>
      <dgm:spPr/>
    </dgm:pt>
    <dgm:pt modelId="{F9E8169D-D98F-44B3-9FF2-A03526E5CF53}" type="pres">
      <dgm:prSet presAssocID="{0186DF21-11EE-4FA0-8F67-0888AB0886CF}" presName="parentLin" presStyleCnt="0"/>
      <dgm:spPr/>
    </dgm:pt>
    <dgm:pt modelId="{105B042E-A539-4B2A-B13B-E4A72BDD4068}" type="pres">
      <dgm:prSet presAssocID="{0186DF21-11EE-4FA0-8F67-0888AB0886CF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8E0017A4-DD62-49E6-9D9A-6C645805B42C}" type="pres">
      <dgm:prSet presAssocID="{0186DF21-11EE-4FA0-8F67-0888AB0886C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228306-F2C3-4060-8B1F-D753D5683379}" type="pres">
      <dgm:prSet presAssocID="{0186DF21-11EE-4FA0-8F67-0888AB0886CF}" presName="negativeSpace" presStyleCnt="0"/>
      <dgm:spPr/>
    </dgm:pt>
    <dgm:pt modelId="{625C470B-71AB-4BCF-B5FA-62BFEE36EE3E}" type="pres">
      <dgm:prSet presAssocID="{0186DF21-11EE-4FA0-8F67-0888AB0886CF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C99575-855F-4B0D-A065-B43CCFD6B408}" type="presOf" srcId="{0186DF21-11EE-4FA0-8F67-0888AB0886CF}" destId="{8E0017A4-DD62-49E6-9D9A-6C645805B42C}" srcOrd="1" destOrd="0" presId="urn:microsoft.com/office/officeart/2005/8/layout/list1"/>
    <dgm:cxn modelId="{D0616258-C3B3-4293-9051-FC0E32C64E19}" type="presOf" srcId="{2CFA95A7-A6CE-4C90-A0CE-1211EC51C8D1}" destId="{2A18035B-73C1-4133-BF34-7550375FF93A}" srcOrd="0" destOrd="0" presId="urn:microsoft.com/office/officeart/2005/8/layout/list1"/>
    <dgm:cxn modelId="{649290EE-B674-459E-BAE8-867A92921ED9}" type="presOf" srcId="{9AC03D1D-B012-446D-A07E-96CCF7E7DCCC}" destId="{4D994675-D0D1-48F8-B02A-C13F5D0964BC}" srcOrd="0" destOrd="0" presId="urn:microsoft.com/office/officeart/2005/8/layout/list1"/>
    <dgm:cxn modelId="{6E5FFD83-A059-41CF-B445-BD787126C8B5}" type="presOf" srcId="{FB8E0CEA-D1DA-4B15-83B9-E7262ECE606C}" destId="{5468426A-1F40-4F17-992A-F079A0A574F6}" srcOrd="1" destOrd="0" presId="urn:microsoft.com/office/officeart/2005/8/layout/list1"/>
    <dgm:cxn modelId="{420DA3B4-413E-49E3-AF28-3600A03E4ED8}" type="presOf" srcId="{9B4BF314-D630-402E-9B2F-0A5144BDB4FB}" destId="{4300DB4B-5BD2-45DF-A99E-4D014D9E0F41}" srcOrd="0" destOrd="1" presId="urn:microsoft.com/office/officeart/2005/8/layout/list1"/>
    <dgm:cxn modelId="{86B2AB23-8D32-42D5-A50E-031582192239}" srcId="{9AC03D1D-B012-446D-A07E-96CCF7E7DCCC}" destId="{8C0B98FE-AD35-4A92-B90A-0BA62352B7BF}" srcOrd="2" destOrd="0" parTransId="{7641399C-6D47-40F3-A1BE-7F52F97EFCE8}" sibTransId="{874DD39F-1A14-4601-88BA-B29FE09084D6}"/>
    <dgm:cxn modelId="{267A5E97-ECD7-4FFE-9629-A857320D0AA2}" srcId="{2CFA95A7-A6CE-4C90-A0CE-1211EC51C8D1}" destId="{5F8F420B-61D4-478A-A5A8-7248D2DAD134}" srcOrd="0" destOrd="0" parTransId="{A90FEC24-49E9-4738-BF7F-FDA199F0C8C0}" sibTransId="{C88225E9-5878-488B-BD99-3AFCE53C2405}"/>
    <dgm:cxn modelId="{BA55FADE-238E-46DD-BF2C-82D377E0FEF8}" type="presOf" srcId="{FB8E0CEA-D1DA-4B15-83B9-E7262ECE606C}" destId="{162F0D5B-B02E-47C5-AD8B-3E34EEB66964}" srcOrd="0" destOrd="0" presId="urn:microsoft.com/office/officeart/2005/8/layout/list1"/>
    <dgm:cxn modelId="{049CEF8B-082F-4D20-83BA-C4D2344C08EE}" srcId="{9AC03D1D-B012-446D-A07E-96CCF7E7DCCC}" destId="{FB8E0CEA-D1DA-4B15-83B9-E7262ECE606C}" srcOrd="1" destOrd="0" parTransId="{B570809D-7147-4829-BBE4-8F47AC580B5D}" sibTransId="{B31F7F7D-6CCC-45D7-BDE7-962EDFDDCF99}"/>
    <dgm:cxn modelId="{A74F5A1C-B124-4771-AAE6-FBB8F43D7BBD}" type="presOf" srcId="{E0DAF5AE-29D7-4803-B1D4-AD7392B69C31}" destId="{D8E0C885-F850-437F-9105-BD70E71E0D70}" srcOrd="0" destOrd="0" presId="urn:microsoft.com/office/officeart/2005/8/layout/list1"/>
    <dgm:cxn modelId="{8570864F-7887-4183-A93B-9392F26BCD80}" type="presOf" srcId="{8C0B98FE-AD35-4A92-B90A-0BA62352B7BF}" destId="{D7AA1EDA-AB4A-41A7-A557-5EE447FBB3C3}" srcOrd="0" destOrd="0" presId="urn:microsoft.com/office/officeart/2005/8/layout/list1"/>
    <dgm:cxn modelId="{8F9C5ABD-21EE-4731-BCFC-9B2407671EB5}" type="presOf" srcId="{D0B3F64C-3EC0-470C-9800-B306DB6A69BE}" destId="{2AACABEE-89FF-473F-9808-807D18329A62}" srcOrd="0" destOrd="0" presId="urn:microsoft.com/office/officeart/2005/8/layout/list1"/>
    <dgm:cxn modelId="{190DA636-DB2E-4F31-970A-511E6338060B}" type="presOf" srcId="{8C0B98FE-AD35-4A92-B90A-0BA62352B7BF}" destId="{03E40418-32CA-44A6-916C-FF86EA44189B}" srcOrd="1" destOrd="0" presId="urn:microsoft.com/office/officeart/2005/8/layout/list1"/>
    <dgm:cxn modelId="{06F716D8-E91F-4530-9B72-D9A3ECCB917E}" srcId="{FB8E0CEA-D1DA-4B15-83B9-E7262ECE606C}" destId="{D0B3F64C-3EC0-470C-9800-B306DB6A69BE}" srcOrd="0" destOrd="0" parTransId="{8C8F8EE6-D8FE-4E5A-84D6-8C2E93C85959}" sibTransId="{C068E7D6-21ED-4EBB-B673-0BCFCA4C03F7}"/>
    <dgm:cxn modelId="{DCD94839-EE13-4D83-A9FA-4813189FC729}" type="presOf" srcId="{2CFA95A7-A6CE-4C90-A0CE-1211EC51C8D1}" destId="{35D2D8D4-6395-4D5B-ACA5-ECA81AE4DF70}" srcOrd="1" destOrd="0" presId="urn:microsoft.com/office/officeart/2005/8/layout/list1"/>
    <dgm:cxn modelId="{D1A6FE53-BEE4-49D6-8454-B01CD551B16F}" type="presOf" srcId="{A3ED2A80-771F-46EF-8E4A-B768AEC36C84}" destId="{2AACABEE-89FF-473F-9808-807D18329A62}" srcOrd="0" destOrd="1" presId="urn:microsoft.com/office/officeart/2005/8/layout/list1"/>
    <dgm:cxn modelId="{09A4B390-7003-4EAD-85F6-91A8913122E5}" type="presOf" srcId="{5F8F420B-61D4-478A-A5A8-7248D2DAD134}" destId="{4300DB4B-5BD2-45DF-A99E-4D014D9E0F41}" srcOrd="0" destOrd="0" presId="urn:microsoft.com/office/officeart/2005/8/layout/list1"/>
    <dgm:cxn modelId="{67CB7D65-372D-45F8-A8F4-75C3F43120B5}" srcId="{FB8E0CEA-D1DA-4B15-83B9-E7262ECE606C}" destId="{A3ED2A80-771F-46EF-8E4A-B768AEC36C84}" srcOrd="1" destOrd="0" parTransId="{8FE0AF44-0E54-4C98-B18D-5C58A7144312}" sibTransId="{26DD91EE-3385-4761-9A4E-C9789BC7ECA0}"/>
    <dgm:cxn modelId="{5D5C6BF3-7FDB-4492-8837-C7B2DD3767F8}" type="presOf" srcId="{D6DFAC19-2DF1-477A-87C7-468C83C6D581}" destId="{625C470B-71AB-4BCF-B5FA-62BFEE36EE3E}" srcOrd="0" destOrd="0" presId="urn:microsoft.com/office/officeart/2005/8/layout/list1"/>
    <dgm:cxn modelId="{067C4981-97A2-4F4D-A0FB-D065D5DF0ECC}" srcId="{0186DF21-11EE-4FA0-8F67-0888AB0886CF}" destId="{D6DFAC19-2DF1-477A-87C7-468C83C6D581}" srcOrd="0" destOrd="0" parTransId="{E7F7D7DB-AEDB-40F7-8F6D-9379D34E69AE}" sibTransId="{29426342-3F68-443A-B939-C2B04E9CD279}"/>
    <dgm:cxn modelId="{1565DCA1-3C86-4A8B-BBA4-A1FE5A982973}" srcId="{2CFA95A7-A6CE-4C90-A0CE-1211EC51C8D1}" destId="{9B4BF314-D630-402E-9B2F-0A5144BDB4FB}" srcOrd="1" destOrd="0" parTransId="{7CD01589-B213-464F-9EF9-66CF2A28B4BB}" sibTransId="{9D581F6A-8002-46D7-A17C-4BA9697DF4EA}"/>
    <dgm:cxn modelId="{78B90BA4-CDDF-4F01-9F3B-E9EDBFF3FFF9}" type="presOf" srcId="{0186DF21-11EE-4FA0-8F67-0888AB0886CF}" destId="{105B042E-A539-4B2A-B13B-E4A72BDD4068}" srcOrd="0" destOrd="0" presId="urn:microsoft.com/office/officeart/2005/8/layout/list1"/>
    <dgm:cxn modelId="{9F9D37BC-F5C7-404B-84EF-C6357E320D96}" srcId="{9AC03D1D-B012-446D-A07E-96CCF7E7DCCC}" destId="{0186DF21-11EE-4FA0-8F67-0888AB0886CF}" srcOrd="3" destOrd="0" parTransId="{40BA5F53-F41F-4321-897C-324650F86C57}" sibTransId="{75D093F2-6B68-4515-821F-236B3CF79101}"/>
    <dgm:cxn modelId="{9F0ACB79-4F72-4B95-BDDD-F5560A3A510C}" srcId="{8C0B98FE-AD35-4A92-B90A-0BA62352B7BF}" destId="{E0DAF5AE-29D7-4803-B1D4-AD7392B69C31}" srcOrd="0" destOrd="0" parTransId="{EDCEC1FE-CDBD-47F1-8508-2A6106217C51}" sibTransId="{C452812A-991B-48D1-8891-24A302AE4CBC}"/>
    <dgm:cxn modelId="{8B6FC4AD-F069-40B7-955F-790A268CD10E}" srcId="{9AC03D1D-B012-446D-A07E-96CCF7E7DCCC}" destId="{2CFA95A7-A6CE-4C90-A0CE-1211EC51C8D1}" srcOrd="0" destOrd="0" parTransId="{083FE07D-407D-4E94-8297-842273994CD2}" sibTransId="{5B4E3504-8151-4840-A087-001EB1AD5134}"/>
    <dgm:cxn modelId="{F1938492-F9CB-4729-9BC0-227E8E9F45DF}" type="presParOf" srcId="{4D994675-D0D1-48F8-B02A-C13F5D0964BC}" destId="{8A9068FE-C9CD-499B-B809-1D72E26B55DE}" srcOrd="0" destOrd="0" presId="urn:microsoft.com/office/officeart/2005/8/layout/list1"/>
    <dgm:cxn modelId="{787BCAD4-26C7-47ED-92C7-21960AFEFBC3}" type="presParOf" srcId="{8A9068FE-C9CD-499B-B809-1D72E26B55DE}" destId="{2A18035B-73C1-4133-BF34-7550375FF93A}" srcOrd="0" destOrd="0" presId="urn:microsoft.com/office/officeart/2005/8/layout/list1"/>
    <dgm:cxn modelId="{6689190B-EC14-4AE0-8E9F-D1F296B4F8D2}" type="presParOf" srcId="{8A9068FE-C9CD-499B-B809-1D72E26B55DE}" destId="{35D2D8D4-6395-4D5B-ACA5-ECA81AE4DF70}" srcOrd="1" destOrd="0" presId="urn:microsoft.com/office/officeart/2005/8/layout/list1"/>
    <dgm:cxn modelId="{26D8AA4C-7D84-4852-9572-372BDA2F2742}" type="presParOf" srcId="{4D994675-D0D1-48F8-B02A-C13F5D0964BC}" destId="{F499392E-06C7-45B7-9261-4C5A0BD1AA41}" srcOrd="1" destOrd="0" presId="urn:microsoft.com/office/officeart/2005/8/layout/list1"/>
    <dgm:cxn modelId="{0D9EF693-EDB2-4146-B7C2-1E48A9DCF20F}" type="presParOf" srcId="{4D994675-D0D1-48F8-B02A-C13F5D0964BC}" destId="{4300DB4B-5BD2-45DF-A99E-4D014D9E0F41}" srcOrd="2" destOrd="0" presId="urn:microsoft.com/office/officeart/2005/8/layout/list1"/>
    <dgm:cxn modelId="{F639D3E8-1184-4478-86D6-63909B435002}" type="presParOf" srcId="{4D994675-D0D1-48F8-B02A-C13F5D0964BC}" destId="{B1EC9B67-BAED-422A-BDC5-DE69F99EF844}" srcOrd="3" destOrd="0" presId="urn:microsoft.com/office/officeart/2005/8/layout/list1"/>
    <dgm:cxn modelId="{09C16F41-7311-488E-86E0-8CFCC79F3433}" type="presParOf" srcId="{4D994675-D0D1-48F8-B02A-C13F5D0964BC}" destId="{AE9E3C6E-D48F-43C5-B96C-27E606F505AD}" srcOrd="4" destOrd="0" presId="urn:microsoft.com/office/officeart/2005/8/layout/list1"/>
    <dgm:cxn modelId="{0C133A30-E078-4C66-86B5-F44847CB9238}" type="presParOf" srcId="{AE9E3C6E-D48F-43C5-B96C-27E606F505AD}" destId="{162F0D5B-B02E-47C5-AD8B-3E34EEB66964}" srcOrd="0" destOrd="0" presId="urn:microsoft.com/office/officeart/2005/8/layout/list1"/>
    <dgm:cxn modelId="{46E3A463-FB38-4BC4-95AD-A812B5D29A28}" type="presParOf" srcId="{AE9E3C6E-D48F-43C5-B96C-27E606F505AD}" destId="{5468426A-1F40-4F17-992A-F079A0A574F6}" srcOrd="1" destOrd="0" presId="urn:microsoft.com/office/officeart/2005/8/layout/list1"/>
    <dgm:cxn modelId="{AF1EB134-C5CE-45C3-8615-641687520AA1}" type="presParOf" srcId="{4D994675-D0D1-48F8-B02A-C13F5D0964BC}" destId="{F9EE3533-C571-445C-845D-8FFC717AC92D}" srcOrd="5" destOrd="0" presId="urn:microsoft.com/office/officeart/2005/8/layout/list1"/>
    <dgm:cxn modelId="{C412A65F-FC9A-40CD-AD78-B567B8440623}" type="presParOf" srcId="{4D994675-D0D1-48F8-B02A-C13F5D0964BC}" destId="{2AACABEE-89FF-473F-9808-807D18329A62}" srcOrd="6" destOrd="0" presId="urn:microsoft.com/office/officeart/2005/8/layout/list1"/>
    <dgm:cxn modelId="{F9AE4373-777B-46EE-A8D2-06F34768BA81}" type="presParOf" srcId="{4D994675-D0D1-48F8-B02A-C13F5D0964BC}" destId="{D7938DB8-2BA0-4CC3-A2D5-E2C5EBAC15F0}" srcOrd="7" destOrd="0" presId="urn:microsoft.com/office/officeart/2005/8/layout/list1"/>
    <dgm:cxn modelId="{044621F5-B49A-44F9-87D5-160CF8FAEF5E}" type="presParOf" srcId="{4D994675-D0D1-48F8-B02A-C13F5D0964BC}" destId="{303F51B7-75D5-46B0-B917-C8067714D746}" srcOrd="8" destOrd="0" presId="urn:microsoft.com/office/officeart/2005/8/layout/list1"/>
    <dgm:cxn modelId="{D61A92B6-ACCD-485C-B714-D8A56C54A2EA}" type="presParOf" srcId="{303F51B7-75D5-46B0-B917-C8067714D746}" destId="{D7AA1EDA-AB4A-41A7-A557-5EE447FBB3C3}" srcOrd="0" destOrd="0" presId="urn:microsoft.com/office/officeart/2005/8/layout/list1"/>
    <dgm:cxn modelId="{171A7547-8C41-41F5-980F-55630AAD503B}" type="presParOf" srcId="{303F51B7-75D5-46B0-B917-C8067714D746}" destId="{03E40418-32CA-44A6-916C-FF86EA44189B}" srcOrd="1" destOrd="0" presId="urn:microsoft.com/office/officeart/2005/8/layout/list1"/>
    <dgm:cxn modelId="{1F8F1F11-0098-476F-884D-D81F71C3E315}" type="presParOf" srcId="{4D994675-D0D1-48F8-B02A-C13F5D0964BC}" destId="{64BFA152-E13B-4831-B4E2-302D5BF58792}" srcOrd="9" destOrd="0" presId="urn:microsoft.com/office/officeart/2005/8/layout/list1"/>
    <dgm:cxn modelId="{EDDAE6B7-5C0F-463C-9085-E7BAF95ACB3C}" type="presParOf" srcId="{4D994675-D0D1-48F8-B02A-C13F5D0964BC}" destId="{D8E0C885-F850-437F-9105-BD70E71E0D70}" srcOrd="10" destOrd="0" presId="urn:microsoft.com/office/officeart/2005/8/layout/list1"/>
    <dgm:cxn modelId="{CA230698-8491-444B-8A54-B40AC44E95F9}" type="presParOf" srcId="{4D994675-D0D1-48F8-B02A-C13F5D0964BC}" destId="{53AFB4ED-E831-4485-A776-55DE45D4D292}" srcOrd="11" destOrd="0" presId="urn:microsoft.com/office/officeart/2005/8/layout/list1"/>
    <dgm:cxn modelId="{7EE7C0D2-7664-4716-9AFB-7335AC075E94}" type="presParOf" srcId="{4D994675-D0D1-48F8-B02A-C13F5D0964BC}" destId="{F9E8169D-D98F-44B3-9FF2-A03526E5CF53}" srcOrd="12" destOrd="0" presId="urn:microsoft.com/office/officeart/2005/8/layout/list1"/>
    <dgm:cxn modelId="{4F2143D7-E70C-4E67-B2E2-F44BC5E27A07}" type="presParOf" srcId="{F9E8169D-D98F-44B3-9FF2-A03526E5CF53}" destId="{105B042E-A539-4B2A-B13B-E4A72BDD4068}" srcOrd="0" destOrd="0" presId="urn:microsoft.com/office/officeart/2005/8/layout/list1"/>
    <dgm:cxn modelId="{65CEAFBE-8CD5-4981-89DF-41B781043F68}" type="presParOf" srcId="{F9E8169D-D98F-44B3-9FF2-A03526E5CF53}" destId="{8E0017A4-DD62-49E6-9D9A-6C645805B42C}" srcOrd="1" destOrd="0" presId="urn:microsoft.com/office/officeart/2005/8/layout/list1"/>
    <dgm:cxn modelId="{32AA99DF-543A-40E6-833B-52AEACB9FAC5}" type="presParOf" srcId="{4D994675-D0D1-48F8-B02A-C13F5D0964BC}" destId="{0F228306-F2C3-4060-8B1F-D753D5683379}" srcOrd="13" destOrd="0" presId="urn:microsoft.com/office/officeart/2005/8/layout/list1"/>
    <dgm:cxn modelId="{7736A593-0BF3-4632-8E88-BDA0BAF86F22}" type="presParOf" srcId="{4D994675-D0D1-48F8-B02A-C13F5D0964BC}" destId="{625C470B-71AB-4BCF-B5FA-62BFEE36EE3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B3B71-9EB9-4CC7-9E8D-2A4D9E43A3C1}">
      <dsp:nvSpPr>
        <dsp:cNvPr id="0" name=""/>
        <dsp:cNvSpPr/>
      </dsp:nvSpPr>
      <dsp:spPr>
        <a:xfrm>
          <a:off x="0" y="4129739"/>
          <a:ext cx="7969945" cy="111244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Микроэкономический подход</a:t>
          </a:r>
          <a:endParaRPr lang="en-GB" sz="3200" kern="1200" dirty="0"/>
        </a:p>
      </dsp:txBody>
      <dsp:txXfrm>
        <a:off x="0" y="4129739"/>
        <a:ext cx="7969945" cy="600721"/>
      </dsp:txXfrm>
    </dsp:sp>
    <dsp:sp modelId="{C3AA3EC1-E8FB-4A93-BA01-A9016BAC9908}">
      <dsp:nvSpPr>
        <dsp:cNvPr id="0" name=""/>
        <dsp:cNvSpPr/>
      </dsp:nvSpPr>
      <dsp:spPr>
        <a:xfrm>
          <a:off x="0" y="4708212"/>
          <a:ext cx="7969945" cy="5117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оценка финансирования мероприятий прямым расчетом</a:t>
          </a:r>
          <a:endParaRPr lang="en-GB" sz="2400" kern="1200" dirty="0"/>
        </a:p>
      </dsp:txBody>
      <dsp:txXfrm>
        <a:off x="0" y="4708212"/>
        <a:ext cx="7969945" cy="511725"/>
      </dsp:txXfrm>
    </dsp:sp>
    <dsp:sp modelId="{0D201CA6-BAAB-40FA-A527-A7DCC9212801}">
      <dsp:nvSpPr>
        <dsp:cNvPr id="0" name=""/>
        <dsp:cNvSpPr/>
      </dsp:nvSpPr>
      <dsp:spPr>
        <a:xfrm rot="10800000">
          <a:off x="0" y="1695550"/>
          <a:ext cx="7969945" cy="2450875"/>
        </a:xfrm>
        <a:prstGeom prst="upArrowCallou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g-Cyrl-TJ" sz="2400" kern="1200" dirty="0" smtClean="0"/>
            <a:t>Промежуточныый или мезоуровень - </a:t>
          </a:r>
          <a:r>
            <a:rPr lang="ru-RU" sz="2400" kern="1200" dirty="0" smtClean="0"/>
            <a:t>оценка финансирования крупных задач</a:t>
          </a:r>
          <a:endParaRPr lang="en-GB" sz="2400" kern="1200" dirty="0"/>
        </a:p>
      </dsp:txBody>
      <dsp:txXfrm rot="-10800000">
        <a:off x="0" y="1695550"/>
        <a:ext cx="7969945" cy="860257"/>
      </dsp:txXfrm>
    </dsp:sp>
    <dsp:sp modelId="{0DA2E182-6D58-4D5D-B7E0-1ECE9F9EAAD4}">
      <dsp:nvSpPr>
        <dsp:cNvPr id="0" name=""/>
        <dsp:cNvSpPr/>
      </dsp:nvSpPr>
      <dsp:spPr>
        <a:xfrm>
          <a:off x="0" y="2558599"/>
          <a:ext cx="3984972" cy="72648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 случае формулирования результатов задачи в виде финансовых затрат</a:t>
          </a:r>
          <a:endParaRPr lang="en-GB" sz="1800" kern="1200" dirty="0"/>
        </a:p>
      </dsp:txBody>
      <dsp:txXfrm>
        <a:off x="0" y="2558599"/>
        <a:ext cx="3984972" cy="726488"/>
      </dsp:txXfrm>
    </dsp:sp>
    <dsp:sp modelId="{2B81A7FB-59EF-4AF3-8E4A-39EB2E538848}">
      <dsp:nvSpPr>
        <dsp:cNvPr id="0" name=""/>
        <dsp:cNvSpPr/>
      </dsp:nvSpPr>
      <dsp:spPr>
        <a:xfrm>
          <a:off x="3984972" y="2558599"/>
          <a:ext cx="3984972" cy="72648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 случае формулирования результатов задачи в виде нефинансовых результатов</a:t>
          </a:r>
          <a:endParaRPr lang="en-GB" sz="1800" kern="1200" dirty="0"/>
        </a:p>
      </dsp:txBody>
      <dsp:txXfrm>
        <a:off x="3984972" y="2558599"/>
        <a:ext cx="3984972" cy="726488"/>
      </dsp:txXfrm>
    </dsp:sp>
    <dsp:sp modelId="{208D4811-0588-43EB-99AB-36A3281F90B3}">
      <dsp:nvSpPr>
        <dsp:cNvPr id="0" name=""/>
        <dsp:cNvSpPr/>
      </dsp:nvSpPr>
      <dsp:spPr>
        <a:xfrm rot="10800000">
          <a:off x="0" y="1293"/>
          <a:ext cx="7969945" cy="1710943"/>
        </a:xfrm>
        <a:prstGeom prst="upArrowCallou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Макроэкономический подход</a:t>
          </a:r>
          <a:endParaRPr lang="en-GB" sz="3200" kern="1200" dirty="0"/>
        </a:p>
      </dsp:txBody>
      <dsp:txXfrm rot="-10800000">
        <a:off x="0" y="1293"/>
        <a:ext cx="7969945" cy="600541"/>
      </dsp:txXfrm>
    </dsp:sp>
    <dsp:sp modelId="{A59CA041-3E11-47D4-998B-94E0AD327C2A}">
      <dsp:nvSpPr>
        <dsp:cNvPr id="0" name=""/>
        <dsp:cNvSpPr/>
      </dsp:nvSpPr>
      <dsp:spPr>
        <a:xfrm>
          <a:off x="0" y="601834"/>
          <a:ext cx="7969945" cy="5115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объектом оценки является вся стратегия/программа</a:t>
          </a:r>
          <a:endParaRPr lang="en-GB" sz="2400" kern="1200" dirty="0"/>
        </a:p>
      </dsp:txBody>
      <dsp:txXfrm>
        <a:off x="0" y="601834"/>
        <a:ext cx="7969945" cy="5115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C29EB-8079-4680-9B14-4D267EB10C96}">
      <dsp:nvSpPr>
        <dsp:cNvPr id="0" name=""/>
        <dsp:cNvSpPr/>
      </dsp:nvSpPr>
      <dsp:spPr>
        <a:xfrm>
          <a:off x="2817905" y="2188262"/>
          <a:ext cx="1900936" cy="19009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Стратегия/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программа</a:t>
          </a:r>
          <a:endParaRPr lang="en-GB" sz="2100" kern="1200" dirty="0"/>
        </a:p>
      </dsp:txBody>
      <dsp:txXfrm>
        <a:off x="3096291" y="2466648"/>
        <a:ext cx="1344164" cy="1344164"/>
      </dsp:txXfrm>
    </dsp:sp>
    <dsp:sp modelId="{078CB4D7-9201-4667-ABD9-C585A02162E9}">
      <dsp:nvSpPr>
        <dsp:cNvPr id="0" name=""/>
        <dsp:cNvSpPr/>
      </dsp:nvSpPr>
      <dsp:spPr>
        <a:xfrm rot="12478743">
          <a:off x="863263" y="1877126"/>
          <a:ext cx="2080383" cy="54176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8D2AB-F909-4056-BFA1-0EA1BCB0EDC5}">
      <dsp:nvSpPr>
        <dsp:cNvPr id="0" name=""/>
        <dsp:cNvSpPr/>
      </dsp:nvSpPr>
      <dsp:spPr>
        <a:xfrm>
          <a:off x="0" y="937650"/>
          <a:ext cx="1969683" cy="14447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Представители частного сектора</a:t>
          </a:r>
        </a:p>
      </dsp:txBody>
      <dsp:txXfrm>
        <a:off x="42314" y="979964"/>
        <a:ext cx="1885055" cy="1360083"/>
      </dsp:txXfrm>
    </dsp:sp>
    <dsp:sp modelId="{201763F7-ACA1-40D2-B654-656FDEDFF6DA}">
      <dsp:nvSpPr>
        <dsp:cNvPr id="0" name=""/>
        <dsp:cNvSpPr/>
      </dsp:nvSpPr>
      <dsp:spPr>
        <a:xfrm rot="16200000">
          <a:off x="3040159" y="1104398"/>
          <a:ext cx="1456429" cy="54176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AEC88-6868-405D-92E7-7F519335E99F}">
      <dsp:nvSpPr>
        <dsp:cNvPr id="0" name=""/>
        <dsp:cNvSpPr/>
      </dsp:nvSpPr>
      <dsp:spPr>
        <a:xfrm>
          <a:off x="2451086" y="77359"/>
          <a:ext cx="2634576" cy="113941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Бюджетные организации</a:t>
          </a:r>
        </a:p>
      </dsp:txBody>
      <dsp:txXfrm>
        <a:off x="2484458" y="110731"/>
        <a:ext cx="2567832" cy="1072671"/>
      </dsp:txXfrm>
    </dsp:sp>
    <dsp:sp modelId="{E95BF6CB-99DD-431E-9C0F-33CAA59BEB3A}">
      <dsp:nvSpPr>
        <dsp:cNvPr id="0" name=""/>
        <dsp:cNvSpPr/>
      </dsp:nvSpPr>
      <dsp:spPr>
        <a:xfrm rot="19945207">
          <a:off x="4600014" y="1892963"/>
          <a:ext cx="2069472" cy="54176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0DC0AF-64A9-4892-95C7-5257648E7F01}">
      <dsp:nvSpPr>
        <dsp:cNvPr id="0" name=""/>
        <dsp:cNvSpPr/>
      </dsp:nvSpPr>
      <dsp:spPr>
        <a:xfrm>
          <a:off x="5554622" y="962423"/>
          <a:ext cx="1994568" cy="14447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Партнеры по развитию</a:t>
          </a:r>
        </a:p>
      </dsp:txBody>
      <dsp:txXfrm>
        <a:off x="5596936" y="1004737"/>
        <a:ext cx="1909940" cy="13600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4F19E-C8E4-4DB4-AB15-2040388644F8}">
      <dsp:nvSpPr>
        <dsp:cNvPr id="0" name=""/>
        <dsp:cNvSpPr/>
      </dsp:nvSpPr>
      <dsp:spPr>
        <a:xfrm rot="5400000">
          <a:off x="223" y="843647"/>
          <a:ext cx="2906805" cy="290725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7483E1-F27C-486E-BDE9-88DD02A6FC44}">
      <dsp:nvSpPr>
        <dsp:cNvPr id="0" name=""/>
        <dsp:cNvSpPr/>
      </dsp:nvSpPr>
      <dsp:spPr>
        <a:xfrm rot="16200000">
          <a:off x="2891331" y="852803"/>
          <a:ext cx="2906805" cy="290725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83504E-6455-4AB9-B85A-DC56BE564D5E}">
      <dsp:nvSpPr>
        <dsp:cNvPr id="0" name=""/>
        <dsp:cNvSpPr/>
      </dsp:nvSpPr>
      <dsp:spPr>
        <a:xfrm>
          <a:off x="3326506" y="3570127"/>
          <a:ext cx="2207048" cy="162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Определение вклада финансовых затрат в достижение целевых показателей</a:t>
          </a:r>
          <a:endParaRPr lang="ru-RU" sz="1800" i="1" u="sng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u="sng" kern="1200" dirty="0" smtClean="0"/>
            <a:t>Множественная регрессия</a:t>
          </a:r>
          <a:endParaRPr lang="en-GB" sz="1800" i="1" u="sng" kern="1200" dirty="0"/>
        </a:p>
      </dsp:txBody>
      <dsp:txXfrm>
        <a:off x="3326506" y="3570127"/>
        <a:ext cx="2207048" cy="1626338"/>
      </dsp:txXfrm>
    </dsp:sp>
    <dsp:sp modelId="{7812EDD2-9C80-42AB-9D5D-B60E57FB8F8A}">
      <dsp:nvSpPr>
        <dsp:cNvPr id="0" name=""/>
        <dsp:cNvSpPr/>
      </dsp:nvSpPr>
      <dsp:spPr>
        <a:xfrm rot="5400000">
          <a:off x="3035814" y="880214"/>
          <a:ext cx="2906805" cy="290725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4D1C6C-1CEC-45CA-9A5D-F75AD33CBE84}">
      <dsp:nvSpPr>
        <dsp:cNvPr id="0" name=""/>
        <dsp:cNvSpPr/>
      </dsp:nvSpPr>
      <dsp:spPr>
        <a:xfrm rot="16200000">
          <a:off x="5971803" y="852803"/>
          <a:ext cx="2906805" cy="290725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95DA9-FFF8-45D8-94BE-171339CCAB2F}">
      <dsp:nvSpPr>
        <dsp:cNvPr id="0" name=""/>
        <dsp:cNvSpPr/>
      </dsp:nvSpPr>
      <dsp:spPr>
        <a:xfrm>
          <a:off x="6266768" y="3389947"/>
          <a:ext cx="1862241" cy="7954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Конечные индикаторы</a:t>
          </a:r>
          <a:endParaRPr lang="en-GB" sz="1800" kern="1200" dirty="0"/>
        </a:p>
      </dsp:txBody>
      <dsp:txXfrm>
        <a:off x="6266768" y="3389947"/>
        <a:ext cx="1862241" cy="795446"/>
      </dsp:txXfrm>
    </dsp:sp>
    <dsp:sp modelId="{AB5861EA-B351-45DD-9DB2-51869EE69104}">
      <dsp:nvSpPr>
        <dsp:cNvPr id="0" name=""/>
        <dsp:cNvSpPr/>
      </dsp:nvSpPr>
      <dsp:spPr>
        <a:xfrm>
          <a:off x="3543685" y="1349334"/>
          <a:ext cx="1579104" cy="122404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Доля фактора 1, %</a:t>
          </a:r>
          <a:endParaRPr lang="en-GB" sz="1800" kern="1200" dirty="0"/>
        </a:p>
      </dsp:txBody>
      <dsp:txXfrm>
        <a:off x="3754232" y="1563542"/>
        <a:ext cx="1158010" cy="550820"/>
      </dsp:txXfrm>
    </dsp:sp>
    <dsp:sp modelId="{7D4751DB-358E-45EB-B266-F342C302F00A}">
      <dsp:nvSpPr>
        <dsp:cNvPr id="0" name=""/>
        <dsp:cNvSpPr/>
      </dsp:nvSpPr>
      <dsp:spPr>
        <a:xfrm>
          <a:off x="3736917" y="2114363"/>
          <a:ext cx="2075993" cy="1224045"/>
        </a:xfrm>
        <a:prstGeom prst="ellipse">
          <a:avLst/>
        </a:prstGeom>
        <a:solidFill>
          <a:schemeClr val="accent4">
            <a:alpha val="50000"/>
            <a:hueOff val="1299462"/>
            <a:satOff val="-5996"/>
            <a:lumOff val="2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Доля фактора 2, %</a:t>
          </a:r>
          <a:endParaRPr lang="en-GB" sz="1800" kern="1200" dirty="0"/>
        </a:p>
      </dsp:txBody>
      <dsp:txXfrm>
        <a:off x="4371825" y="2430575"/>
        <a:ext cx="1245596" cy="673225"/>
      </dsp:txXfrm>
    </dsp:sp>
    <dsp:sp modelId="{27B6355C-D264-4909-B9A3-2DF46E72E342}">
      <dsp:nvSpPr>
        <dsp:cNvPr id="0" name=""/>
        <dsp:cNvSpPr/>
      </dsp:nvSpPr>
      <dsp:spPr>
        <a:xfrm>
          <a:off x="3008247" y="2114363"/>
          <a:ext cx="1766628" cy="1224045"/>
        </a:xfrm>
        <a:prstGeom prst="ellipse">
          <a:avLst/>
        </a:prstGeom>
        <a:solidFill>
          <a:schemeClr val="accent4">
            <a:alpha val="50000"/>
            <a:hueOff val="2598923"/>
            <a:satOff val="-11992"/>
            <a:lumOff val="4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Доля фактора 3, %</a:t>
          </a:r>
          <a:endParaRPr lang="en-GB" sz="1800" kern="1200" dirty="0"/>
        </a:p>
      </dsp:txBody>
      <dsp:txXfrm>
        <a:off x="3174604" y="2430575"/>
        <a:ext cx="1059977" cy="673225"/>
      </dsp:txXfrm>
    </dsp:sp>
    <dsp:sp modelId="{FB59BCDB-457B-4E30-B119-2EDD9036B841}">
      <dsp:nvSpPr>
        <dsp:cNvPr id="0" name=""/>
        <dsp:cNvSpPr/>
      </dsp:nvSpPr>
      <dsp:spPr>
        <a:xfrm>
          <a:off x="580693" y="1285141"/>
          <a:ext cx="1262939" cy="921068"/>
        </a:xfrm>
        <a:prstGeom prst="ellipse">
          <a:avLst/>
        </a:prstGeom>
        <a:solidFill>
          <a:schemeClr val="accent4">
            <a:alpha val="50000"/>
            <a:hueOff val="3898385"/>
            <a:satOff val="-17988"/>
            <a:lumOff val="6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Фактор 1</a:t>
          </a:r>
          <a:endParaRPr lang="en-GB" sz="1800" kern="1200" dirty="0"/>
        </a:p>
      </dsp:txBody>
      <dsp:txXfrm>
        <a:off x="765646" y="1420028"/>
        <a:ext cx="893033" cy="651294"/>
      </dsp:txXfrm>
    </dsp:sp>
    <dsp:sp modelId="{E86700AB-0CBC-4785-8B69-E90519BC4F4D}">
      <dsp:nvSpPr>
        <dsp:cNvPr id="0" name=""/>
        <dsp:cNvSpPr/>
      </dsp:nvSpPr>
      <dsp:spPr>
        <a:xfrm>
          <a:off x="411942" y="2055196"/>
          <a:ext cx="452425" cy="452244"/>
        </a:xfrm>
        <a:prstGeom prst="ellipse">
          <a:avLst/>
        </a:prstGeom>
        <a:solidFill>
          <a:schemeClr val="accent4">
            <a:alpha val="50000"/>
            <a:hueOff val="5197847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92F2BD0-972D-420D-A5B8-926CFD246D2E}">
      <dsp:nvSpPr>
        <dsp:cNvPr id="0" name=""/>
        <dsp:cNvSpPr/>
      </dsp:nvSpPr>
      <dsp:spPr>
        <a:xfrm>
          <a:off x="1748271" y="1466319"/>
          <a:ext cx="263248" cy="263076"/>
        </a:xfrm>
        <a:prstGeom prst="ellipse">
          <a:avLst/>
        </a:prstGeom>
        <a:solidFill>
          <a:schemeClr val="accent4">
            <a:alpha val="50000"/>
            <a:hueOff val="6497308"/>
            <a:satOff val="-29980"/>
            <a:lumOff val="11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E349D8A-AC80-464D-A47C-5C4353BC0419}">
      <dsp:nvSpPr>
        <dsp:cNvPr id="0" name=""/>
        <dsp:cNvSpPr/>
      </dsp:nvSpPr>
      <dsp:spPr>
        <a:xfrm>
          <a:off x="1476803" y="1835266"/>
          <a:ext cx="1268327" cy="921068"/>
        </a:xfrm>
        <a:prstGeom prst="ellipse">
          <a:avLst/>
        </a:prstGeom>
        <a:solidFill>
          <a:schemeClr val="accent4">
            <a:alpha val="50000"/>
            <a:hueOff val="7796770"/>
            <a:satOff val="-35976"/>
            <a:lumOff val="13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Фактор 2</a:t>
          </a:r>
          <a:endParaRPr lang="en-GB" sz="1800" kern="1200" dirty="0"/>
        </a:p>
      </dsp:txBody>
      <dsp:txXfrm>
        <a:off x="1662545" y="1970153"/>
        <a:ext cx="896843" cy="651294"/>
      </dsp:txXfrm>
    </dsp:sp>
    <dsp:sp modelId="{6E2A43F1-3BBF-4F73-8AC5-F2BB33692B77}">
      <dsp:nvSpPr>
        <dsp:cNvPr id="0" name=""/>
        <dsp:cNvSpPr/>
      </dsp:nvSpPr>
      <dsp:spPr>
        <a:xfrm>
          <a:off x="1746759" y="2812665"/>
          <a:ext cx="263248" cy="263076"/>
        </a:xfrm>
        <a:prstGeom prst="ellipse">
          <a:avLst/>
        </a:prstGeom>
        <a:solidFill>
          <a:schemeClr val="accent4">
            <a:alpha val="50000"/>
            <a:hueOff val="9096231"/>
            <a:satOff val="-41972"/>
            <a:lumOff val="15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2253E3A-B573-474F-B69F-0D91FF3D85BD}">
      <dsp:nvSpPr>
        <dsp:cNvPr id="0" name=""/>
        <dsp:cNvSpPr/>
      </dsp:nvSpPr>
      <dsp:spPr>
        <a:xfrm>
          <a:off x="617267" y="2361619"/>
          <a:ext cx="1222616" cy="921068"/>
        </a:xfrm>
        <a:prstGeom prst="ellipse">
          <a:avLst/>
        </a:prstGeom>
        <a:solidFill>
          <a:schemeClr val="accent4">
            <a:alpha val="50000"/>
            <a:hueOff val="10395693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Фактор 3</a:t>
          </a:r>
          <a:endParaRPr lang="en-GB" sz="1800" kern="1200" dirty="0"/>
        </a:p>
      </dsp:txBody>
      <dsp:txXfrm>
        <a:off x="796315" y="2496506"/>
        <a:ext cx="864520" cy="651294"/>
      </dsp:txXfrm>
    </dsp:sp>
    <dsp:sp modelId="{A862125A-12F3-40C8-A4A2-1237465F0BBE}">
      <dsp:nvSpPr>
        <dsp:cNvPr id="0" name=""/>
        <dsp:cNvSpPr/>
      </dsp:nvSpPr>
      <dsp:spPr>
        <a:xfrm>
          <a:off x="6213149" y="1444678"/>
          <a:ext cx="1815280" cy="169742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Ключевые показатели</a:t>
          </a:r>
          <a:endParaRPr lang="en-GB" sz="1800" kern="1200" dirty="0"/>
        </a:p>
      </dsp:txBody>
      <dsp:txXfrm>
        <a:off x="6478991" y="1693260"/>
        <a:ext cx="1283596" cy="1200258"/>
      </dsp:txXfrm>
    </dsp:sp>
    <dsp:sp modelId="{2C8BD693-52D6-4CBF-A6C4-30A532707057}">
      <dsp:nvSpPr>
        <dsp:cNvPr id="0" name=""/>
        <dsp:cNvSpPr/>
      </dsp:nvSpPr>
      <dsp:spPr>
        <a:xfrm>
          <a:off x="501240" y="3559162"/>
          <a:ext cx="2207048" cy="1542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/>
            <a:t>Нахождение количественных параметров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i="1" u="sng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i="1" u="sng" kern="1200" dirty="0" smtClean="0"/>
            <a:t>Корреляция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>
        <a:off x="501240" y="3559162"/>
        <a:ext cx="2207048" cy="15426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0DB4B-5BD2-45DF-A99E-4D014D9E0F41}">
      <dsp:nvSpPr>
        <dsp:cNvPr id="0" name=""/>
        <dsp:cNvSpPr/>
      </dsp:nvSpPr>
      <dsp:spPr>
        <a:xfrm>
          <a:off x="0" y="320733"/>
          <a:ext cx="8298611" cy="10489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064" tIns="374904" rIns="64406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Штатное расписание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Материально-техническое обеспечение</a:t>
          </a:r>
          <a:endParaRPr lang="ru-RU" sz="1800" kern="1200" dirty="0"/>
        </a:p>
      </dsp:txBody>
      <dsp:txXfrm>
        <a:off x="0" y="320733"/>
        <a:ext cx="8298611" cy="1048950"/>
      </dsp:txXfrm>
    </dsp:sp>
    <dsp:sp modelId="{35D2D8D4-6395-4D5B-ACA5-ECA81AE4DF70}">
      <dsp:nvSpPr>
        <dsp:cNvPr id="0" name=""/>
        <dsp:cNvSpPr/>
      </dsp:nvSpPr>
      <dsp:spPr>
        <a:xfrm>
          <a:off x="414930" y="55053"/>
          <a:ext cx="5809027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567" tIns="0" rIns="21956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Разработка нормативных документов и проведение аналитической работы</a:t>
          </a:r>
          <a:endParaRPr lang="ru-RU" sz="1800" kern="1200" dirty="0"/>
        </a:p>
      </dsp:txBody>
      <dsp:txXfrm>
        <a:off x="440869" y="80992"/>
        <a:ext cx="5757149" cy="479482"/>
      </dsp:txXfrm>
    </dsp:sp>
    <dsp:sp modelId="{2AACABEE-89FF-473F-9808-807D18329A62}">
      <dsp:nvSpPr>
        <dsp:cNvPr id="0" name=""/>
        <dsp:cNvSpPr/>
      </dsp:nvSpPr>
      <dsp:spPr>
        <a:xfrm>
          <a:off x="0" y="1732563"/>
          <a:ext cx="8298611" cy="10489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064" tIns="374904" rIns="64406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Штатное расписание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Материально-техническое оснащение</a:t>
          </a:r>
          <a:endParaRPr lang="ru-RU" sz="1800" kern="1200" dirty="0"/>
        </a:p>
      </dsp:txBody>
      <dsp:txXfrm>
        <a:off x="0" y="1732563"/>
        <a:ext cx="8298611" cy="1048950"/>
      </dsp:txXfrm>
    </dsp:sp>
    <dsp:sp modelId="{5468426A-1F40-4F17-992A-F079A0A574F6}">
      <dsp:nvSpPr>
        <dsp:cNvPr id="0" name=""/>
        <dsp:cNvSpPr/>
      </dsp:nvSpPr>
      <dsp:spPr>
        <a:xfrm>
          <a:off x="414930" y="1466883"/>
          <a:ext cx="5809027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567" tIns="0" rIns="21956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Создание новых структур</a:t>
          </a:r>
          <a:endParaRPr lang="ru-RU" sz="1800" kern="1200" dirty="0"/>
        </a:p>
      </dsp:txBody>
      <dsp:txXfrm>
        <a:off x="440869" y="1492822"/>
        <a:ext cx="5757149" cy="479482"/>
      </dsp:txXfrm>
    </dsp:sp>
    <dsp:sp modelId="{D8E0C885-F850-437F-9105-BD70E71E0D70}">
      <dsp:nvSpPr>
        <dsp:cNvPr id="0" name=""/>
        <dsp:cNvSpPr/>
      </dsp:nvSpPr>
      <dsp:spPr>
        <a:xfrm>
          <a:off x="0" y="3144393"/>
          <a:ext cx="8298611" cy="1020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064" tIns="374904" rIns="64406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Различные виды и объемы материально-технических ресурсов,</a:t>
          </a:r>
          <a:r>
            <a:rPr lang="ru-RU" sz="1800" i="1" kern="1200" dirty="0" smtClean="0"/>
            <a:t> </a:t>
          </a:r>
          <a:r>
            <a:rPr lang="ru-RU" sz="1800" kern="1200" dirty="0" smtClean="0"/>
            <a:t>с учетом их стоимости и обслуживания</a:t>
          </a:r>
          <a:endParaRPr lang="ru-RU" sz="1800" kern="1200" dirty="0"/>
        </a:p>
      </dsp:txBody>
      <dsp:txXfrm>
        <a:off x="0" y="3144393"/>
        <a:ext cx="8298611" cy="1020600"/>
      </dsp:txXfrm>
    </dsp:sp>
    <dsp:sp modelId="{03E40418-32CA-44A6-916C-FF86EA44189B}">
      <dsp:nvSpPr>
        <dsp:cNvPr id="0" name=""/>
        <dsp:cNvSpPr/>
      </dsp:nvSpPr>
      <dsp:spPr>
        <a:xfrm>
          <a:off x="414930" y="2878713"/>
          <a:ext cx="5809027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567" tIns="0" rIns="21956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Материально-техническое оснащение</a:t>
          </a:r>
          <a:endParaRPr lang="ru-RU" sz="1800" kern="1200" dirty="0"/>
        </a:p>
      </dsp:txBody>
      <dsp:txXfrm>
        <a:off x="440869" y="2904652"/>
        <a:ext cx="5757149" cy="479482"/>
      </dsp:txXfrm>
    </dsp:sp>
    <dsp:sp modelId="{625C470B-71AB-4BCF-B5FA-62BFEE36EE3E}">
      <dsp:nvSpPr>
        <dsp:cNvPr id="0" name=""/>
        <dsp:cNvSpPr/>
      </dsp:nvSpPr>
      <dsp:spPr>
        <a:xfrm>
          <a:off x="0" y="4527873"/>
          <a:ext cx="8298611" cy="7654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064" tIns="374904" rIns="64406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/>
            <a:t>ПГИ</a:t>
          </a:r>
          <a:r>
            <a:rPr lang="ru-RU" sz="1800" kern="1200" dirty="0" smtClean="0"/>
            <a:t> и стат. отчеты по инвестициям</a:t>
          </a:r>
          <a:endParaRPr lang="ru-RU" sz="1800" kern="1200" dirty="0"/>
        </a:p>
      </dsp:txBody>
      <dsp:txXfrm>
        <a:off x="0" y="4527873"/>
        <a:ext cx="8298611" cy="765450"/>
      </dsp:txXfrm>
    </dsp:sp>
    <dsp:sp modelId="{8E0017A4-DD62-49E6-9D9A-6C645805B42C}">
      <dsp:nvSpPr>
        <dsp:cNvPr id="0" name=""/>
        <dsp:cNvSpPr/>
      </dsp:nvSpPr>
      <dsp:spPr>
        <a:xfrm>
          <a:off x="414930" y="4262193"/>
          <a:ext cx="5809027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567" tIns="0" rIns="21956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Инвестиционные проекты</a:t>
          </a:r>
          <a:endParaRPr lang="ru-RU" sz="1800" kern="1200" dirty="0"/>
        </a:p>
      </dsp:txBody>
      <dsp:txXfrm>
        <a:off x="440869" y="4288132"/>
        <a:ext cx="5757149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9DB41-1442-4E11-9C23-8DE4B690F3A8}" type="datetimeFigureOut">
              <a:rPr lang="ru-RU" smtClean="0"/>
              <a:t>19.07.2022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16808-A7E1-4508-85B0-2ABF9466F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545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C16808-A7E1-4508-85B0-2ABF9466F51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67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b="0" dirty="0" smtClean="0"/>
              <a:t>Расчеты проводятся на основе </a:t>
            </a:r>
            <a:r>
              <a:rPr lang="ru-RU" sz="1800" b="1" dirty="0" smtClean="0">
                <a:solidFill>
                  <a:srgbClr val="FF0000"/>
                </a:solidFill>
              </a:rPr>
              <a:t>модели Всемирного банка </a:t>
            </a:r>
            <a:r>
              <a:rPr lang="ru-RU" sz="1800" b="1" dirty="0" err="1" smtClean="0">
                <a:solidFill>
                  <a:srgbClr val="FF0000"/>
                </a:solidFill>
              </a:rPr>
              <a:t>Revised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Minimum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Standard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</a:rPr>
              <a:t>Model</a:t>
            </a:r>
            <a:r>
              <a:rPr lang="ru-RU" sz="1800" b="1" dirty="0" smtClean="0">
                <a:solidFill>
                  <a:srgbClr val="FF0000"/>
                </a:solidFill>
              </a:rPr>
              <a:t> – </a:t>
            </a:r>
            <a:r>
              <a:rPr lang="ru-RU" sz="1800" b="1" dirty="0" err="1" smtClean="0">
                <a:solidFill>
                  <a:srgbClr val="FF0000"/>
                </a:solidFill>
              </a:rPr>
              <a:t>Extended</a:t>
            </a:r>
            <a:r>
              <a:rPr lang="ru-RU" sz="1800" b="1" dirty="0" smtClean="0">
                <a:solidFill>
                  <a:srgbClr val="FF0000"/>
                </a:solidFill>
              </a:rPr>
              <a:t> (</a:t>
            </a:r>
            <a:r>
              <a:rPr lang="ru-RU" sz="1800" b="1" dirty="0" err="1" smtClean="0">
                <a:solidFill>
                  <a:srgbClr val="FF0000"/>
                </a:solidFill>
              </a:rPr>
              <a:t>RMSM</a:t>
            </a:r>
            <a:r>
              <a:rPr lang="ru-RU" sz="1800" b="1" dirty="0" smtClean="0">
                <a:solidFill>
                  <a:srgbClr val="FF0000"/>
                </a:solidFill>
              </a:rPr>
              <a:t>-X) </a:t>
            </a:r>
            <a:r>
              <a:rPr lang="ru-RU" sz="1800" b="0" dirty="0" smtClean="0"/>
              <a:t>, предназначенной для прогнозирования социально-экономического развития и моделирования макроэкономических сценариев развития экономики страны во взаимосвязи с внешним миром.</a:t>
            </a:r>
          </a:p>
          <a:p>
            <a:r>
              <a:rPr lang="ru-RU" sz="1800" b="0" dirty="0" smtClean="0"/>
              <a:t>В рамках данной модели рассчитывается, в том числе, стоимость среднесрочной программы государственных расходов (</a:t>
            </a:r>
            <a:r>
              <a:rPr lang="ru-RU" sz="1800" b="0" dirty="0" err="1" smtClean="0"/>
              <a:t>СПГР</a:t>
            </a:r>
            <a:r>
              <a:rPr lang="ru-RU" sz="1800" b="0" dirty="0" smtClean="0"/>
              <a:t>).</a:t>
            </a:r>
          </a:p>
          <a:p>
            <a:r>
              <a:rPr lang="ru-RU" sz="1800" b="0" dirty="0" smtClean="0"/>
              <a:t>Расчет основывался на предположении, что все бюджетные ресурсы направляются на достижение целей </a:t>
            </a:r>
            <a:r>
              <a:rPr lang="ru-RU" sz="1800" b="0" dirty="0" err="1" smtClean="0"/>
              <a:t>НСР</a:t>
            </a:r>
            <a:r>
              <a:rPr lang="ru-RU" sz="1800" b="0" dirty="0" smtClean="0"/>
              <a:t>-2030.</a:t>
            </a:r>
          </a:p>
          <a:p>
            <a:r>
              <a:rPr lang="ru-RU" sz="1800" b="0" dirty="0" smtClean="0"/>
              <a:t>Показатели для расчета оценочной стоимости </a:t>
            </a:r>
            <a:r>
              <a:rPr lang="ru-RU" sz="1800" b="0" dirty="0" err="1" smtClean="0"/>
              <a:t>НСР</a:t>
            </a:r>
            <a:r>
              <a:rPr lang="ru-RU" sz="1800" b="0" dirty="0" smtClean="0"/>
              <a:t>-2030 и </a:t>
            </a:r>
            <a:r>
              <a:rPr lang="ru-RU" sz="1800" b="0" dirty="0" err="1" smtClean="0"/>
              <a:t>ПСР</a:t>
            </a:r>
            <a:r>
              <a:rPr lang="ru-RU" sz="1800" b="0" dirty="0" smtClean="0"/>
              <a:t> включают:</a:t>
            </a:r>
          </a:p>
          <a:p>
            <a:pPr lvl="1"/>
            <a:r>
              <a:rPr lang="ru-RU" sz="1500" b="0" dirty="0" smtClean="0"/>
              <a:t>внутренние государственные доходы (налоговые и неналоговые доходы), </a:t>
            </a:r>
          </a:p>
          <a:p>
            <a:pPr lvl="1"/>
            <a:r>
              <a:rPr lang="ru-RU" sz="1500" b="0" dirty="0" smtClean="0"/>
              <a:t>частные инвестиции (местные и иностранные) и </a:t>
            </a:r>
          </a:p>
          <a:p>
            <a:pPr lvl="1"/>
            <a:r>
              <a:rPr lang="ru-RU" sz="1500" b="0" dirty="0" smtClean="0"/>
              <a:t>Программу государственных инвестиций (</a:t>
            </a:r>
            <a:r>
              <a:rPr lang="ru-RU" sz="1500" b="0" dirty="0" err="1" smtClean="0"/>
              <a:t>ПГИ</a:t>
            </a:r>
            <a:r>
              <a:rPr lang="ru-RU" sz="1500" b="0" dirty="0" smtClean="0"/>
              <a:t>), учитывающую средства партнеров по развитию.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/>
              <a:t>Рассчитанные величины стоимости </a:t>
            </a:r>
            <a:r>
              <a:rPr lang="ru-RU" sz="1200" b="1" dirty="0" err="1" smtClean="0"/>
              <a:t>НСР</a:t>
            </a:r>
            <a:r>
              <a:rPr lang="ru-RU" sz="1200" b="1" dirty="0" smtClean="0"/>
              <a:t>/</a:t>
            </a:r>
            <a:r>
              <a:rPr lang="ru-RU" sz="1200" b="1" dirty="0" err="1" smtClean="0"/>
              <a:t>ПСР</a:t>
            </a:r>
            <a:r>
              <a:rPr lang="ru-RU" sz="1200" b="1" dirty="0" smtClean="0"/>
              <a:t> по данной модели являются индикативными и служат только в качестве оценки нужд финансирования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C16808-A7E1-4508-85B0-2ABF9466F51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924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97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94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97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35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85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000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99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98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86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00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39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97F10-03A0-4754-9D07-2F77FBD230FC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51734-38D8-43BC-AD84-9FDC59DEDA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2836" y="1664898"/>
            <a:ext cx="6270922" cy="2579298"/>
          </a:xfrm>
        </p:spPr>
        <p:txBody>
          <a:bodyPr>
            <a:noAutofit/>
          </a:bodyPr>
          <a:lstStyle/>
          <a:p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 smtClean="0"/>
              <a:t>Методические подходы к расчету стоимости стратегий/программ развития</a:t>
            </a:r>
            <a:endParaRPr lang="en-GB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0550" y="5559552"/>
            <a:ext cx="7108697" cy="923544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>Людмила </a:t>
            </a:r>
            <a:r>
              <a:rPr lang="ru-RU" sz="1600" dirty="0" err="1" smtClean="0"/>
              <a:t>Борунова</a:t>
            </a:r>
            <a:endParaRPr lang="ru-RU" sz="1600" dirty="0" smtClean="0"/>
          </a:p>
          <a:p>
            <a:pPr algn="l"/>
            <a:r>
              <a:rPr lang="ru-RU" sz="1600" dirty="0" smtClean="0"/>
              <a:t>Эксперт по финансированию развития</a:t>
            </a:r>
          </a:p>
          <a:p>
            <a:pPr algn="l"/>
            <a:r>
              <a:rPr lang="ru-RU" sz="1600" dirty="0" smtClean="0"/>
              <a:t>г. Душанбе, 2022 г.</a:t>
            </a:r>
            <a:endParaRPr lang="en-GB" sz="1600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5271818" y="522071"/>
            <a:ext cx="4467403" cy="3923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/>
              <a:t>Консультативный Центр </a:t>
            </a:r>
            <a:r>
              <a:rPr lang="ru-RU" sz="1600" b="1" dirty="0" err="1"/>
              <a:t>ПРООН</a:t>
            </a:r>
            <a:endParaRPr lang="en-GB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145" y="264792"/>
            <a:ext cx="565265" cy="111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93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6716" y="109728"/>
            <a:ext cx="7200900" cy="56692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Планирование </a:t>
            </a:r>
            <a:r>
              <a:rPr lang="ru-RU" sz="2800" b="1" dirty="0"/>
              <a:t>и </a:t>
            </a:r>
            <a:r>
              <a:rPr lang="ru-RU" sz="2800" b="1" dirty="0" smtClean="0"/>
              <a:t>финансирование </a:t>
            </a:r>
            <a:r>
              <a:rPr lang="ru-RU" sz="2800" b="1" dirty="0"/>
              <a:t>развития</a:t>
            </a:r>
            <a:endParaRPr lang="ru-RU" sz="2800" dirty="0"/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5577" t="27827" r="24166" b="9923"/>
          <a:stretch/>
        </p:blipFill>
        <p:spPr>
          <a:xfrm>
            <a:off x="388189" y="676657"/>
            <a:ext cx="8548777" cy="596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923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014" y="299509"/>
            <a:ext cx="7886700" cy="740665"/>
          </a:xfrm>
        </p:spPr>
        <p:txBody>
          <a:bodyPr>
            <a:noAutofit/>
          </a:bodyPr>
          <a:lstStyle/>
          <a:p>
            <a:pPr algn="ctr"/>
            <a:r>
              <a:rPr lang="tg-Cyrl-TJ" sz="3200" dirty="0" smtClean="0"/>
              <a:t>Подходы к оценке стоимости стратегий/программ развития</a:t>
            </a:r>
            <a:endParaRPr lang="en-GB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5304478"/>
              </p:ext>
            </p:extLst>
          </p:nvPr>
        </p:nvGraphicFramePr>
        <p:xfrm>
          <a:off x="854014" y="1243584"/>
          <a:ext cx="7969945" cy="5243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84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983"/>
            <a:ext cx="7886700" cy="46697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Макроэкономический подход</a:t>
            </a:r>
            <a:r>
              <a:rPr lang="ru-RU" dirty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902" y="800963"/>
            <a:ext cx="7886700" cy="8778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Оценка </a:t>
            </a:r>
            <a:r>
              <a:rPr lang="ru-RU" dirty="0"/>
              <a:t>ресурсов, которые основные макроэкономические исполнители вкладывают в достижение целей и задач </a:t>
            </a:r>
            <a:r>
              <a:rPr lang="ru-RU" dirty="0" smtClean="0"/>
              <a:t>стратегии/программы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97523289"/>
              </p:ext>
            </p:extLst>
          </p:nvPr>
        </p:nvGraphicFramePr>
        <p:xfrm>
          <a:off x="983411" y="2173858"/>
          <a:ext cx="7549191" cy="4166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54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1445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Оценка </a:t>
            </a:r>
            <a:r>
              <a:rPr lang="ru-RU" sz="2400" dirty="0"/>
              <a:t>финансирования крупных </a:t>
            </a:r>
            <a:r>
              <a:rPr lang="ru-RU" sz="2400" dirty="0" smtClean="0"/>
              <a:t>задач</a:t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случае формулирования результатов задачи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i="1" u="sng" dirty="0" smtClean="0"/>
              <a:t>в </a:t>
            </a:r>
            <a:r>
              <a:rPr lang="ru-RU" sz="2400" b="1" i="1" u="sng" dirty="0"/>
              <a:t>виде финансовых затрат</a:t>
            </a:r>
            <a:r>
              <a:rPr lang="ru-RU" sz="2400" b="1" i="1" dirty="0"/>
              <a:t/>
            </a:r>
            <a:br>
              <a:rPr lang="ru-RU" sz="2400" b="1" i="1" dirty="0"/>
            </a:b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12" y="1993392"/>
            <a:ext cx="7619238" cy="4544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 smtClean="0"/>
              <a:t>Используется расчет затрат </a:t>
            </a:r>
            <a:r>
              <a:rPr lang="ru-RU" sz="2400" b="1" i="1" dirty="0"/>
              <a:t>на основе статистических данных.</a:t>
            </a:r>
            <a:endParaRPr lang="en-GB" sz="2400" b="1" i="1" dirty="0"/>
          </a:p>
          <a:p>
            <a:pPr marL="0" indent="0">
              <a:buNone/>
            </a:pPr>
            <a:r>
              <a:rPr lang="ru-RU" sz="2400" dirty="0" smtClean="0"/>
              <a:t>Например:</a:t>
            </a:r>
          </a:p>
          <a:p>
            <a:r>
              <a:rPr lang="ru-RU" sz="2400" dirty="0" smtClean="0"/>
              <a:t>Повышение инвестиционного потенциала и снижение инвестиционных рисков</a:t>
            </a:r>
          </a:p>
          <a:p>
            <a:r>
              <a:rPr lang="ru-RU" sz="2400" dirty="0" smtClean="0"/>
              <a:t>Увеличение объема промышленного производства  и его доли в ВВП</a:t>
            </a:r>
          </a:p>
          <a:p>
            <a:r>
              <a:rPr lang="ru-RU" sz="2400" dirty="0" smtClean="0"/>
              <a:t>Обеспечение устойчивого развития аграрного сектора</a:t>
            </a:r>
            <a:r>
              <a:rPr lang="ru-RU" sz="2400" dirty="0"/>
              <a:t>						</a:t>
            </a:r>
          </a:p>
          <a:p>
            <a:endParaRPr lang="ru-RU" sz="2400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37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938" y="155449"/>
            <a:ext cx="7886700" cy="106070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Оценка </a:t>
            </a:r>
            <a:r>
              <a:rPr lang="ru-RU" sz="2400" dirty="0"/>
              <a:t>финансирования крупных </a:t>
            </a:r>
            <a:r>
              <a:rPr lang="ru-RU" sz="2400" dirty="0" smtClean="0"/>
              <a:t>задач</a:t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случае формулирования результата задач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i="1" u="sng" dirty="0" smtClean="0"/>
              <a:t>в </a:t>
            </a:r>
            <a:r>
              <a:rPr lang="ru-RU" sz="2400" b="1" i="1" u="sng" dirty="0"/>
              <a:t>виде нефинансовых результатов</a:t>
            </a:r>
            <a:r>
              <a:rPr lang="ru-RU" sz="2400" b="1" i="1" dirty="0"/>
              <a:t/>
            </a:r>
            <a:br>
              <a:rPr lang="ru-RU" sz="2400" b="1" i="1" dirty="0"/>
            </a:b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2708" y="1716657"/>
            <a:ext cx="7493508" cy="4300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 smtClean="0"/>
              <a:t>Применяются методы </a:t>
            </a:r>
            <a:r>
              <a:rPr lang="ru-RU" sz="2800" b="1" i="1" dirty="0"/>
              <a:t>моделирования, увязывающие финансовые показатели с </a:t>
            </a:r>
            <a:r>
              <a:rPr lang="ru-RU" sz="2800" b="1" i="1" dirty="0" smtClean="0"/>
              <a:t>нефинансовыми</a:t>
            </a:r>
            <a:endParaRPr lang="ru-RU" sz="2800" b="1" i="1" dirty="0"/>
          </a:p>
          <a:p>
            <a:pPr marL="0" indent="0">
              <a:buNone/>
            </a:pPr>
            <a:endParaRPr lang="ru-RU" sz="2800" b="1" i="1" dirty="0" smtClean="0"/>
          </a:p>
          <a:p>
            <a:pPr marL="0" indent="0">
              <a:buNone/>
            </a:pPr>
            <a:r>
              <a:rPr lang="ru-RU" sz="2800" dirty="0" smtClean="0"/>
              <a:t>Например: </a:t>
            </a:r>
          </a:p>
          <a:p>
            <a:r>
              <a:rPr lang="ru-RU" sz="2800" dirty="0" smtClean="0"/>
              <a:t>Снижение </a:t>
            </a:r>
            <a:r>
              <a:rPr lang="ru-RU" sz="2800" dirty="0"/>
              <a:t>смертности и рост  продолжительности жизни </a:t>
            </a:r>
          </a:p>
          <a:p>
            <a:r>
              <a:rPr lang="ru-RU" sz="2800" dirty="0" smtClean="0"/>
              <a:t>Обеспечение </a:t>
            </a:r>
            <a:r>
              <a:rPr lang="ru-RU" sz="2800" dirty="0"/>
              <a:t>доступа к </a:t>
            </a:r>
            <a:r>
              <a:rPr lang="ru-RU" sz="2800" dirty="0" smtClean="0"/>
              <a:t>жилью</a:t>
            </a:r>
            <a:endParaRPr lang="ru-RU" sz="2800" dirty="0"/>
          </a:p>
          <a:p>
            <a:endParaRPr lang="en-GB" sz="2800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26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365127"/>
            <a:ext cx="7984998" cy="101561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Методы </a:t>
            </a:r>
            <a:r>
              <a:rPr lang="ru-RU" sz="2800" dirty="0"/>
              <a:t>моделирования, увязывающие финансовые показатели с нефинансовыми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4654985"/>
              </p:ext>
            </p:extLst>
          </p:nvPr>
        </p:nvGraphicFramePr>
        <p:xfrm>
          <a:off x="347472" y="1204876"/>
          <a:ext cx="8796528" cy="5316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53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841075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Микроэкономический подход</a:t>
            </a:r>
            <a:r>
              <a:rPr lang="ru-RU" dirty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4679"/>
            <a:ext cx="7557516" cy="43266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i="1" dirty="0" smtClean="0"/>
              <a:t>Оценка </a:t>
            </a:r>
            <a:r>
              <a:rPr lang="ru-RU" sz="2800" b="1" i="1" dirty="0"/>
              <a:t>ресурсов, запланированных для реализации </a:t>
            </a:r>
            <a:r>
              <a:rPr lang="ru-RU" sz="2800" b="1" i="1" dirty="0" smtClean="0"/>
              <a:t>мероприятий</a:t>
            </a:r>
          </a:p>
          <a:p>
            <a:pPr marL="0" indent="0">
              <a:buNone/>
            </a:pPr>
            <a:endParaRPr lang="ru-RU" sz="2800" b="1" i="1" dirty="0" smtClean="0"/>
          </a:p>
          <a:p>
            <a:pPr marL="0" indent="0">
              <a:buNone/>
            </a:pPr>
            <a:r>
              <a:rPr lang="ru-RU" sz="2800" dirty="0" smtClean="0"/>
              <a:t>Например:</a:t>
            </a:r>
          </a:p>
          <a:p>
            <a:r>
              <a:rPr lang="ru-RU" sz="2800" dirty="0"/>
              <a:t>Разработка закона и методологии по стратегическому планированию </a:t>
            </a:r>
            <a:endParaRPr lang="ru-RU" sz="2800" dirty="0" smtClean="0"/>
          </a:p>
          <a:p>
            <a:r>
              <a:rPr lang="ru-RU" sz="2800" dirty="0"/>
              <a:t>Образовать  единый Центр оказания государственных услуг инвесторам и </a:t>
            </a:r>
            <a:r>
              <a:rPr lang="ru-RU" sz="2800" dirty="0" smtClean="0"/>
              <a:t>предпринимателям </a:t>
            </a: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44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Важные условия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0" y="1690689"/>
            <a:ext cx="7200900" cy="4399560"/>
          </a:xfrm>
        </p:spPr>
        <p:txBody>
          <a:bodyPr>
            <a:noAutofit/>
          </a:bodyPr>
          <a:lstStyle/>
          <a:p>
            <a:r>
              <a:rPr lang="ru-RU" sz="2800" dirty="0" smtClean="0"/>
              <a:t>Наличие достоверных и актуальных данных  </a:t>
            </a:r>
          </a:p>
          <a:p>
            <a:r>
              <a:rPr lang="ru-RU" sz="2800" dirty="0"/>
              <a:t>П</a:t>
            </a:r>
            <a:r>
              <a:rPr lang="ru-RU" sz="2800" dirty="0" smtClean="0"/>
              <a:t>рименение </a:t>
            </a:r>
            <a:r>
              <a:rPr lang="ru-RU" sz="2800" dirty="0"/>
              <a:t>единого комплексного </a:t>
            </a:r>
            <a:r>
              <a:rPr lang="ru-RU" sz="2800" dirty="0" smtClean="0"/>
              <a:t>подхода</a:t>
            </a:r>
          </a:p>
          <a:p>
            <a:r>
              <a:rPr lang="ru-RU" sz="2800" dirty="0">
                <a:latin typeface="Calibri" panose="020F0502020204030204" pitchFamily="34" charset="0"/>
              </a:rPr>
              <a:t>Ч</a:t>
            </a:r>
            <a:r>
              <a:rPr lang="ru-RU" sz="2800" dirty="0" smtClean="0">
                <a:latin typeface="Calibri" panose="020F0502020204030204" pitchFamily="34" charset="0"/>
              </a:rPr>
              <a:t>етко сформулированные мероприятия - однозначно </a:t>
            </a:r>
            <a:r>
              <a:rPr lang="ru-RU" sz="2800" dirty="0">
                <a:latin typeface="Calibri" panose="020F0502020204030204" pitchFamily="34" charset="0"/>
              </a:rPr>
              <a:t>и понятно, не </a:t>
            </a:r>
            <a:r>
              <a:rPr lang="ru-RU" sz="2800" dirty="0" smtClean="0">
                <a:latin typeface="Calibri" panose="020F0502020204030204" pitchFamily="34" charset="0"/>
              </a:rPr>
              <a:t>требующие </a:t>
            </a:r>
            <a:r>
              <a:rPr lang="ru-RU" sz="2800" dirty="0">
                <a:latin typeface="Calibri" panose="020F0502020204030204" pitchFamily="34" charset="0"/>
              </a:rPr>
              <a:t>дополнительных вопросов и действий для их </a:t>
            </a:r>
            <a:r>
              <a:rPr lang="ru-RU" sz="2800" dirty="0" smtClean="0">
                <a:latin typeface="Calibri" panose="020F0502020204030204" pitchFamily="34" charset="0"/>
              </a:rPr>
              <a:t>реализации</a:t>
            </a:r>
          </a:p>
          <a:p>
            <a:r>
              <a:rPr lang="ru-RU" sz="2800" dirty="0" smtClean="0">
                <a:latin typeface="Calibri" panose="020F0502020204030204" pitchFamily="34" charset="0"/>
              </a:rPr>
              <a:t>Определение источников финансирования</a:t>
            </a:r>
            <a:endParaRPr lang="ru-RU" sz="2800" dirty="0">
              <a:latin typeface="Calibri" panose="020F0502020204030204" pitchFamily="34" charset="0"/>
            </a:endParaRPr>
          </a:p>
          <a:p>
            <a:endParaRPr lang="ru-RU" sz="2800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810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189782"/>
            <a:ext cx="7200900" cy="862641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Расчет затрат по условным группам мероприятий – прямой сметный подход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4648254"/>
              </p:ext>
            </p:extLst>
          </p:nvPr>
        </p:nvGraphicFramePr>
        <p:xfrm>
          <a:off x="552091" y="1268083"/>
          <a:ext cx="8298611" cy="5348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952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537" y="378125"/>
            <a:ext cx="7886700" cy="54012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Расчет </a:t>
            </a:r>
            <a:r>
              <a:rPr lang="ru-RU" sz="2400" b="1" dirty="0"/>
              <a:t>затрат по </a:t>
            </a:r>
            <a:r>
              <a:rPr lang="ru-RU" sz="2400" b="1" dirty="0" smtClean="0"/>
              <a:t>мероприятиям </a:t>
            </a:r>
            <a:r>
              <a:rPr lang="ru-RU" sz="2400" b="1" dirty="0"/>
              <a:t>–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прямой </a:t>
            </a:r>
            <a:r>
              <a:rPr lang="ru-RU" sz="2400" b="1" dirty="0"/>
              <a:t>сметный </a:t>
            </a:r>
            <a:r>
              <a:rPr lang="ru-RU" sz="2400" b="1" dirty="0" smtClean="0"/>
              <a:t>подход</a:t>
            </a:r>
            <a:endParaRPr lang="en-GB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8650" y="1078302"/>
            <a:ext cx="8299690" cy="5642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Разработка </a:t>
            </a:r>
            <a:r>
              <a:rPr lang="ru-RU" sz="2000" dirty="0"/>
              <a:t>закона и методологии по стратегическому </a:t>
            </a:r>
            <a:r>
              <a:rPr lang="ru-RU" sz="2000" dirty="0" smtClean="0"/>
              <a:t>планированию</a:t>
            </a:r>
          </a:p>
          <a:p>
            <a:r>
              <a:rPr lang="ru-RU" sz="2000" i="1" dirty="0" smtClean="0"/>
              <a:t>Определение показателей для расчета</a:t>
            </a:r>
          </a:p>
          <a:p>
            <a:endParaRPr lang="ru-RU" sz="2000" i="1" dirty="0"/>
          </a:p>
          <a:p>
            <a:endParaRPr lang="ru-RU" sz="2000" i="1" dirty="0" smtClean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i="1" dirty="0" smtClean="0"/>
          </a:p>
          <a:p>
            <a:r>
              <a:rPr lang="ru-RU" sz="2000" i="1" dirty="0" smtClean="0"/>
              <a:t>Затраты:</a:t>
            </a:r>
            <a:endParaRPr lang="ru-RU" sz="2000" i="1" dirty="0"/>
          </a:p>
          <a:p>
            <a:pPr marL="457200" lvl="1" indent="0">
              <a:buNone/>
            </a:pPr>
            <a:r>
              <a:rPr lang="ru-RU" sz="2000" dirty="0" smtClean="0"/>
              <a:t>Затраты </a:t>
            </a:r>
            <a:r>
              <a:rPr lang="ru-RU" sz="2000" dirty="0"/>
              <a:t>на разработку закона (З ) = Э*ЗП* (М1) + </a:t>
            </a:r>
            <a:r>
              <a:rPr lang="ru-RU" sz="2000" dirty="0" err="1"/>
              <a:t>Оз</a:t>
            </a:r>
            <a:endParaRPr lang="ru-RU" sz="2000" dirty="0"/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898108"/>
              </p:ext>
            </p:extLst>
          </p:nvPr>
        </p:nvGraphicFramePr>
        <p:xfrm>
          <a:off x="1024128" y="1938527"/>
          <a:ext cx="7050023" cy="3376939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622711"/>
                <a:gridCol w="1166573"/>
                <a:gridCol w="1260739"/>
              </a:tblGrid>
              <a:tr h="4398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Показатель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обозначение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значение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505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экспертов, работающих над разработкой закона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</a:t>
                      </a:r>
                      <a:r>
                        <a:rPr lang="ru-RU" sz="1400" baseline="-25000">
                          <a:effectLst/>
                        </a:rPr>
                        <a:t>с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7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заработная плата 1 эксперта в 1 месяц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ЗП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</a:t>
                      </a:r>
                      <a:r>
                        <a:rPr lang="ru-RU" sz="1400" baseline="-25000">
                          <a:effectLst/>
                        </a:rPr>
                        <a:t>с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7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разработка закона (в месяцах)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</a:t>
                      </a:r>
                      <a:r>
                        <a:rPr lang="ru-RU" sz="1400" baseline="-25000">
                          <a:effectLst/>
                        </a:rPr>
                        <a:t>1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</a:t>
                      </a:r>
                      <a:r>
                        <a:rPr lang="ru-RU" sz="1400" baseline="-25000">
                          <a:effectLst/>
                        </a:rPr>
                        <a:t>м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7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затраты на проведение обсуждений проекта закона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r>
                        <a:rPr lang="ru-RU" sz="1400" baseline="-25000">
                          <a:effectLst/>
                        </a:rPr>
                        <a:t>з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</a:t>
                      </a:r>
                      <a:r>
                        <a:rPr lang="ru-RU" sz="1400" baseline="-25000">
                          <a:effectLst/>
                        </a:rPr>
                        <a:t>с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505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экспертов, работающих над разработкой методологии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</a:t>
                      </a:r>
                      <a:r>
                        <a:rPr lang="ru-RU" sz="1400" baseline="-25000">
                          <a:effectLst/>
                        </a:rPr>
                        <a:t>с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7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заработная плата 1 эксперта в 1 месяц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ЗП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</a:t>
                      </a:r>
                      <a:r>
                        <a:rPr lang="ru-RU" sz="1400" baseline="-25000">
                          <a:effectLst/>
                        </a:rPr>
                        <a:t>с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7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разработка методологии (в месяцах)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</a:t>
                      </a:r>
                      <a:r>
                        <a:rPr lang="ru-RU" sz="1400" baseline="-25000">
                          <a:effectLst/>
                        </a:rPr>
                        <a:t>2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</a:t>
                      </a:r>
                      <a:r>
                        <a:rPr lang="ru-RU" sz="1400" baseline="-25000">
                          <a:effectLst/>
                        </a:rPr>
                        <a:t>м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7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затраты </a:t>
                      </a:r>
                      <a:r>
                        <a:rPr lang="ru-RU" sz="1400" dirty="0">
                          <a:effectLst/>
                        </a:rPr>
                        <a:t>на проведение обсуждений проекта методологии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r>
                        <a:rPr lang="ru-RU" sz="1400" baseline="-25000">
                          <a:effectLst/>
                        </a:rPr>
                        <a:t>м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Х</a:t>
                      </a:r>
                      <a:r>
                        <a:rPr lang="ru-RU" sz="1400" baseline="-25000" dirty="0" err="1">
                          <a:effectLst/>
                        </a:rPr>
                        <a:t>с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80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dirty="0" smtClean="0"/>
          </a:p>
          <a:p>
            <a:pPr marL="0" indent="0" algn="ctr">
              <a:buNone/>
            </a:pPr>
            <a:endParaRPr lang="ru-RU" sz="4000" dirty="0"/>
          </a:p>
          <a:p>
            <a:pPr marL="0" indent="0" algn="ctr">
              <a:buNone/>
            </a:pPr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042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2415</TotalTime>
  <Words>536</Words>
  <Application>Microsoft Office PowerPoint</Application>
  <PresentationFormat>Экран (4:3)</PresentationFormat>
  <Paragraphs>124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Методические подходы к расчету стоимости стратегий/программ развития</vt:lpstr>
      <vt:lpstr>Планирование и финансирование развития</vt:lpstr>
      <vt:lpstr>Подходы к оценке стоимости стратегий/программ развития</vt:lpstr>
      <vt:lpstr>Макроэкономический подход </vt:lpstr>
      <vt:lpstr> Оценка финансирования крупных задач В случае формулирования результатов задачи  в виде финансовых затрат </vt:lpstr>
      <vt:lpstr> Оценка финансирования крупных задач В случае формулирования результата задач  в виде нефинансовых результатов </vt:lpstr>
      <vt:lpstr>Методы моделирования, увязывающие финансовые показатели с нефинансовыми</vt:lpstr>
      <vt:lpstr>Микроэкономический подход </vt:lpstr>
      <vt:lpstr>Важные условия </vt:lpstr>
      <vt:lpstr>Расчет затрат по условным группам мероприятий – прямой сметный подход</vt:lpstr>
      <vt:lpstr>Расчет затрат по мероприятиям –  прямой сметный подход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действий по вовлечению Парламента в достижение ЦУР</dc:title>
  <dc:creator>Lyudmila Borunova</dc:creator>
  <cp:lastModifiedBy>admin</cp:lastModifiedBy>
  <cp:revision>89</cp:revision>
  <dcterms:created xsi:type="dcterms:W3CDTF">2018-08-24T06:12:24Z</dcterms:created>
  <dcterms:modified xsi:type="dcterms:W3CDTF">2022-07-19T04:44:36Z</dcterms:modified>
</cp:coreProperties>
</file>