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5"/>
  </p:notesMasterIdLst>
  <p:sldIdLst>
    <p:sldId id="259" r:id="rId2"/>
    <p:sldId id="290" r:id="rId3"/>
    <p:sldId id="282" r:id="rId4"/>
    <p:sldId id="284" r:id="rId5"/>
    <p:sldId id="283" r:id="rId6"/>
    <p:sldId id="285" r:id="rId7"/>
    <p:sldId id="286" r:id="rId8"/>
    <p:sldId id="287" r:id="rId9"/>
    <p:sldId id="288" r:id="rId10"/>
    <p:sldId id="297" r:id="rId11"/>
    <p:sldId id="260" r:id="rId12"/>
    <p:sldId id="298" r:id="rId13"/>
    <p:sldId id="299" r:id="rId14"/>
    <p:sldId id="295" r:id="rId15"/>
    <p:sldId id="261" r:id="rId16"/>
    <p:sldId id="291" r:id="rId17"/>
    <p:sldId id="292" r:id="rId18"/>
    <p:sldId id="296" r:id="rId19"/>
    <p:sldId id="294" r:id="rId20"/>
    <p:sldId id="293" r:id="rId21"/>
    <p:sldId id="277" r:id="rId22"/>
    <p:sldId id="281" r:id="rId23"/>
    <p:sldId id="289" r:id="rId24"/>
    <p:sldId id="308" r:id="rId25"/>
    <p:sldId id="311" r:id="rId26"/>
    <p:sldId id="303" r:id="rId27"/>
    <p:sldId id="304" r:id="rId28"/>
    <p:sldId id="309" r:id="rId29"/>
    <p:sldId id="306" r:id="rId30"/>
    <p:sldId id="310" r:id="rId31"/>
    <p:sldId id="313" r:id="rId32"/>
    <p:sldId id="315" r:id="rId33"/>
    <p:sldId id="314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дина" initials="О" lastIdx="0" clrIdx="0">
    <p:extLst>
      <p:ext uri="{19B8F6BF-5375-455C-9EA6-DF929625EA0E}">
        <p15:presenceInfo xmlns:p15="http://schemas.microsoft.com/office/powerpoint/2012/main" xmlns="" userId="Оди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075" autoAdjust="0"/>
  </p:normalViewPr>
  <p:slideViewPr>
    <p:cSldViewPr snapToGrid="0">
      <p:cViewPr varScale="1">
        <p:scale>
          <a:sx n="64" d="100"/>
          <a:sy n="64" d="100"/>
        </p:scale>
        <p:origin x="-632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7BC68-66A4-41C2-BA03-7C4543244364}" type="doc">
      <dgm:prSet loTypeId="urn:microsoft.com/office/officeart/2005/8/layout/orgChart1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C87313DA-8EEA-417D-871F-F2E507DCF6E8}">
      <dgm:prSet phldrT="[Текст]" custT="1"/>
      <dgm:spPr/>
      <dgm:t>
        <a:bodyPr/>
        <a:lstStyle/>
        <a:p>
          <a:r>
            <a:rPr lang="ru-RU" sz="1600" dirty="0" smtClean="0">
              <a:latin typeface="Calibri" panose="020F0502020204030204" pitchFamily="34" charset="0"/>
            </a:rPr>
            <a:t>Главная цель</a:t>
          </a:r>
          <a:endParaRPr lang="ru-RU" sz="1600" dirty="0">
            <a:latin typeface="Calibri" panose="020F0502020204030204" pitchFamily="34" charset="0"/>
          </a:endParaRPr>
        </a:p>
      </dgm:t>
    </dgm:pt>
    <dgm:pt modelId="{C9AAC1FA-1A73-4001-9597-1C8B51F7BFD7}" type="parTrans" cxnId="{3DE754C5-95D5-4BD3-890A-3C2FB7ECA60E}">
      <dgm:prSet/>
      <dgm:spPr/>
      <dgm:t>
        <a:bodyPr/>
        <a:lstStyle/>
        <a:p>
          <a:endParaRPr lang="ru-RU" sz="1600">
            <a:latin typeface="Calibri" panose="020F0502020204030204" pitchFamily="34" charset="0"/>
          </a:endParaRPr>
        </a:p>
      </dgm:t>
    </dgm:pt>
    <dgm:pt modelId="{723EC61F-C35C-42A4-9241-A0033E70A0FA}" type="sibTrans" cxnId="{3DE754C5-95D5-4BD3-890A-3C2FB7ECA60E}">
      <dgm:prSet/>
      <dgm:spPr/>
      <dgm:t>
        <a:bodyPr/>
        <a:lstStyle/>
        <a:p>
          <a:endParaRPr lang="ru-RU" sz="1600">
            <a:latin typeface="Calibri" panose="020F0502020204030204" pitchFamily="34" charset="0"/>
          </a:endParaRPr>
        </a:p>
      </dgm:t>
    </dgm:pt>
    <dgm:pt modelId="{267027FC-6A67-4A76-BB46-06C78E57585C}">
      <dgm:prSet phldrT="[Текст]" custT="1"/>
      <dgm:spPr/>
      <dgm:t>
        <a:bodyPr/>
        <a:lstStyle/>
        <a:p>
          <a:endParaRPr lang="ru-RU" sz="1400" dirty="0" smtClean="0">
            <a:latin typeface="Calibri" panose="020F0502020204030204" pitchFamily="34" charset="0"/>
          </a:endParaRPr>
        </a:p>
        <a:p>
          <a:r>
            <a:rPr lang="ru-RU" sz="1400" dirty="0" smtClean="0">
              <a:latin typeface="Calibri" panose="020F0502020204030204" pitchFamily="34" charset="0"/>
            </a:rPr>
            <a:t>(Подцель 1) </a:t>
          </a:r>
        </a:p>
        <a:p>
          <a:r>
            <a:rPr lang="ru-RU" sz="1400" dirty="0" smtClean="0">
              <a:latin typeface="Calibri" panose="020F0502020204030204" pitchFamily="34" charset="0"/>
            </a:rPr>
            <a:t>1-я стратегическая цель отрасли</a:t>
          </a:r>
        </a:p>
        <a:p>
          <a:endParaRPr lang="ru-RU" sz="1400" dirty="0">
            <a:latin typeface="Calibri" panose="020F0502020204030204" pitchFamily="34" charset="0"/>
          </a:endParaRPr>
        </a:p>
      </dgm:t>
    </dgm:pt>
    <dgm:pt modelId="{AD6E26EC-65DD-4B6C-873E-E0B46508DAD2}" type="parTrans" cxnId="{33A09FC8-2FE6-4230-AB6A-FAE7EC9CA874}">
      <dgm:prSet/>
      <dgm:spPr/>
      <dgm:t>
        <a:bodyPr/>
        <a:lstStyle/>
        <a:p>
          <a:endParaRPr lang="ru-RU" sz="1600">
            <a:latin typeface="Calibri" panose="020F0502020204030204" pitchFamily="34" charset="0"/>
          </a:endParaRPr>
        </a:p>
      </dgm:t>
    </dgm:pt>
    <dgm:pt modelId="{295F22E7-90AC-4C5B-9026-4B65FA48D7D3}" type="sibTrans" cxnId="{33A09FC8-2FE6-4230-AB6A-FAE7EC9CA874}">
      <dgm:prSet/>
      <dgm:spPr/>
      <dgm:t>
        <a:bodyPr/>
        <a:lstStyle/>
        <a:p>
          <a:endParaRPr lang="ru-RU" sz="1600">
            <a:latin typeface="Calibri" panose="020F0502020204030204" pitchFamily="34" charset="0"/>
          </a:endParaRPr>
        </a:p>
      </dgm:t>
    </dgm:pt>
    <dgm:pt modelId="{2E5B48A4-2EAE-4F21-9DFA-035ACA776BAE}">
      <dgm:prSet phldrT="[Текст]" custT="1"/>
      <dgm:spPr/>
      <dgm:t>
        <a:bodyPr/>
        <a:lstStyle/>
        <a:p>
          <a:endParaRPr lang="ru-RU" sz="1400" dirty="0" smtClean="0">
            <a:latin typeface="Calibri" panose="020F0502020204030204" pitchFamily="34" charset="0"/>
          </a:endParaRPr>
        </a:p>
        <a:p>
          <a:r>
            <a:rPr lang="ru-RU" sz="1400" dirty="0" smtClean="0">
              <a:latin typeface="Calibri" panose="020F0502020204030204" pitchFamily="34" charset="0"/>
            </a:rPr>
            <a:t>(Подцель 2) </a:t>
          </a:r>
        </a:p>
        <a:p>
          <a:r>
            <a:rPr lang="ru-RU" sz="1400" dirty="0" smtClean="0">
              <a:latin typeface="Calibri" panose="020F0502020204030204" pitchFamily="34" charset="0"/>
            </a:rPr>
            <a:t>2-я стратегическая цель отрасли</a:t>
          </a:r>
        </a:p>
        <a:p>
          <a:endParaRPr lang="ru-RU" sz="1400" dirty="0">
            <a:latin typeface="Calibri" panose="020F0502020204030204" pitchFamily="34" charset="0"/>
          </a:endParaRPr>
        </a:p>
      </dgm:t>
    </dgm:pt>
    <dgm:pt modelId="{6C3404A5-2E6F-4F1D-907D-1B0D16E19DD4}" type="parTrans" cxnId="{E0CC476E-0D5A-4472-AC4C-1FBE2456DB48}">
      <dgm:prSet/>
      <dgm:spPr/>
      <dgm:t>
        <a:bodyPr/>
        <a:lstStyle/>
        <a:p>
          <a:endParaRPr lang="ru-RU" sz="1600">
            <a:latin typeface="Calibri" panose="020F0502020204030204" pitchFamily="34" charset="0"/>
          </a:endParaRPr>
        </a:p>
      </dgm:t>
    </dgm:pt>
    <dgm:pt modelId="{D8BFF855-280F-4591-BAC7-C74D580E8AC0}" type="sibTrans" cxnId="{E0CC476E-0D5A-4472-AC4C-1FBE2456DB48}">
      <dgm:prSet/>
      <dgm:spPr/>
      <dgm:t>
        <a:bodyPr/>
        <a:lstStyle/>
        <a:p>
          <a:endParaRPr lang="ru-RU" sz="1600">
            <a:latin typeface="Calibri" panose="020F0502020204030204" pitchFamily="34" charset="0"/>
          </a:endParaRPr>
        </a:p>
      </dgm:t>
    </dgm:pt>
    <dgm:pt modelId="{AA4510F5-C4A5-431D-8146-439790FD82A7}">
      <dgm:prSet phldrT="[Текст]" custT="1"/>
      <dgm:spPr/>
      <dgm:t>
        <a:bodyPr/>
        <a:lstStyle/>
        <a:p>
          <a:r>
            <a:rPr lang="ru-RU" sz="1400" dirty="0" smtClean="0">
              <a:latin typeface="Calibri" panose="020F0502020204030204" pitchFamily="34" charset="0"/>
            </a:rPr>
            <a:t>(Подцель 3)</a:t>
          </a:r>
        </a:p>
        <a:p>
          <a:r>
            <a:rPr lang="ru-RU" sz="1400" dirty="0" smtClean="0">
              <a:latin typeface="Calibri" panose="020F0502020204030204" pitchFamily="34" charset="0"/>
            </a:rPr>
            <a:t>3-я стратегическая цель отрасли</a:t>
          </a:r>
          <a:endParaRPr lang="ru-RU" sz="1400" dirty="0">
            <a:latin typeface="Calibri" panose="020F0502020204030204" pitchFamily="34" charset="0"/>
          </a:endParaRPr>
        </a:p>
      </dgm:t>
    </dgm:pt>
    <dgm:pt modelId="{AA2E477D-5E89-4297-BF0E-46ACB10CCD74}" type="parTrans" cxnId="{BA8741F4-922B-4364-9674-409B9289FB80}">
      <dgm:prSet/>
      <dgm:spPr/>
      <dgm:t>
        <a:bodyPr/>
        <a:lstStyle/>
        <a:p>
          <a:endParaRPr lang="ru-RU" sz="1600">
            <a:latin typeface="Calibri" panose="020F0502020204030204" pitchFamily="34" charset="0"/>
          </a:endParaRPr>
        </a:p>
      </dgm:t>
    </dgm:pt>
    <dgm:pt modelId="{CB8F1217-78F2-4FD2-BF78-B52D5B54EBD8}" type="sibTrans" cxnId="{BA8741F4-922B-4364-9674-409B9289FB80}">
      <dgm:prSet/>
      <dgm:spPr/>
      <dgm:t>
        <a:bodyPr/>
        <a:lstStyle/>
        <a:p>
          <a:endParaRPr lang="ru-RU" sz="1600">
            <a:latin typeface="Calibri" panose="020F0502020204030204" pitchFamily="34" charset="0"/>
          </a:endParaRPr>
        </a:p>
      </dgm:t>
    </dgm:pt>
    <dgm:pt modelId="{996CE87F-B2AA-48D3-831C-F28590483A7B}" type="pres">
      <dgm:prSet presAssocID="{6BB7BC68-66A4-41C2-BA03-7C454324436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CD83694-861D-493B-BA4F-DDE69782E605}" type="pres">
      <dgm:prSet presAssocID="{C87313DA-8EEA-417D-871F-F2E507DCF6E8}" presName="hierRoot1" presStyleCnt="0">
        <dgm:presLayoutVars>
          <dgm:hierBranch val="init"/>
        </dgm:presLayoutVars>
      </dgm:prSet>
      <dgm:spPr/>
    </dgm:pt>
    <dgm:pt modelId="{9AE2C114-3EE4-4D8C-9318-17507E67C5AE}" type="pres">
      <dgm:prSet presAssocID="{C87313DA-8EEA-417D-871F-F2E507DCF6E8}" presName="rootComposite1" presStyleCnt="0"/>
      <dgm:spPr/>
    </dgm:pt>
    <dgm:pt modelId="{5C6FCD8B-A602-4A8B-BE66-3C976AF3D267}" type="pres">
      <dgm:prSet presAssocID="{C87313DA-8EEA-417D-871F-F2E507DCF6E8}" presName="rootText1" presStyleLbl="node0" presStyleIdx="0" presStyleCnt="1" custScaleX="98650" custScaleY="103152" custLinFactNeighborY="90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A762BA-E527-4F43-A9A4-2321CA86BFA9}" type="pres">
      <dgm:prSet presAssocID="{C87313DA-8EEA-417D-871F-F2E507DCF6E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1A8A1CD-D95A-4645-A865-08A9A7E13291}" type="pres">
      <dgm:prSet presAssocID="{C87313DA-8EEA-417D-871F-F2E507DCF6E8}" presName="hierChild2" presStyleCnt="0"/>
      <dgm:spPr/>
    </dgm:pt>
    <dgm:pt modelId="{679CE37E-8915-403A-8262-E0ACFA393503}" type="pres">
      <dgm:prSet presAssocID="{AD6E26EC-65DD-4B6C-873E-E0B46508DAD2}" presName="Name37" presStyleLbl="parChTrans1D2" presStyleIdx="0" presStyleCnt="3"/>
      <dgm:spPr/>
      <dgm:t>
        <a:bodyPr/>
        <a:lstStyle/>
        <a:p>
          <a:endParaRPr lang="ru-RU"/>
        </a:p>
      </dgm:t>
    </dgm:pt>
    <dgm:pt modelId="{5FB7E37C-597B-4399-A6CC-5B0AB3C93D58}" type="pres">
      <dgm:prSet presAssocID="{267027FC-6A67-4A76-BB46-06C78E57585C}" presName="hierRoot2" presStyleCnt="0">
        <dgm:presLayoutVars>
          <dgm:hierBranch val="init"/>
        </dgm:presLayoutVars>
      </dgm:prSet>
      <dgm:spPr/>
    </dgm:pt>
    <dgm:pt modelId="{CBCEB18A-93B5-44F8-90FF-31FB6FE71C2A}" type="pres">
      <dgm:prSet presAssocID="{267027FC-6A67-4A76-BB46-06C78E57585C}" presName="rootComposite" presStyleCnt="0"/>
      <dgm:spPr/>
    </dgm:pt>
    <dgm:pt modelId="{D8A5E6B9-900D-4278-8E08-D329A35B4440}" type="pres">
      <dgm:prSet presAssocID="{267027FC-6A67-4A76-BB46-06C78E57585C}" presName="rootText" presStyleLbl="node2" presStyleIdx="0" presStyleCnt="3" custLinFactNeighborY="-6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BF2069-02D7-4E52-99C8-B81A9E415E18}" type="pres">
      <dgm:prSet presAssocID="{267027FC-6A67-4A76-BB46-06C78E57585C}" presName="rootConnector" presStyleLbl="node2" presStyleIdx="0" presStyleCnt="3"/>
      <dgm:spPr/>
      <dgm:t>
        <a:bodyPr/>
        <a:lstStyle/>
        <a:p>
          <a:endParaRPr lang="ru-RU"/>
        </a:p>
      </dgm:t>
    </dgm:pt>
    <dgm:pt modelId="{ADD5BB74-17B4-4E54-A617-65F7FBEC79ED}" type="pres">
      <dgm:prSet presAssocID="{267027FC-6A67-4A76-BB46-06C78E57585C}" presName="hierChild4" presStyleCnt="0"/>
      <dgm:spPr/>
    </dgm:pt>
    <dgm:pt modelId="{726F2651-0D56-4612-9496-92AD5CD88950}" type="pres">
      <dgm:prSet presAssocID="{267027FC-6A67-4A76-BB46-06C78E57585C}" presName="hierChild5" presStyleCnt="0"/>
      <dgm:spPr/>
    </dgm:pt>
    <dgm:pt modelId="{2FBB223E-21A4-4849-8EB7-EB47630E7A34}" type="pres">
      <dgm:prSet presAssocID="{6C3404A5-2E6F-4F1D-907D-1B0D16E19DD4}" presName="Name37" presStyleLbl="parChTrans1D2" presStyleIdx="1" presStyleCnt="3"/>
      <dgm:spPr/>
      <dgm:t>
        <a:bodyPr/>
        <a:lstStyle/>
        <a:p>
          <a:endParaRPr lang="ru-RU"/>
        </a:p>
      </dgm:t>
    </dgm:pt>
    <dgm:pt modelId="{62598CBE-6116-495D-B678-26EAE0E05251}" type="pres">
      <dgm:prSet presAssocID="{2E5B48A4-2EAE-4F21-9DFA-035ACA776BAE}" presName="hierRoot2" presStyleCnt="0">
        <dgm:presLayoutVars>
          <dgm:hierBranch val="init"/>
        </dgm:presLayoutVars>
      </dgm:prSet>
      <dgm:spPr/>
    </dgm:pt>
    <dgm:pt modelId="{47766A6D-5F6A-487D-B3DF-95ECA847C421}" type="pres">
      <dgm:prSet presAssocID="{2E5B48A4-2EAE-4F21-9DFA-035ACA776BAE}" presName="rootComposite" presStyleCnt="0"/>
      <dgm:spPr/>
    </dgm:pt>
    <dgm:pt modelId="{E4D6DA54-2800-4C48-BCA2-9736E00606A8}" type="pres">
      <dgm:prSet presAssocID="{2E5B48A4-2EAE-4F21-9DFA-035ACA776BAE}" presName="rootText" presStyleLbl="node2" presStyleIdx="1" presStyleCnt="3" custScaleX="101676" custScaleY="93653" custLinFactNeighborY="-6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510AC4-8A95-47BE-9A27-B49F568295CA}" type="pres">
      <dgm:prSet presAssocID="{2E5B48A4-2EAE-4F21-9DFA-035ACA776BAE}" presName="rootConnector" presStyleLbl="node2" presStyleIdx="1" presStyleCnt="3"/>
      <dgm:spPr/>
      <dgm:t>
        <a:bodyPr/>
        <a:lstStyle/>
        <a:p>
          <a:endParaRPr lang="ru-RU"/>
        </a:p>
      </dgm:t>
    </dgm:pt>
    <dgm:pt modelId="{5ECE3771-73B1-49B0-A3A4-4F673682DC46}" type="pres">
      <dgm:prSet presAssocID="{2E5B48A4-2EAE-4F21-9DFA-035ACA776BAE}" presName="hierChild4" presStyleCnt="0"/>
      <dgm:spPr/>
    </dgm:pt>
    <dgm:pt modelId="{08B44784-C765-4E75-A907-BC0591D04D19}" type="pres">
      <dgm:prSet presAssocID="{2E5B48A4-2EAE-4F21-9DFA-035ACA776BAE}" presName="hierChild5" presStyleCnt="0"/>
      <dgm:spPr/>
    </dgm:pt>
    <dgm:pt modelId="{76EBE99E-584D-4837-9A0C-B957E89B8303}" type="pres">
      <dgm:prSet presAssocID="{AA2E477D-5E89-4297-BF0E-46ACB10CCD74}" presName="Name37" presStyleLbl="parChTrans1D2" presStyleIdx="2" presStyleCnt="3"/>
      <dgm:spPr/>
      <dgm:t>
        <a:bodyPr/>
        <a:lstStyle/>
        <a:p>
          <a:endParaRPr lang="ru-RU"/>
        </a:p>
      </dgm:t>
    </dgm:pt>
    <dgm:pt modelId="{D879E20F-7196-4860-8876-DE2F49E432CB}" type="pres">
      <dgm:prSet presAssocID="{AA4510F5-C4A5-431D-8146-439790FD82A7}" presName="hierRoot2" presStyleCnt="0">
        <dgm:presLayoutVars>
          <dgm:hierBranch val="init"/>
        </dgm:presLayoutVars>
      </dgm:prSet>
      <dgm:spPr/>
    </dgm:pt>
    <dgm:pt modelId="{26D247EA-ECB3-4205-97E1-F267D320804E}" type="pres">
      <dgm:prSet presAssocID="{AA4510F5-C4A5-431D-8146-439790FD82A7}" presName="rootComposite" presStyleCnt="0"/>
      <dgm:spPr/>
    </dgm:pt>
    <dgm:pt modelId="{4E465EAD-8E2D-43AD-91F5-1C1F2406ACFD}" type="pres">
      <dgm:prSet presAssocID="{AA4510F5-C4A5-431D-8146-439790FD82A7}" presName="rootText" presStyleLbl="node2" presStyleIdx="2" presStyleCnt="3" custScaleX="101372" custScaleY="93077" custLinFactNeighborY="-6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7C2F44-BCE0-4EAF-BC55-87CC7A2AAB9D}" type="pres">
      <dgm:prSet presAssocID="{AA4510F5-C4A5-431D-8146-439790FD82A7}" presName="rootConnector" presStyleLbl="node2" presStyleIdx="2" presStyleCnt="3"/>
      <dgm:spPr/>
      <dgm:t>
        <a:bodyPr/>
        <a:lstStyle/>
        <a:p>
          <a:endParaRPr lang="ru-RU"/>
        </a:p>
      </dgm:t>
    </dgm:pt>
    <dgm:pt modelId="{A5FF70DE-539B-494E-B9D3-3DE54A87898C}" type="pres">
      <dgm:prSet presAssocID="{AA4510F5-C4A5-431D-8146-439790FD82A7}" presName="hierChild4" presStyleCnt="0"/>
      <dgm:spPr/>
    </dgm:pt>
    <dgm:pt modelId="{43619402-88D8-4B1F-A842-D94699C7E510}" type="pres">
      <dgm:prSet presAssocID="{AA4510F5-C4A5-431D-8146-439790FD82A7}" presName="hierChild5" presStyleCnt="0"/>
      <dgm:spPr/>
    </dgm:pt>
    <dgm:pt modelId="{0FFBA02F-65F8-422E-9C1B-D8C91D6F69C5}" type="pres">
      <dgm:prSet presAssocID="{C87313DA-8EEA-417D-871F-F2E507DCF6E8}" presName="hierChild3" presStyleCnt="0"/>
      <dgm:spPr/>
    </dgm:pt>
  </dgm:ptLst>
  <dgm:cxnLst>
    <dgm:cxn modelId="{A6346902-CB9C-43D7-93DA-F32601388A48}" type="presOf" srcId="{C87313DA-8EEA-417D-871F-F2E507DCF6E8}" destId="{8FA762BA-E527-4F43-A9A4-2321CA86BFA9}" srcOrd="1" destOrd="0" presId="urn:microsoft.com/office/officeart/2005/8/layout/orgChart1"/>
    <dgm:cxn modelId="{B5A13005-D60B-4197-B72A-6910085B4474}" type="presOf" srcId="{AA2E477D-5E89-4297-BF0E-46ACB10CCD74}" destId="{76EBE99E-584D-4837-9A0C-B957E89B8303}" srcOrd="0" destOrd="0" presId="urn:microsoft.com/office/officeart/2005/8/layout/orgChart1"/>
    <dgm:cxn modelId="{1C35169A-0570-4B96-AC93-8CF99A54C05C}" type="presOf" srcId="{267027FC-6A67-4A76-BB46-06C78E57585C}" destId="{D8A5E6B9-900D-4278-8E08-D329A35B4440}" srcOrd="0" destOrd="0" presId="urn:microsoft.com/office/officeart/2005/8/layout/orgChart1"/>
    <dgm:cxn modelId="{4D74BA42-70D0-436A-ADE4-4B87926AE4D8}" type="presOf" srcId="{6C3404A5-2E6F-4F1D-907D-1B0D16E19DD4}" destId="{2FBB223E-21A4-4849-8EB7-EB47630E7A34}" srcOrd="0" destOrd="0" presId="urn:microsoft.com/office/officeart/2005/8/layout/orgChart1"/>
    <dgm:cxn modelId="{3E03317D-32D6-4328-A7CB-E00FE6AB6E98}" type="presOf" srcId="{6BB7BC68-66A4-41C2-BA03-7C4543244364}" destId="{996CE87F-B2AA-48D3-831C-F28590483A7B}" srcOrd="0" destOrd="0" presId="urn:microsoft.com/office/officeart/2005/8/layout/orgChart1"/>
    <dgm:cxn modelId="{323B4AA1-A9E5-4AD1-BCA7-CEEFB9D8DFCA}" type="presOf" srcId="{267027FC-6A67-4A76-BB46-06C78E57585C}" destId="{15BF2069-02D7-4E52-99C8-B81A9E415E18}" srcOrd="1" destOrd="0" presId="urn:microsoft.com/office/officeart/2005/8/layout/orgChart1"/>
    <dgm:cxn modelId="{515026A8-DF35-4E6F-A90E-42F132DE0D1B}" type="presOf" srcId="{AA4510F5-C4A5-431D-8146-439790FD82A7}" destId="{047C2F44-BCE0-4EAF-BC55-87CC7A2AAB9D}" srcOrd="1" destOrd="0" presId="urn:microsoft.com/office/officeart/2005/8/layout/orgChart1"/>
    <dgm:cxn modelId="{E0CC476E-0D5A-4472-AC4C-1FBE2456DB48}" srcId="{C87313DA-8EEA-417D-871F-F2E507DCF6E8}" destId="{2E5B48A4-2EAE-4F21-9DFA-035ACA776BAE}" srcOrd="1" destOrd="0" parTransId="{6C3404A5-2E6F-4F1D-907D-1B0D16E19DD4}" sibTransId="{D8BFF855-280F-4591-BAC7-C74D580E8AC0}"/>
    <dgm:cxn modelId="{BA8741F4-922B-4364-9674-409B9289FB80}" srcId="{C87313DA-8EEA-417D-871F-F2E507DCF6E8}" destId="{AA4510F5-C4A5-431D-8146-439790FD82A7}" srcOrd="2" destOrd="0" parTransId="{AA2E477D-5E89-4297-BF0E-46ACB10CCD74}" sibTransId="{CB8F1217-78F2-4FD2-BF78-B52D5B54EBD8}"/>
    <dgm:cxn modelId="{33A09FC8-2FE6-4230-AB6A-FAE7EC9CA874}" srcId="{C87313DA-8EEA-417D-871F-F2E507DCF6E8}" destId="{267027FC-6A67-4A76-BB46-06C78E57585C}" srcOrd="0" destOrd="0" parTransId="{AD6E26EC-65DD-4B6C-873E-E0B46508DAD2}" sibTransId="{295F22E7-90AC-4C5B-9026-4B65FA48D7D3}"/>
    <dgm:cxn modelId="{FD1A62D8-7B36-4590-9AFF-BBEE14300499}" type="presOf" srcId="{2E5B48A4-2EAE-4F21-9DFA-035ACA776BAE}" destId="{E4D6DA54-2800-4C48-BCA2-9736E00606A8}" srcOrd="0" destOrd="0" presId="urn:microsoft.com/office/officeart/2005/8/layout/orgChart1"/>
    <dgm:cxn modelId="{3DE754C5-95D5-4BD3-890A-3C2FB7ECA60E}" srcId="{6BB7BC68-66A4-41C2-BA03-7C4543244364}" destId="{C87313DA-8EEA-417D-871F-F2E507DCF6E8}" srcOrd="0" destOrd="0" parTransId="{C9AAC1FA-1A73-4001-9597-1C8B51F7BFD7}" sibTransId="{723EC61F-C35C-42A4-9241-A0033E70A0FA}"/>
    <dgm:cxn modelId="{1EAC9D75-E48C-42E2-A1BA-ABAF5A956C04}" type="presOf" srcId="{C87313DA-8EEA-417D-871F-F2E507DCF6E8}" destId="{5C6FCD8B-A602-4A8B-BE66-3C976AF3D267}" srcOrd="0" destOrd="0" presId="urn:microsoft.com/office/officeart/2005/8/layout/orgChart1"/>
    <dgm:cxn modelId="{EF86CC65-53A3-468F-84BD-2CF9E6D5F821}" type="presOf" srcId="{AD6E26EC-65DD-4B6C-873E-E0B46508DAD2}" destId="{679CE37E-8915-403A-8262-E0ACFA393503}" srcOrd="0" destOrd="0" presId="urn:microsoft.com/office/officeart/2005/8/layout/orgChart1"/>
    <dgm:cxn modelId="{32DCAD4D-26F6-4C60-82C8-A7F53F22A513}" type="presOf" srcId="{AA4510F5-C4A5-431D-8146-439790FD82A7}" destId="{4E465EAD-8E2D-43AD-91F5-1C1F2406ACFD}" srcOrd="0" destOrd="0" presId="urn:microsoft.com/office/officeart/2005/8/layout/orgChart1"/>
    <dgm:cxn modelId="{786FF4E4-598F-408F-97D3-108C05C5EFB0}" type="presOf" srcId="{2E5B48A4-2EAE-4F21-9DFA-035ACA776BAE}" destId="{62510AC4-8A95-47BE-9A27-B49F568295CA}" srcOrd="1" destOrd="0" presId="urn:microsoft.com/office/officeart/2005/8/layout/orgChart1"/>
    <dgm:cxn modelId="{A944785E-15CE-4479-B61A-7C0DB813790A}" type="presParOf" srcId="{996CE87F-B2AA-48D3-831C-F28590483A7B}" destId="{0CD83694-861D-493B-BA4F-DDE69782E605}" srcOrd="0" destOrd="0" presId="urn:microsoft.com/office/officeart/2005/8/layout/orgChart1"/>
    <dgm:cxn modelId="{AEAB5730-36D7-41B2-850A-1FF4EE7BC975}" type="presParOf" srcId="{0CD83694-861D-493B-BA4F-DDE69782E605}" destId="{9AE2C114-3EE4-4D8C-9318-17507E67C5AE}" srcOrd="0" destOrd="0" presId="urn:microsoft.com/office/officeart/2005/8/layout/orgChart1"/>
    <dgm:cxn modelId="{A1FB99FE-DED4-4308-9215-E7F477DA2D88}" type="presParOf" srcId="{9AE2C114-3EE4-4D8C-9318-17507E67C5AE}" destId="{5C6FCD8B-A602-4A8B-BE66-3C976AF3D267}" srcOrd="0" destOrd="0" presId="urn:microsoft.com/office/officeart/2005/8/layout/orgChart1"/>
    <dgm:cxn modelId="{5AF81044-9464-4303-BB4B-582C6C41CA00}" type="presParOf" srcId="{9AE2C114-3EE4-4D8C-9318-17507E67C5AE}" destId="{8FA762BA-E527-4F43-A9A4-2321CA86BFA9}" srcOrd="1" destOrd="0" presId="urn:microsoft.com/office/officeart/2005/8/layout/orgChart1"/>
    <dgm:cxn modelId="{0635C3D9-A55C-4AB7-A3A1-E6822C8E96F8}" type="presParOf" srcId="{0CD83694-861D-493B-BA4F-DDE69782E605}" destId="{31A8A1CD-D95A-4645-A865-08A9A7E13291}" srcOrd="1" destOrd="0" presId="urn:microsoft.com/office/officeart/2005/8/layout/orgChart1"/>
    <dgm:cxn modelId="{B26B2364-5A28-4C4D-8A12-11B9C3CA69E8}" type="presParOf" srcId="{31A8A1CD-D95A-4645-A865-08A9A7E13291}" destId="{679CE37E-8915-403A-8262-E0ACFA393503}" srcOrd="0" destOrd="0" presId="urn:microsoft.com/office/officeart/2005/8/layout/orgChart1"/>
    <dgm:cxn modelId="{F847C1F6-F0B7-4514-9819-73CDE936EFB7}" type="presParOf" srcId="{31A8A1CD-D95A-4645-A865-08A9A7E13291}" destId="{5FB7E37C-597B-4399-A6CC-5B0AB3C93D58}" srcOrd="1" destOrd="0" presId="urn:microsoft.com/office/officeart/2005/8/layout/orgChart1"/>
    <dgm:cxn modelId="{70C7A035-D4B0-4514-A72B-DD0F8A276579}" type="presParOf" srcId="{5FB7E37C-597B-4399-A6CC-5B0AB3C93D58}" destId="{CBCEB18A-93B5-44F8-90FF-31FB6FE71C2A}" srcOrd="0" destOrd="0" presId="urn:microsoft.com/office/officeart/2005/8/layout/orgChart1"/>
    <dgm:cxn modelId="{5A5BF986-D483-4D54-90DA-12E9488FB192}" type="presParOf" srcId="{CBCEB18A-93B5-44F8-90FF-31FB6FE71C2A}" destId="{D8A5E6B9-900D-4278-8E08-D329A35B4440}" srcOrd="0" destOrd="0" presId="urn:microsoft.com/office/officeart/2005/8/layout/orgChart1"/>
    <dgm:cxn modelId="{D91F5F42-250D-4BD7-9C8C-A4E1C85ADECB}" type="presParOf" srcId="{CBCEB18A-93B5-44F8-90FF-31FB6FE71C2A}" destId="{15BF2069-02D7-4E52-99C8-B81A9E415E18}" srcOrd="1" destOrd="0" presId="urn:microsoft.com/office/officeart/2005/8/layout/orgChart1"/>
    <dgm:cxn modelId="{58AF630F-3855-4F12-8041-79FF59359D7B}" type="presParOf" srcId="{5FB7E37C-597B-4399-A6CC-5B0AB3C93D58}" destId="{ADD5BB74-17B4-4E54-A617-65F7FBEC79ED}" srcOrd="1" destOrd="0" presId="urn:microsoft.com/office/officeart/2005/8/layout/orgChart1"/>
    <dgm:cxn modelId="{4E3D078F-AC36-47E1-B239-3C8544DF9959}" type="presParOf" srcId="{5FB7E37C-597B-4399-A6CC-5B0AB3C93D58}" destId="{726F2651-0D56-4612-9496-92AD5CD88950}" srcOrd="2" destOrd="0" presId="urn:microsoft.com/office/officeart/2005/8/layout/orgChart1"/>
    <dgm:cxn modelId="{F114B231-2074-4784-9B85-94C15EC82F22}" type="presParOf" srcId="{31A8A1CD-D95A-4645-A865-08A9A7E13291}" destId="{2FBB223E-21A4-4849-8EB7-EB47630E7A34}" srcOrd="2" destOrd="0" presId="urn:microsoft.com/office/officeart/2005/8/layout/orgChart1"/>
    <dgm:cxn modelId="{E98B98CE-859A-4735-97DB-484FB43EC5F3}" type="presParOf" srcId="{31A8A1CD-D95A-4645-A865-08A9A7E13291}" destId="{62598CBE-6116-495D-B678-26EAE0E05251}" srcOrd="3" destOrd="0" presId="urn:microsoft.com/office/officeart/2005/8/layout/orgChart1"/>
    <dgm:cxn modelId="{9C018EA4-3A38-46AA-B4A2-025DE37FDF0B}" type="presParOf" srcId="{62598CBE-6116-495D-B678-26EAE0E05251}" destId="{47766A6D-5F6A-487D-B3DF-95ECA847C421}" srcOrd="0" destOrd="0" presId="urn:microsoft.com/office/officeart/2005/8/layout/orgChart1"/>
    <dgm:cxn modelId="{79AC2370-07ED-4472-AEB9-467C4ADE6C51}" type="presParOf" srcId="{47766A6D-5F6A-487D-B3DF-95ECA847C421}" destId="{E4D6DA54-2800-4C48-BCA2-9736E00606A8}" srcOrd="0" destOrd="0" presId="urn:microsoft.com/office/officeart/2005/8/layout/orgChart1"/>
    <dgm:cxn modelId="{41D336E9-8DB6-4D27-AFE9-95365B2D00F2}" type="presParOf" srcId="{47766A6D-5F6A-487D-B3DF-95ECA847C421}" destId="{62510AC4-8A95-47BE-9A27-B49F568295CA}" srcOrd="1" destOrd="0" presId="urn:microsoft.com/office/officeart/2005/8/layout/orgChart1"/>
    <dgm:cxn modelId="{13C8DEED-58DC-486D-915E-729C0BFC218B}" type="presParOf" srcId="{62598CBE-6116-495D-B678-26EAE0E05251}" destId="{5ECE3771-73B1-49B0-A3A4-4F673682DC46}" srcOrd="1" destOrd="0" presId="urn:microsoft.com/office/officeart/2005/8/layout/orgChart1"/>
    <dgm:cxn modelId="{ABE3A4BB-5CBA-4815-BEE1-FF96F8683755}" type="presParOf" srcId="{62598CBE-6116-495D-B678-26EAE0E05251}" destId="{08B44784-C765-4E75-A907-BC0591D04D19}" srcOrd="2" destOrd="0" presId="urn:microsoft.com/office/officeart/2005/8/layout/orgChart1"/>
    <dgm:cxn modelId="{83EF400C-649D-4462-BE35-4B893FFF256B}" type="presParOf" srcId="{31A8A1CD-D95A-4645-A865-08A9A7E13291}" destId="{76EBE99E-584D-4837-9A0C-B957E89B8303}" srcOrd="4" destOrd="0" presId="urn:microsoft.com/office/officeart/2005/8/layout/orgChart1"/>
    <dgm:cxn modelId="{9DA39F2F-C3C8-44BE-ADD7-84B1EDCA6622}" type="presParOf" srcId="{31A8A1CD-D95A-4645-A865-08A9A7E13291}" destId="{D879E20F-7196-4860-8876-DE2F49E432CB}" srcOrd="5" destOrd="0" presId="urn:microsoft.com/office/officeart/2005/8/layout/orgChart1"/>
    <dgm:cxn modelId="{BEB5B38F-2E44-46FD-897D-0FBDAC8B70DA}" type="presParOf" srcId="{D879E20F-7196-4860-8876-DE2F49E432CB}" destId="{26D247EA-ECB3-4205-97E1-F267D320804E}" srcOrd="0" destOrd="0" presId="urn:microsoft.com/office/officeart/2005/8/layout/orgChart1"/>
    <dgm:cxn modelId="{3F92EE6B-95C4-4418-BA92-B71415CF60B8}" type="presParOf" srcId="{26D247EA-ECB3-4205-97E1-F267D320804E}" destId="{4E465EAD-8E2D-43AD-91F5-1C1F2406ACFD}" srcOrd="0" destOrd="0" presId="urn:microsoft.com/office/officeart/2005/8/layout/orgChart1"/>
    <dgm:cxn modelId="{B4A89385-1C0F-478D-84AF-208A0AE42438}" type="presParOf" srcId="{26D247EA-ECB3-4205-97E1-F267D320804E}" destId="{047C2F44-BCE0-4EAF-BC55-87CC7A2AAB9D}" srcOrd="1" destOrd="0" presId="urn:microsoft.com/office/officeart/2005/8/layout/orgChart1"/>
    <dgm:cxn modelId="{6DE1D099-CF5E-406B-8593-32CAB5EB8D50}" type="presParOf" srcId="{D879E20F-7196-4860-8876-DE2F49E432CB}" destId="{A5FF70DE-539B-494E-B9D3-3DE54A87898C}" srcOrd="1" destOrd="0" presId="urn:microsoft.com/office/officeart/2005/8/layout/orgChart1"/>
    <dgm:cxn modelId="{02320F17-E83D-4E83-A9AF-1E62F16FF617}" type="presParOf" srcId="{D879E20F-7196-4860-8876-DE2F49E432CB}" destId="{43619402-88D8-4B1F-A842-D94699C7E510}" srcOrd="2" destOrd="0" presId="urn:microsoft.com/office/officeart/2005/8/layout/orgChart1"/>
    <dgm:cxn modelId="{B8CA0F8D-1EF9-4252-A984-5F6533CFB722}" type="presParOf" srcId="{0CD83694-861D-493B-BA4F-DDE69782E605}" destId="{0FFBA02F-65F8-422E-9C1B-D8C91D6F69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5930C7-EA8E-4A7D-9924-9CC91DCBA914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EA256C24-6EA3-4DA6-8736-4C17A1197CA3}">
      <dgm:prSet phldrT="[Текст]" custT="1"/>
      <dgm:spPr/>
      <dgm:t>
        <a:bodyPr/>
        <a:lstStyle/>
        <a:p>
          <a:r>
            <a:rPr lang="ru-RU" sz="1800" dirty="0" smtClean="0"/>
            <a:t>Снижение уровня преступности</a:t>
          </a:r>
        </a:p>
        <a:p>
          <a:r>
            <a:rPr lang="ru-RU" sz="1800" dirty="0" smtClean="0"/>
            <a:t>(главная цель)</a:t>
          </a:r>
          <a:endParaRPr lang="en-US" sz="1800" dirty="0" smtClean="0"/>
        </a:p>
        <a:p>
          <a:endParaRPr lang="ru-RU" sz="1800" dirty="0"/>
        </a:p>
      </dgm:t>
    </dgm:pt>
    <dgm:pt modelId="{45F9E857-4E8A-48A6-B6CD-9A2AB7FB7E25}" type="parTrans" cxnId="{8519C3F2-46B2-42CE-8EFA-D50073DC93D7}">
      <dgm:prSet/>
      <dgm:spPr/>
      <dgm:t>
        <a:bodyPr/>
        <a:lstStyle/>
        <a:p>
          <a:endParaRPr lang="ru-RU" sz="1800"/>
        </a:p>
      </dgm:t>
    </dgm:pt>
    <dgm:pt modelId="{109EF888-8A1C-4167-99BD-91A6689F1FE5}" type="sibTrans" cxnId="{8519C3F2-46B2-42CE-8EFA-D50073DC93D7}">
      <dgm:prSet/>
      <dgm:spPr/>
      <dgm:t>
        <a:bodyPr/>
        <a:lstStyle/>
        <a:p>
          <a:endParaRPr lang="ru-RU" sz="1800"/>
        </a:p>
      </dgm:t>
    </dgm:pt>
    <dgm:pt modelId="{3FC30E2D-FF52-4207-B903-3D849C5CD628}">
      <dgm:prSet phldrT="[Текст]" custT="1"/>
      <dgm:spPr/>
      <dgm:t>
        <a:bodyPr/>
        <a:lstStyle/>
        <a:p>
          <a:r>
            <a:rPr lang="ru-RU" sz="1800" dirty="0" smtClean="0"/>
            <a:t> (подцель 1)</a:t>
          </a:r>
        </a:p>
        <a:p>
          <a:r>
            <a:rPr lang="ru-RU" sz="1800" dirty="0" smtClean="0"/>
            <a:t>1-я стратегическая цель  </a:t>
          </a:r>
        </a:p>
        <a:p>
          <a:r>
            <a:rPr lang="ru-RU" sz="1800" dirty="0" smtClean="0"/>
            <a:t>Усилить надзор по пресечению оборота наркотиков </a:t>
          </a:r>
          <a:endParaRPr lang="ru-RU" sz="1800" dirty="0"/>
        </a:p>
      </dgm:t>
    </dgm:pt>
    <dgm:pt modelId="{E2E48FBE-1A0E-4C1B-B719-83C7AE9F73C1}" type="parTrans" cxnId="{2AD44988-02A5-4C17-BCD8-27C4FE511E71}">
      <dgm:prSet/>
      <dgm:spPr/>
      <dgm:t>
        <a:bodyPr/>
        <a:lstStyle/>
        <a:p>
          <a:endParaRPr lang="ru-RU" sz="1800"/>
        </a:p>
      </dgm:t>
    </dgm:pt>
    <dgm:pt modelId="{BC064CB0-9B09-4E9A-A44A-1D837BB8D81E}" type="sibTrans" cxnId="{2AD44988-02A5-4C17-BCD8-27C4FE511E71}">
      <dgm:prSet/>
      <dgm:spPr/>
      <dgm:t>
        <a:bodyPr/>
        <a:lstStyle/>
        <a:p>
          <a:endParaRPr lang="ru-RU" sz="1800"/>
        </a:p>
      </dgm:t>
    </dgm:pt>
    <dgm:pt modelId="{3FB03326-395E-4E27-9B39-03300C00A5D7}">
      <dgm:prSet custT="1"/>
      <dgm:spPr/>
      <dgm:t>
        <a:bodyPr/>
        <a:lstStyle/>
        <a:p>
          <a:r>
            <a:rPr lang="ru-RU" sz="1800" dirty="0" smtClean="0"/>
            <a:t>(подцель 2)</a:t>
          </a:r>
        </a:p>
        <a:p>
          <a:r>
            <a:rPr lang="ru-RU" sz="1800" dirty="0" smtClean="0"/>
            <a:t>2-я стратегическая цель</a:t>
          </a:r>
        </a:p>
        <a:p>
          <a:r>
            <a:rPr lang="ru-RU" sz="1800" dirty="0" smtClean="0"/>
            <a:t>Выработать негативное отношение населения к наркотикам</a:t>
          </a:r>
          <a:endParaRPr lang="ru-RU" sz="1800" dirty="0"/>
        </a:p>
      </dgm:t>
    </dgm:pt>
    <dgm:pt modelId="{B7543FCC-22DE-4788-84BE-EE6652A965FD}" type="parTrans" cxnId="{F3E62250-269F-418B-9D30-7288C6B302E0}">
      <dgm:prSet/>
      <dgm:spPr/>
      <dgm:t>
        <a:bodyPr/>
        <a:lstStyle/>
        <a:p>
          <a:endParaRPr lang="ru-RU" sz="1800"/>
        </a:p>
      </dgm:t>
    </dgm:pt>
    <dgm:pt modelId="{9790969D-7DCF-41B8-8369-4DFB2882C16C}" type="sibTrans" cxnId="{F3E62250-269F-418B-9D30-7288C6B302E0}">
      <dgm:prSet/>
      <dgm:spPr/>
      <dgm:t>
        <a:bodyPr/>
        <a:lstStyle/>
        <a:p>
          <a:endParaRPr lang="ru-RU" sz="1800"/>
        </a:p>
      </dgm:t>
    </dgm:pt>
    <dgm:pt modelId="{833A99D2-296A-4E79-AACE-8E4CEBB9D450}" type="pres">
      <dgm:prSet presAssocID="{465930C7-EA8E-4A7D-9924-9CC91DCBA91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561664A-6A96-40D4-B9C6-10826DAF10AB}" type="pres">
      <dgm:prSet presAssocID="{EA256C24-6EA3-4DA6-8736-4C17A1197CA3}" presName="hierRoot1" presStyleCnt="0">
        <dgm:presLayoutVars>
          <dgm:hierBranch val="init"/>
        </dgm:presLayoutVars>
      </dgm:prSet>
      <dgm:spPr/>
    </dgm:pt>
    <dgm:pt modelId="{71BF7104-8123-4C20-A68D-1583BF06F685}" type="pres">
      <dgm:prSet presAssocID="{EA256C24-6EA3-4DA6-8736-4C17A1197CA3}" presName="rootComposite1" presStyleCnt="0"/>
      <dgm:spPr/>
    </dgm:pt>
    <dgm:pt modelId="{539CA567-BA0E-4269-8EF0-4C0164FAA73F}" type="pres">
      <dgm:prSet presAssocID="{EA256C24-6EA3-4DA6-8736-4C17A1197CA3}" presName="rootText1" presStyleLbl="node0" presStyleIdx="0" presStyleCnt="1" custScaleX="166566" custScaleY="66508" custLinFactNeighborX="-1156" custLinFactNeighborY="-790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23D2D8-C1C1-4A31-9C2C-12B98B567C3D}" type="pres">
      <dgm:prSet presAssocID="{EA256C24-6EA3-4DA6-8736-4C17A1197CA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F7937A7-4322-401B-BBBA-F0536E1E9576}" type="pres">
      <dgm:prSet presAssocID="{EA256C24-6EA3-4DA6-8736-4C17A1197CA3}" presName="hierChild2" presStyleCnt="0"/>
      <dgm:spPr/>
    </dgm:pt>
    <dgm:pt modelId="{C28965E6-72AF-4D81-AE28-68DE6961D532}" type="pres">
      <dgm:prSet presAssocID="{E2E48FBE-1A0E-4C1B-B719-83C7AE9F73C1}" presName="Name37" presStyleLbl="parChTrans1D2" presStyleIdx="0" presStyleCnt="2"/>
      <dgm:spPr/>
      <dgm:t>
        <a:bodyPr/>
        <a:lstStyle/>
        <a:p>
          <a:endParaRPr lang="ru-RU"/>
        </a:p>
      </dgm:t>
    </dgm:pt>
    <dgm:pt modelId="{795AE086-4C2A-4170-A9B3-67AAA99E4619}" type="pres">
      <dgm:prSet presAssocID="{3FC30E2D-FF52-4207-B903-3D849C5CD628}" presName="hierRoot2" presStyleCnt="0">
        <dgm:presLayoutVars>
          <dgm:hierBranch val="init"/>
        </dgm:presLayoutVars>
      </dgm:prSet>
      <dgm:spPr/>
    </dgm:pt>
    <dgm:pt modelId="{A971FEC4-B651-4871-BAC9-B9A26425895F}" type="pres">
      <dgm:prSet presAssocID="{3FC30E2D-FF52-4207-B903-3D849C5CD628}" presName="rootComposite" presStyleCnt="0"/>
      <dgm:spPr/>
    </dgm:pt>
    <dgm:pt modelId="{F2AF5730-221C-4125-A8B4-2C8579D33E48}" type="pres">
      <dgm:prSet presAssocID="{3FC30E2D-FF52-4207-B903-3D849C5CD62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D3CCC5-C5B7-4B5D-86B0-50A420099B9E}" type="pres">
      <dgm:prSet presAssocID="{3FC30E2D-FF52-4207-B903-3D849C5CD628}" presName="rootConnector" presStyleLbl="node2" presStyleIdx="0" presStyleCnt="2"/>
      <dgm:spPr/>
      <dgm:t>
        <a:bodyPr/>
        <a:lstStyle/>
        <a:p>
          <a:endParaRPr lang="ru-RU"/>
        </a:p>
      </dgm:t>
    </dgm:pt>
    <dgm:pt modelId="{68111EFF-9213-46F1-B368-048131424A29}" type="pres">
      <dgm:prSet presAssocID="{3FC30E2D-FF52-4207-B903-3D849C5CD628}" presName="hierChild4" presStyleCnt="0"/>
      <dgm:spPr/>
    </dgm:pt>
    <dgm:pt modelId="{AE8171FB-8CCF-43BA-8A0A-7C930BC208C7}" type="pres">
      <dgm:prSet presAssocID="{3FC30E2D-FF52-4207-B903-3D849C5CD628}" presName="hierChild5" presStyleCnt="0"/>
      <dgm:spPr/>
    </dgm:pt>
    <dgm:pt modelId="{9828AC64-50A6-40C7-B198-8A97CB07DA5C}" type="pres">
      <dgm:prSet presAssocID="{B7543FCC-22DE-4788-84BE-EE6652A965F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DE478777-48FF-49AD-9D82-1B32ACF70A35}" type="pres">
      <dgm:prSet presAssocID="{3FB03326-395E-4E27-9B39-03300C00A5D7}" presName="hierRoot2" presStyleCnt="0">
        <dgm:presLayoutVars>
          <dgm:hierBranch val="init"/>
        </dgm:presLayoutVars>
      </dgm:prSet>
      <dgm:spPr/>
    </dgm:pt>
    <dgm:pt modelId="{7240B3F5-3D30-4283-9D70-3F82AAEAA631}" type="pres">
      <dgm:prSet presAssocID="{3FB03326-395E-4E27-9B39-03300C00A5D7}" presName="rootComposite" presStyleCnt="0"/>
      <dgm:spPr/>
    </dgm:pt>
    <dgm:pt modelId="{A0D2F1A8-BD55-4AB4-8DB5-7E34BF3129CA}" type="pres">
      <dgm:prSet presAssocID="{3FB03326-395E-4E27-9B39-03300C00A5D7}" presName="rootText" presStyleLbl="node2" presStyleIdx="1" presStyleCnt="2" custScaleX="1150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ECEE53-7650-4150-B0D9-B07254ACB360}" type="pres">
      <dgm:prSet presAssocID="{3FB03326-395E-4E27-9B39-03300C00A5D7}" presName="rootConnector" presStyleLbl="node2" presStyleIdx="1" presStyleCnt="2"/>
      <dgm:spPr/>
      <dgm:t>
        <a:bodyPr/>
        <a:lstStyle/>
        <a:p>
          <a:endParaRPr lang="ru-RU"/>
        </a:p>
      </dgm:t>
    </dgm:pt>
    <dgm:pt modelId="{E5BADB96-2E8C-4C90-BEBD-D2A8A59AB69E}" type="pres">
      <dgm:prSet presAssocID="{3FB03326-395E-4E27-9B39-03300C00A5D7}" presName="hierChild4" presStyleCnt="0"/>
      <dgm:spPr/>
    </dgm:pt>
    <dgm:pt modelId="{E2B09D95-8C81-4070-AD75-C8091F3C7322}" type="pres">
      <dgm:prSet presAssocID="{3FB03326-395E-4E27-9B39-03300C00A5D7}" presName="hierChild5" presStyleCnt="0"/>
      <dgm:spPr/>
    </dgm:pt>
    <dgm:pt modelId="{ADDD469D-3529-402A-8A49-9293340AC33B}" type="pres">
      <dgm:prSet presAssocID="{EA256C24-6EA3-4DA6-8736-4C17A1197CA3}" presName="hierChild3" presStyleCnt="0"/>
      <dgm:spPr/>
    </dgm:pt>
  </dgm:ptLst>
  <dgm:cxnLst>
    <dgm:cxn modelId="{29F85975-9902-4B13-95D0-BC14442359B3}" type="presOf" srcId="{3FB03326-395E-4E27-9B39-03300C00A5D7}" destId="{A0D2F1A8-BD55-4AB4-8DB5-7E34BF3129CA}" srcOrd="0" destOrd="0" presId="urn:microsoft.com/office/officeart/2005/8/layout/orgChart1"/>
    <dgm:cxn modelId="{8519C3F2-46B2-42CE-8EFA-D50073DC93D7}" srcId="{465930C7-EA8E-4A7D-9924-9CC91DCBA914}" destId="{EA256C24-6EA3-4DA6-8736-4C17A1197CA3}" srcOrd="0" destOrd="0" parTransId="{45F9E857-4E8A-48A6-B6CD-9A2AB7FB7E25}" sibTransId="{109EF888-8A1C-4167-99BD-91A6689F1FE5}"/>
    <dgm:cxn modelId="{AAFB9362-D202-40AC-B789-DD2072ADE8C5}" type="presOf" srcId="{3FB03326-395E-4E27-9B39-03300C00A5D7}" destId="{AAECEE53-7650-4150-B0D9-B07254ACB360}" srcOrd="1" destOrd="0" presId="urn:microsoft.com/office/officeart/2005/8/layout/orgChart1"/>
    <dgm:cxn modelId="{6A4BA5F6-5892-44C9-90F2-782854D81E17}" type="presOf" srcId="{B7543FCC-22DE-4788-84BE-EE6652A965FD}" destId="{9828AC64-50A6-40C7-B198-8A97CB07DA5C}" srcOrd="0" destOrd="0" presId="urn:microsoft.com/office/officeart/2005/8/layout/orgChart1"/>
    <dgm:cxn modelId="{3A1905DB-6B96-4FEC-9FFB-82CB50AE7DAB}" type="presOf" srcId="{3FC30E2D-FF52-4207-B903-3D849C5CD628}" destId="{AAD3CCC5-C5B7-4B5D-86B0-50A420099B9E}" srcOrd="1" destOrd="0" presId="urn:microsoft.com/office/officeart/2005/8/layout/orgChart1"/>
    <dgm:cxn modelId="{0126B66C-3EB6-4AFD-9D2B-19F4E0CE3C39}" type="presOf" srcId="{EA256C24-6EA3-4DA6-8736-4C17A1197CA3}" destId="{4223D2D8-C1C1-4A31-9C2C-12B98B567C3D}" srcOrd="1" destOrd="0" presId="urn:microsoft.com/office/officeart/2005/8/layout/orgChart1"/>
    <dgm:cxn modelId="{99263374-128E-4B9A-B7B9-E4B8E033D75E}" type="presOf" srcId="{EA256C24-6EA3-4DA6-8736-4C17A1197CA3}" destId="{539CA567-BA0E-4269-8EF0-4C0164FAA73F}" srcOrd="0" destOrd="0" presId="urn:microsoft.com/office/officeart/2005/8/layout/orgChart1"/>
    <dgm:cxn modelId="{F3E62250-269F-418B-9D30-7288C6B302E0}" srcId="{EA256C24-6EA3-4DA6-8736-4C17A1197CA3}" destId="{3FB03326-395E-4E27-9B39-03300C00A5D7}" srcOrd="1" destOrd="0" parTransId="{B7543FCC-22DE-4788-84BE-EE6652A965FD}" sibTransId="{9790969D-7DCF-41B8-8369-4DFB2882C16C}"/>
    <dgm:cxn modelId="{5479BE4A-90F9-4D53-A382-D39BD5262834}" type="presOf" srcId="{3FC30E2D-FF52-4207-B903-3D849C5CD628}" destId="{F2AF5730-221C-4125-A8B4-2C8579D33E48}" srcOrd="0" destOrd="0" presId="urn:microsoft.com/office/officeart/2005/8/layout/orgChart1"/>
    <dgm:cxn modelId="{2AD44988-02A5-4C17-BCD8-27C4FE511E71}" srcId="{EA256C24-6EA3-4DA6-8736-4C17A1197CA3}" destId="{3FC30E2D-FF52-4207-B903-3D849C5CD628}" srcOrd="0" destOrd="0" parTransId="{E2E48FBE-1A0E-4C1B-B719-83C7AE9F73C1}" sibTransId="{BC064CB0-9B09-4E9A-A44A-1D837BB8D81E}"/>
    <dgm:cxn modelId="{DFD07B6F-65E6-4A76-B16A-B4D47CFF2F1E}" type="presOf" srcId="{465930C7-EA8E-4A7D-9924-9CC91DCBA914}" destId="{833A99D2-296A-4E79-AACE-8E4CEBB9D450}" srcOrd="0" destOrd="0" presId="urn:microsoft.com/office/officeart/2005/8/layout/orgChart1"/>
    <dgm:cxn modelId="{6A8796FD-9FA1-4C67-B5A3-3823585EBBA1}" type="presOf" srcId="{E2E48FBE-1A0E-4C1B-B719-83C7AE9F73C1}" destId="{C28965E6-72AF-4D81-AE28-68DE6961D532}" srcOrd="0" destOrd="0" presId="urn:microsoft.com/office/officeart/2005/8/layout/orgChart1"/>
    <dgm:cxn modelId="{6A11DFBA-8909-4A05-9142-29BE6DC43207}" type="presParOf" srcId="{833A99D2-296A-4E79-AACE-8E4CEBB9D450}" destId="{A561664A-6A96-40D4-B9C6-10826DAF10AB}" srcOrd="0" destOrd="0" presId="urn:microsoft.com/office/officeart/2005/8/layout/orgChart1"/>
    <dgm:cxn modelId="{E97709A7-7A4F-43AF-ADEE-39686C6ED745}" type="presParOf" srcId="{A561664A-6A96-40D4-B9C6-10826DAF10AB}" destId="{71BF7104-8123-4C20-A68D-1583BF06F685}" srcOrd="0" destOrd="0" presId="urn:microsoft.com/office/officeart/2005/8/layout/orgChart1"/>
    <dgm:cxn modelId="{2AD3BF49-0905-40F9-B278-0C4C9FDA0E35}" type="presParOf" srcId="{71BF7104-8123-4C20-A68D-1583BF06F685}" destId="{539CA567-BA0E-4269-8EF0-4C0164FAA73F}" srcOrd="0" destOrd="0" presId="urn:microsoft.com/office/officeart/2005/8/layout/orgChart1"/>
    <dgm:cxn modelId="{DE94A11A-8E2C-46AC-84BF-08348E477281}" type="presParOf" srcId="{71BF7104-8123-4C20-A68D-1583BF06F685}" destId="{4223D2D8-C1C1-4A31-9C2C-12B98B567C3D}" srcOrd="1" destOrd="0" presId="urn:microsoft.com/office/officeart/2005/8/layout/orgChart1"/>
    <dgm:cxn modelId="{CD66400F-E03D-4722-A298-6903845DCB07}" type="presParOf" srcId="{A561664A-6A96-40D4-B9C6-10826DAF10AB}" destId="{2F7937A7-4322-401B-BBBA-F0536E1E9576}" srcOrd="1" destOrd="0" presId="urn:microsoft.com/office/officeart/2005/8/layout/orgChart1"/>
    <dgm:cxn modelId="{DE06D880-DF43-4FC6-8DEC-DD4BD59D5285}" type="presParOf" srcId="{2F7937A7-4322-401B-BBBA-F0536E1E9576}" destId="{C28965E6-72AF-4D81-AE28-68DE6961D532}" srcOrd="0" destOrd="0" presId="urn:microsoft.com/office/officeart/2005/8/layout/orgChart1"/>
    <dgm:cxn modelId="{FC0E6A9D-A846-4B87-A6A1-8DC04DDBE5B2}" type="presParOf" srcId="{2F7937A7-4322-401B-BBBA-F0536E1E9576}" destId="{795AE086-4C2A-4170-A9B3-67AAA99E4619}" srcOrd="1" destOrd="0" presId="urn:microsoft.com/office/officeart/2005/8/layout/orgChart1"/>
    <dgm:cxn modelId="{B574FF62-6F14-4FB5-9C10-F832632D5203}" type="presParOf" srcId="{795AE086-4C2A-4170-A9B3-67AAA99E4619}" destId="{A971FEC4-B651-4871-BAC9-B9A26425895F}" srcOrd="0" destOrd="0" presId="urn:microsoft.com/office/officeart/2005/8/layout/orgChart1"/>
    <dgm:cxn modelId="{EFC56225-D0F0-47DB-8482-373E802D188D}" type="presParOf" srcId="{A971FEC4-B651-4871-BAC9-B9A26425895F}" destId="{F2AF5730-221C-4125-A8B4-2C8579D33E48}" srcOrd="0" destOrd="0" presId="urn:microsoft.com/office/officeart/2005/8/layout/orgChart1"/>
    <dgm:cxn modelId="{769CACF4-C135-4516-ABF4-A106405044D5}" type="presParOf" srcId="{A971FEC4-B651-4871-BAC9-B9A26425895F}" destId="{AAD3CCC5-C5B7-4B5D-86B0-50A420099B9E}" srcOrd="1" destOrd="0" presId="urn:microsoft.com/office/officeart/2005/8/layout/orgChart1"/>
    <dgm:cxn modelId="{CF2A34B6-999B-40BA-BFC2-417069F20C17}" type="presParOf" srcId="{795AE086-4C2A-4170-A9B3-67AAA99E4619}" destId="{68111EFF-9213-46F1-B368-048131424A29}" srcOrd="1" destOrd="0" presId="urn:microsoft.com/office/officeart/2005/8/layout/orgChart1"/>
    <dgm:cxn modelId="{33502A5B-869C-4C33-9EFF-2A3DF82085AB}" type="presParOf" srcId="{795AE086-4C2A-4170-A9B3-67AAA99E4619}" destId="{AE8171FB-8CCF-43BA-8A0A-7C930BC208C7}" srcOrd="2" destOrd="0" presId="urn:microsoft.com/office/officeart/2005/8/layout/orgChart1"/>
    <dgm:cxn modelId="{91E29383-8036-41B0-869B-97C6FBFBB37E}" type="presParOf" srcId="{2F7937A7-4322-401B-BBBA-F0536E1E9576}" destId="{9828AC64-50A6-40C7-B198-8A97CB07DA5C}" srcOrd="2" destOrd="0" presId="urn:microsoft.com/office/officeart/2005/8/layout/orgChart1"/>
    <dgm:cxn modelId="{23DBD4A2-F90C-4E6E-B34E-2F07F0E935DD}" type="presParOf" srcId="{2F7937A7-4322-401B-BBBA-F0536E1E9576}" destId="{DE478777-48FF-49AD-9D82-1B32ACF70A35}" srcOrd="3" destOrd="0" presId="urn:microsoft.com/office/officeart/2005/8/layout/orgChart1"/>
    <dgm:cxn modelId="{2BAAFE91-4190-4999-B3F3-EB657AA7EB81}" type="presParOf" srcId="{DE478777-48FF-49AD-9D82-1B32ACF70A35}" destId="{7240B3F5-3D30-4283-9D70-3F82AAEAA631}" srcOrd="0" destOrd="0" presId="urn:microsoft.com/office/officeart/2005/8/layout/orgChart1"/>
    <dgm:cxn modelId="{E22D5A9C-3120-463D-9F6B-946EF0343D4B}" type="presParOf" srcId="{7240B3F5-3D30-4283-9D70-3F82AAEAA631}" destId="{A0D2F1A8-BD55-4AB4-8DB5-7E34BF3129CA}" srcOrd="0" destOrd="0" presId="urn:microsoft.com/office/officeart/2005/8/layout/orgChart1"/>
    <dgm:cxn modelId="{8656EA9E-7404-4D2E-AB8D-44928080E3E1}" type="presParOf" srcId="{7240B3F5-3D30-4283-9D70-3F82AAEAA631}" destId="{AAECEE53-7650-4150-B0D9-B07254ACB360}" srcOrd="1" destOrd="0" presId="urn:microsoft.com/office/officeart/2005/8/layout/orgChart1"/>
    <dgm:cxn modelId="{61982C8B-3B69-4870-A452-5E23C376B30E}" type="presParOf" srcId="{DE478777-48FF-49AD-9D82-1B32ACF70A35}" destId="{E5BADB96-2E8C-4C90-BEBD-D2A8A59AB69E}" srcOrd="1" destOrd="0" presId="urn:microsoft.com/office/officeart/2005/8/layout/orgChart1"/>
    <dgm:cxn modelId="{E3A01D1E-CF89-4BDB-9089-822CD25EFAC2}" type="presParOf" srcId="{DE478777-48FF-49AD-9D82-1B32ACF70A35}" destId="{E2B09D95-8C81-4070-AD75-C8091F3C7322}" srcOrd="2" destOrd="0" presId="urn:microsoft.com/office/officeart/2005/8/layout/orgChart1"/>
    <dgm:cxn modelId="{43ADD245-481A-4D86-8E42-F6F0926AD053}" type="presParOf" srcId="{A561664A-6A96-40D4-B9C6-10826DAF10AB}" destId="{ADDD469D-3529-402A-8A49-9293340AC33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8A2DDE-6BEB-42EF-ACD1-7ABABF4DD6C6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145EF26-55C5-49F1-8754-A6CEE27FAB90}">
      <dgm:prSet phldrT="[Текст]" custT="1"/>
      <dgm:spPr/>
      <dgm:t>
        <a:bodyPr/>
        <a:lstStyle/>
        <a:p>
          <a:r>
            <a:rPr lang="ru-RU" sz="2400" dirty="0" smtClean="0"/>
            <a:t>Цели </a:t>
          </a:r>
        </a:p>
        <a:p>
          <a:r>
            <a:rPr lang="ru-RU" sz="1600" dirty="0" smtClean="0"/>
            <a:t>должны быть сформулированы исходя из проблем отрасли</a:t>
          </a:r>
          <a:r>
            <a:rPr lang="ru-RU" sz="1600" b="1" i="1" u="sng" dirty="0" smtClean="0"/>
            <a:t> </a:t>
          </a:r>
          <a:endParaRPr lang="ru-RU" sz="1600" dirty="0"/>
        </a:p>
      </dgm:t>
    </dgm:pt>
    <dgm:pt modelId="{80B274E2-4268-40F6-B511-0A1105394BBC}" type="parTrans" cxnId="{035B3971-D066-413C-A0C3-8ABADB3CB805}">
      <dgm:prSet/>
      <dgm:spPr/>
      <dgm:t>
        <a:bodyPr/>
        <a:lstStyle/>
        <a:p>
          <a:endParaRPr lang="ru-RU" sz="1600"/>
        </a:p>
      </dgm:t>
    </dgm:pt>
    <dgm:pt modelId="{D4E29187-4E16-4517-8188-6DF0219FFF98}" type="sibTrans" cxnId="{035B3971-D066-413C-A0C3-8ABADB3CB805}">
      <dgm:prSet/>
      <dgm:spPr/>
      <dgm:t>
        <a:bodyPr/>
        <a:lstStyle/>
        <a:p>
          <a:endParaRPr lang="ru-RU" sz="1600"/>
        </a:p>
      </dgm:t>
    </dgm:pt>
    <dgm:pt modelId="{20D73D09-0572-432D-A8EB-4F13E42D7EBE}">
      <dgm:prSet phldrT="[Текст]" custT="1"/>
      <dgm:spPr/>
      <dgm:t>
        <a:bodyPr/>
        <a:lstStyle/>
        <a:p>
          <a:r>
            <a:rPr lang="ru-RU" sz="1600" dirty="0" smtClean="0"/>
            <a:t>конкретными</a:t>
          </a:r>
          <a:endParaRPr lang="ru-RU" sz="1600" dirty="0"/>
        </a:p>
      </dgm:t>
    </dgm:pt>
    <dgm:pt modelId="{2D20BCD0-1929-4FC5-B271-699DBAD66A9E}" type="parTrans" cxnId="{2BAF6E8C-E66E-4D9C-84AA-05E754FDCCF8}">
      <dgm:prSet custT="1"/>
      <dgm:spPr/>
      <dgm:t>
        <a:bodyPr/>
        <a:lstStyle/>
        <a:p>
          <a:endParaRPr lang="ru-RU" sz="1600"/>
        </a:p>
      </dgm:t>
    </dgm:pt>
    <dgm:pt modelId="{F8138F84-87D4-4210-9C1E-69FFDB05CBB7}" type="sibTrans" cxnId="{2BAF6E8C-E66E-4D9C-84AA-05E754FDCCF8}">
      <dgm:prSet/>
      <dgm:spPr/>
      <dgm:t>
        <a:bodyPr/>
        <a:lstStyle/>
        <a:p>
          <a:endParaRPr lang="ru-RU" sz="1600"/>
        </a:p>
      </dgm:t>
    </dgm:pt>
    <dgm:pt modelId="{914C02A7-6E59-46D1-841B-558D6EA6DB94}">
      <dgm:prSet phldrT="[Текст]" custT="1"/>
      <dgm:spPr/>
      <dgm:t>
        <a:bodyPr/>
        <a:lstStyle/>
        <a:p>
          <a:r>
            <a:rPr lang="ru-RU" sz="1600" dirty="0" smtClean="0"/>
            <a:t>измеримыми </a:t>
          </a:r>
          <a:endParaRPr lang="ru-RU" sz="1600" dirty="0"/>
        </a:p>
      </dgm:t>
    </dgm:pt>
    <dgm:pt modelId="{DFC92E94-5D3F-4577-A3C4-3967B2609342}" type="parTrans" cxnId="{710B12B7-87AE-480E-BF35-3CBF1E69D81E}">
      <dgm:prSet custT="1"/>
      <dgm:spPr/>
      <dgm:t>
        <a:bodyPr/>
        <a:lstStyle/>
        <a:p>
          <a:endParaRPr lang="ru-RU" sz="1600"/>
        </a:p>
      </dgm:t>
    </dgm:pt>
    <dgm:pt modelId="{6AFD4055-C29F-4216-AC6D-FF99BB6A2F7C}" type="sibTrans" cxnId="{710B12B7-87AE-480E-BF35-3CBF1E69D81E}">
      <dgm:prSet/>
      <dgm:spPr/>
      <dgm:t>
        <a:bodyPr/>
        <a:lstStyle/>
        <a:p>
          <a:endParaRPr lang="ru-RU" sz="1600"/>
        </a:p>
      </dgm:t>
    </dgm:pt>
    <dgm:pt modelId="{302D7C40-1D39-4F57-A0D5-6734B0AB6D58}">
      <dgm:prSet phldrT="[Текст]" custT="1"/>
      <dgm:spPr/>
      <dgm:t>
        <a:bodyPr/>
        <a:lstStyle/>
        <a:p>
          <a:r>
            <a:rPr lang="ru-RU" sz="1600" dirty="0" smtClean="0"/>
            <a:t>достижимыми </a:t>
          </a:r>
          <a:endParaRPr lang="ru-RU" sz="1600" dirty="0"/>
        </a:p>
      </dgm:t>
    </dgm:pt>
    <dgm:pt modelId="{91DC320A-12D8-4075-85F6-48527D982940}" type="parTrans" cxnId="{0493AB98-AA05-448D-BEBD-8BF53F15A041}">
      <dgm:prSet custT="1"/>
      <dgm:spPr/>
      <dgm:t>
        <a:bodyPr/>
        <a:lstStyle/>
        <a:p>
          <a:endParaRPr lang="ru-RU" sz="1600"/>
        </a:p>
      </dgm:t>
    </dgm:pt>
    <dgm:pt modelId="{380BE5CB-8927-4D99-9126-48A8B6D35E79}" type="sibTrans" cxnId="{0493AB98-AA05-448D-BEBD-8BF53F15A041}">
      <dgm:prSet/>
      <dgm:spPr/>
      <dgm:t>
        <a:bodyPr/>
        <a:lstStyle/>
        <a:p>
          <a:endParaRPr lang="ru-RU" sz="1600"/>
        </a:p>
      </dgm:t>
    </dgm:pt>
    <dgm:pt modelId="{B23CD7E8-7048-46C8-90D1-274E2AD39E5A}">
      <dgm:prSet phldrT="[Текст]" custT="1"/>
      <dgm:spPr/>
      <dgm:t>
        <a:bodyPr/>
        <a:lstStyle/>
        <a:p>
          <a:r>
            <a:rPr lang="ru-RU" sz="1600" dirty="0" smtClean="0"/>
            <a:t>значимыми (релевантной) </a:t>
          </a:r>
          <a:endParaRPr lang="ru-RU" sz="1600" dirty="0"/>
        </a:p>
      </dgm:t>
    </dgm:pt>
    <dgm:pt modelId="{86158389-266B-4EF8-9945-776A8771D83F}" type="parTrans" cxnId="{467A3C99-C79C-42AE-BB54-4704C70D1757}">
      <dgm:prSet custT="1"/>
      <dgm:spPr/>
      <dgm:t>
        <a:bodyPr/>
        <a:lstStyle/>
        <a:p>
          <a:endParaRPr lang="ru-RU" sz="1600"/>
        </a:p>
      </dgm:t>
    </dgm:pt>
    <dgm:pt modelId="{98279B13-B91C-4F0C-87F5-C00678A89A56}" type="sibTrans" cxnId="{467A3C99-C79C-42AE-BB54-4704C70D1757}">
      <dgm:prSet/>
      <dgm:spPr/>
      <dgm:t>
        <a:bodyPr/>
        <a:lstStyle/>
        <a:p>
          <a:endParaRPr lang="ru-RU" sz="1600"/>
        </a:p>
      </dgm:t>
    </dgm:pt>
    <dgm:pt modelId="{76F9D049-89E1-4A64-8457-B09455EF7B1D}">
      <dgm:prSet custT="1"/>
      <dgm:spPr/>
      <dgm:t>
        <a:bodyPr/>
        <a:lstStyle/>
        <a:p>
          <a:r>
            <a:rPr lang="ru-RU" sz="1600" dirty="0" smtClean="0"/>
            <a:t>соотносимыми с конкретным сроком </a:t>
          </a:r>
          <a:endParaRPr lang="ru-RU" sz="1600" dirty="0"/>
        </a:p>
      </dgm:t>
    </dgm:pt>
    <dgm:pt modelId="{47645046-096B-42F9-BF92-3BFD67360C7B}" type="parTrans" cxnId="{8C64FA14-42E6-4A97-89B7-836E8C94EBF3}">
      <dgm:prSet custT="1"/>
      <dgm:spPr/>
      <dgm:t>
        <a:bodyPr/>
        <a:lstStyle/>
        <a:p>
          <a:endParaRPr lang="ru-RU" sz="1600"/>
        </a:p>
      </dgm:t>
    </dgm:pt>
    <dgm:pt modelId="{21D7C0E8-3438-4DFB-B4B8-292890C4CD41}" type="sibTrans" cxnId="{8C64FA14-42E6-4A97-89B7-836E8C94EBF3}">
      <dgm:prSet/>
      <dgm:spPr/>
      <dgm:t>
        <a:bodyPr/>
        <a:lstStyle/>
        <a:p>
          <a:endParaRPr lang="ru-RU" sz="1600"/>
        </a:p>
      </dgm:t>
    </dgm:pt>
    <dgm:pt modelId="{1B51E5AC-FDBF-45FF-8604-B069C9AE981A}" type="pres">
      <dgm:prSet presAssocID="{698A2DDE-6BEB-42EF-ACD1-7ABABF4DD6C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5C432F-59D2-4E70-A12B-195C3E50BF34}" type="pres">
      <dgm:prSet presAssocID="{F145EF26-55C5-49F1-8754-A6CEE27FAB90}" presName="centerShape" presStyleLbl="node0" presStyleIdx="0" presStyleCnt="1" custScaleX="187277"/>
      <dgm:spPr/>
      <dgm:t>
        <a:bodyPr/>
        <a:lstStyle/>
        <a:p>
          <a:endParaRPr lang="ru-RU"/>
        </a:p>
      </dgm:t>
    </dgm:pt>
    <dgm:pt modelId="{48C87B5F-BBF2-4D50-8370-DA5D1CAE9418}" type="pres">
      <dgm:prSet presAssocID="{2D20BCD0-1929-4FC5-B271-699DBAD66A9E}" presName="Name9" presStyleLbl="parChTrans1D2" presStyleIdx="0" presStyleCnt="5"/>
      <dgm:spPr/>
      <dgm:t>
        <a:bodyPr/>
        <a:lstStyle/>
        <a:p>
          <a:endParaRPr lang="ru-RU"/>
        </a:p>
      </dgm:t>
    </dgm:pt>
    <dgm:pt modelId="{24ABFC5F-A140-46C6-B68B-743AB103AA3D}" type="pres">
      <dgm:prSet presAssocID="{2D20BCD0-1929-4FC5-B271-699DBAD66A9E}" presName="connTx" presStyleLbl="parChTrans1D2" presStyleIdx="0" presStyleCnt="5"/>
      <dgm:spPr/>
      <dgm:t>
        <a:bodyPr/>
        <a:lstStyle/>
        <a:p>
          <a:endParaRPr lang="ru-RU"/>
        </a:p>
      </dgm:t>
    </dgm:pt>
    <dgm:pt modelId="{4FBF5ED0-1E84-4A9F-BA98-C62D8663C5CE}" type="pres">
      <dgm:prSet presAssocID="{20D73D09-0572-432D-A8EB-4F13E42D7EBE}" presName="node" presStyleLbl="node1" presStyleIdx="0" presStyleCnt="5" custScaleX="120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5ACFE9-E749-4CC0-9DA6-C226DA4B563C}" type="pres">
      <dgm:prSet presAssocID="{DFC92E94-5D3F-4577-A3C4-3967B2609342}" presName="Name9" presStyleLbl="parChTrans1D2" presStyleIdx="1" presStyleCnt="5"/>
      <dgm:spPr/>
      <dgm:t>
        <a:bodyPr/>
        <a:lstStyle/>
        <a:p>
          <a:endParaRPr lang="ru-RU"/>
        </a:p>
      </dgm:t>
    </dgm:pt>
    <dgm:pt modelId="{2A2FC236-FD77-4068-ADFE-678D5B790C5B}" type="pres">
      <dgm:prSet presAssocID="{DFC92E94-5D3F-4577-A3C4-3967B2609342}" presName="connTx" presStyleLbl="parChTrans1D2" presStyleIdx="1" presStyleCnt="5"/>
      <dgm:spPr/>
      <dgm:t>
        <a:bodyPr/>
        <a:lstStyle/>
        <a:p>
          <a:endParaRPr lang="ru-RU"/>
        </a:p>
      </dgm:t>
    </dgm:pt>
    <dgm:pt modelId="{123BC98A-2398-463F-86A0-619B9F3E844A}" type="pres">
      <dgm:prSet presAssocID="{914C02A7-6E59-46D1-841B-558D6EA6DB94}" presName="node" presStyleLbl="node1" presStyleIdx="1" presStyleCnt="5" custScaleX="127347" custScaleY="102535" custRadScaleRad="147337" custRadScaleInc="-30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37B85-6060-4AA4-84A6-AA1539B6949E}" type="pres">
      <dgm:prSet presAssocID="{91DC320A-12D8-4075-85F6-48527D982940}" presName="Name9" presStyleLbl="parChTrans1D2" presStyleIdx="2" presStyleCnt="5"/>
      <dgm:spPr/>
      <dgm:t>
        <a:bodyPr/>
        <a:lstStyle/>
        <a:p>
          <a:endParaRPr lang="ru-RU"/>
        </a:p>
      </dgm:t>
    </dgm:pt>
    <dgm:pt modelId="{34F17689-41AC-4686-95E1-420CEF006BB0}" type="pres">
      <dgm:prSet presAssocID="{91DC320A-12D8-4075-85F6-48527D982940}" presName="connTx" presStyleLbl="parChTrans1D2" presStyleIdx="2" presStyleCnt="5"/>
      <dgm:spPr/>
      <dgm:t>
        <a:bodyPr/>
        <a:lstStyle/>
        <a:p>
          <a:endParaRPr lang="ru-RU"/>
        </a:p>
      </dgm:t>
    </dgm:pt>
    <dgm:pt modelId="{24D3CE89-8FDF-4D72-ADB9-621E23EF50C5}" type="pres">
      <dgm:prSet presAssocID="{302D7C40-1D39-4F57-A0D5-6734B0AB6D58}" presName="node" presStyleLbl="node1" presStyleIdx="2" presStyleCnt="5" custScaleX="123129" custRadScaleRad="120203" custRadScaleInc="-283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DFF642-E4BA-4C92-8BAF-B0C6E51EE815}" type="pres">
      <dgm:prSet presAssocID="{47645046-096B-42F9-BF92-3BFD67360C7B}" presName="Name9" presStyleLbl="parChTrans1D2" presStyleIdx="3" presStyleCnt="5"/>
      <dgm:spPr/>
      <dgm:t>
        <a:bodyPr/>
        <a:lstStyle/>
        <a:p>
          <a:endParaRPr lang="ru-RU"/>
        </a:p>
      </dgm:t>
    </dgm:pt>
    <dgm:pt modelId="{9F1841C5-A6E8-4B6C-9952-1D2E10183F26}" type="pres">
      <dgm:prSet presAssocID="{47645046-096B-42F9-BF92-3BFD67360C7B}" presName="connTx" presStyleLbl="parChTrans1D2" presStyleIdx="3" presStyleCnt="5"/>
      <dgm:spPr/>
      <dgm:t>
        <a:bodyPr/>
        <a:lstStyle/>
        <a:p>
          <a:endParaRPr lang="ru-RU"/>
        </a:p>
      </dgm:t>
    </dgm:pt>
    <dgm:pt modelId="{5A122909-5860-459C-B4A0-D6C4C609FBC4}" type="pres">
      <dgm:prSet presAssocID="{76F9D049-89E1-4A64-8457-B09455EF7B1D}" presName="node" presStyleLbl="node1" presStyleIdx="3" presStyleCnt="5" custScaleX="125079" custRadScaleRad="140877" custRadScaleInc="2057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EA28FA-E466-4212-B53D-16A10CC08C04}" type="pres">
      <dgm:prSet presAssocID="{86158389-266B-4EF8-9945-776A8771D83F}" presName="Name9" presStyleLbl="parChTrans1D2" presStyleIdx="4" presStyleCnt="5"/>
      <dgm:spPr/>
      <dgm:t>
        <a:bodyPr/>
        <a:lstStyle/>
        <a:p>
          <a:endParaRPr lang="ru-RU"/>
        </a:p>
      </dgm:t>
    </dgm:pt>
    <dgm:pt modelId="{C8F8D952-8D04-4F09-BADC-51E4FC7B5CFF}" type="pres">
      <dgm:prSet presAssocID="{86158389-266B-4EF8-9945-776A8771D83F}" presName="connTx" presStyleLbl="parChTrans1D2" presStyleIdx="4" presStyleCnt="5"/>
      <dgm:spPr/>
      <dgm:t>
        <a:bodyPr/>
        <a:lstStyle/>
        <a:p>
          <a:endParaRPr lang="ru-RU"/>
        </a:p>
      </dgm:t>
    </dgm:pt>
    <dgm:pt modelId="{7C9662BA-F3FD-44E8-861A-1DAB96BE9A19}" type="pres">
      <dgm:prSet presAssocID="{B23CD7E8-7048-46C8-90D1-274E2AD39E5A}" presName="node" presStyleLbl="node1" presStyleIdx="4" presStyleCnt="5" custScaleX="124959" custRadScaleRad="126057" custRadScaleInc="-1751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4984AE-9F81-409E-BE98-D35E6C0E83C9}" type="presOf" srcId="{698A2DDE-6BEB-42EF-ACD1-7ABABF4DD6C6}" destId="{1B51E5AC-FDBF-45FF-8604-B069C9AE981A}" srcOrd="0" destOrd="0" presId="urn:microsoft.com/office/officeart/2005/8/layout/radial1"/>
    <dgm:cxn modelId="{78E79B5A-8D17-4EF2-8DD5-83CD337C322E}" type="presOf" srcId="{B23CD7E8-7048-46C8-90D1-274E2AD39E5A}" destId="{7C9662BA-F3FD-44E8-861A-1DAB96BE9A19}" srcOrd="0" destOrd="0" presId="urn:microsoft.com/office/officeart/2005/8/layout/radial1"/>
    <dgm:cxn modelId="{7D845D3B-0AAD-45B0-A7F4-AF41C905D664}" type="presOf" srcId="{86158389-266B-4EF8-9945-776A8771D83F}" destId="{2DEA28FA-E466-4212-B53D-16A10CC08C04}" srcOrd="0" destOrd="0" presId="urn:microsoft.com/office/officeart/2005/8/layout/radial1"/>
    <dgm:cxn modelId="{C68097D8-93C3-4ED2-AE91-5E58C3FA5874}" type="presOf" srcId="{76F9D049-89E1-4A64-8457-B09455EF7B1D}" destId="{5A122909-5860-459C-B4A0-D6C4C609FBC4}" srcOrd="0" destOrd="0" presId="urn:microsoft.com/office/officeart/2005/8/layout/radial1"/>
    <dgm:cxn modelId="{8C64FA14-42E6-4A97-89B7-836E8C94EBF3}" srcId="{F145EF26-55C5-49F1-8754-A6CEE27FAB90}" destId="{76F9D049-89E1-4A64-8457-B09455EF7B1D}" srcOrd="3" destOrd="0" parTransId="{47645046-096B-42F9-BF92-3BFD67360C7B}" sibTransId="{21D7C0E8-3438-4DFB-B4B8-292890C4CD41}"/>
    <dgm:cxn modelId="{467A3C99-C79C-42AE-BB54-4704C70D1757}" srcId="{F145EF26-55C5-49F1-8754-A6CEE27FAB90}" destId="{B23CD7E8-7048-46C8-90D1-274E2AD39E5A}" srcOrd="4" destOrd="0" parTransId="{86158389-266B-4EF8-9945-776A8771D83F}" sibTransId="{98279B13-B91C-4F0C-87F5-C00678A89A56}"/>
    <dgm:cxn modelId="{375689F9-884B-4897-AFB8-0E754BE3DC8F}" type="presOf" srcId="{DFC92E94-5D3F-4577-A3C4-3967B2609342}" destId="{2A2FC236-FD77-4068-ADFE-678D5B790C5B}" srcOrd="1" destOrd="0" presId="urn:microsoft.com/office/officeart/2005/8/layout/radial1"/>
    <dgm:cxn modelId="{1EC96043-9B6B-4B06-AE47-A9420A746ED4}" type="presOf" srcId="{2D20BCD0-1929-4FC5-B271-699DBAD66A9E}" destId="{24ABFC5F-A140-46C6-B68B-743AB103AA3D}" srcOrd="1" destOrd="0" presId="urn:microsoft.com/office/officeart/2005/8/layout/radial1"/>
    <dgm:cxn modelId="{076ADFD9-CBEC-4A6C-A47D-50C9492ACAE2}" type="presOf" srcId="{302D7C40-1D39-4F57-A0D5-6734B0AB6D58}" destId="{24D3CE89-8FDF-4D72-ADB9-621E23EF50C5}" srcOrd="0" destOrd="0" presId="urn:microsoft.com/office/officeart/2005/8/layout/radial1"/>
    <dgm:cxn modelId="{C2268EBD-3911-46A9-98C8-A969F3EAFF28}" type="presOf" srcId="{20D73D09-0572-432D-A8EB-4F13E42D7EBE}" destId="{4FBF5ED0-1E84-4A9F-BA98-C62D8663C5CE}" srcOrd="0" destOrd="0" presId="urn:microsoft.com/office/officeart/2005/8/layout/radial1"/>
    <dgm:cxn modelId="{7CD1CE6B-7330-479B-AEE5-3A22CA34540C}" type="presOf" srcId="{86158389-266B-4EF8-9945-776A8771D83F}" destId="{C8F8D952-8D04-4F09-BADC-51E4FC7B5CFF}" srcOrd="1" destOrd="0" presId="urn:microsoft.com/office/officeart/2005/8/layout/radial1"/>
    <dgm:cxn modelId="{2BAF6E8C-E66E-4D9C-84AA-05E754FDCCF8}" srcId="{F145EF26-55C5-49F1-8754-A6CEE27FAB90}" destId="{20D73D09-0572-432D-A8EB-4F13E42D7EBE}" srcOrd="0" destOrd="0" parTransId="{2D20BCD0-1929-4FC5-B271-699DBAD66A9E}" sibTransId="{F8138F84-87D4-4210-9C1E-69FFDB05CBB7}"/>
    <dgm:cxn modelId="{710B12B7-87AE-480E-BF35-3CBF1E69D81E}" srcId="{F145EF26-55C5-49F1-8754-A6CEE27FAB90}" destId="{914C02A7-6E59-46D1-841B-558D6EA6DB94}" srcOrd="1" destOrd="0" parTransId="{DFC92E94-5D3F-4577-A3C4-3967B2609342}" sibTransId="{6AFD4055-C29F-4216-AC6D-FF99BB6A2F7C}"/>
    <dgm:cxn modelId="{0493AB98-AA05-448D-BEBD-8BF53F15A041}" srcId="{F145EF26-55C5-49F1-8754-A6CEE27FAB90}" destId="{302D7C40-1D39-4F57-A0D5-6734B0AB6D58}" srcOrd="2" destOrd="0" parTransId="{91DC320A-12D8-4075-85F6-48527D982940}" sibTransId="{380BE5CB-8927-4D99-9126-48A8B6D35E79}"/>
    <dgm:cxn modelId="{F5C36927-F467-4F14-B001-8C5D65C301FC}" type="presOf" srcId="{47645046-096B-42F9-BF92-3BFD67360C7B}" destId="{4DDFF642-E4BA-4C92-8BAF-B0C6E51EE815}" srcOrd="0" destOrd="0" presId="urn:microsoft.com/office/officeart/2005/8/layout/radial1"/>
    <dgm:cxn modelId="{70E52E8E-2F53-45BA-A0F5-647CE6E245CE}" type="presOf" srcId="{DFC92E94-5D3F-4577-A3C4-3967B2609342}" destId="{455ACFE9-E749-4CC0-9DA6-C226DA4B563C}" srcOrd="0" destOrd="0" presId="urn:microsoft.com/office/officeart/2005/8/layout/radial1"/>
    <dgm:cxn modelId="{2CD4361F-4708-4859-9B94-F3C0D4358D13}" type="presOf" srcId="{2D20BCD0-1929-4FC5-B271-699DBAD66A9E}" destId="{48C87B5F-BBF2-4D50-8370-DA5D1CAE9418}" srcOrd="0" destOrd="0" presId="urn:microsoft.com/office/officeart/2005/8/layout/radial1"/>
    <dgm:cxn modelId="{7AF6C9AB-3F31-45F8-944B-8B7DF63244E4}" type="presOf" srcId="{F145EF26-55C5-49F1-8754-A6CEE27FAB90}" destId="{0C5C432F-59D2-4E70-A12B-195C3E50BF34}" srcOrd="0" destOrd="0" presId="urn:microsoft.com/office/officeart/2005/8/layout/radial1"/>
    <dgm:cxn modelId="{716FF5A8-E79C-4356-A0CF-540F74E440C0}" type="presOf" srcId="{47645046-096B-42F9-BF92-3BFD67360C7B}" destId="{9F1841C5-A6E8-4B6C-9952-1D2E10183F26}" srcOrd="1" destOrd="0" presId="urn:microsoft.com/office/officeart/2005/8/layout/radial1"/>
    <dgm:cxn modelId="{035B3971-D066-413C-A0C3-8ABADB3CB805}" srcId="{698A2DDE-6BEB-42EF-ACD1-7ABABF4DD6C6}" destId="{F145EF26-55C5-49F1-8754-A6CEE27FAB90}" srcOrd="0" destOrd="0" parTransId="{80B274E2-4268-40F6-B511-0A1105394BBC}" sibTransId="{D4E29187-4E16-4517-8188-6DF0219FFF98}"/>
    <dgm:cxn modelId="{753AD028-8C2B-41C3-A6FE-7C0699CABC1C}" type="presOf" srcId="{91DC320A-12D8-4075-85F6-48527D982940}" destId="{34F17689-41AC-4686-95E1-420CEF006BB0}" srcOrd="1" destOrd="0" presId="urn:microsoft.com/office/officeart/2005/8/layout/radial1"/>
    <dgm:cxn modelId="{EED3F4D3-2E70-4772-AC4A-CF3240B1C37E}" type="presOf" srcId="{91DC320A-12D8-4075-85F6-48527D982940}" destId="{F5E37B85-6060-4AA4-84A6-AA1539B6949E}" srcOrd="0" destOrd="0" presId="urn:microsoft.com/office/officeart/2005/8/layout/radial1"/>
    <dgm:cxn modelId="{DF417EB7-6D4F-4337-BA49-E2A8C1B3C666}" type="presOf" srcId="{914C02A7-6E59-46D1-841B-558D6EA6DB94}" destId="{123BC98A-2398-463F-86A0-619B9F3E844A}" srcOrd="0" destOrd="0" presId="urn:microsoft.com/office/officeart/2005/8/layout/radial1"/>
    <dgm:cxn modelId="{A4F22EDE-AEFB-4C51-88CD-BB0F22810F92}" type="presParOf" srcId="{1B51E5AC-FDBF-45FF-8604-B069C9AE981A}" destId="{0C5C432F-59D2-4E70-A12B-195C3E50BF34}" srcOrd="0" destOrd="0" presId="urn:microsoft.com/office/officeart/2005/8/layout/radial1"/>
    <dgm:cxn modelId="{0AD2287F-3FD2-4B4A-B2FE-2DF1620B55EE}" type="presParOf" srcId="{1B51E5AC-FDBF-45FF-8604-B069C9AE981A}" destId="{48C87B5F-BBF2-4D50-8370-DA5D1CAE9418}" srcOrd="1" destOrd="0" presId="urn:microsoft.com/office/officeart/2005/8/layout/radial1"/>
    <dgm:cxn modelId="{35AD3FB8-E1E6-4FE2-8E4D-62AC2B244061}" type="presParOf" srcId="{48C87B5F-BBF2-4D50-8370-DA5D1CAE9418}" destId="{24ABFC5F-A140-46C6-B68B-743AB103AA3D}" srcOrd="0" destOrd="0" presId="urn:microsoft.com/office/officeart/2005/8/layout/radial1"/>
    <dgm:cxn modelId="{10A511A9-4E73-481F-8B00-096B40AB1484}" type="presParOf" srcId="{1B51E5AC-FDBF-45FF-8604-B069C9AE981A}" destId="{4FBF5ED0-1E84-4A9F-BA98-C62D8663C5CE}" srcOrd="2" destOrd="0" presId="urn:microsoft.com/office/officeart/2005/8/layout/radial1"/>
    <dgm:cxn modelId="{928BA5A8-B233-4D8F-B078-6906C46A2258}" type="presParOf" srcId="{1B51E5AC-FDBF-45FF-8604-B069C9AE981A}" destId="{455ACFE9-E749-4CC0-9DA6-C226DA4B563C}" srcOrd="3" destOrd="0" presId="urn:microsoft.com/office/officeart/2005/8/layout/radial1"/>
    <dgm:cxn modelId="{A85F5BD6-74A4-4D52-83EE-C3640346C116}" type="presParOf" srcId="{455ACFE9-E749-4CC0-9DA6-C226DA4B563C}" destId="{2A2FC236-FD77-4068-ADFE-678D5B790C5B}" srcOrd="0" destOrd="0" presId="urn:microsoft.com/office/officeart/2005/8/layout/radial1"/>
    <dgm:cxn modelId="{B2130B40-4ADD-408F-BF8F-287B46C48B68}" type="presParOf" srcId="{1B51E5AC-FDBF-45FF-8604-B069C9AE981A}" destId="{123BC98A-2398-463F-86A0-619B9F3E844A}" srcOrd="4" destOrd="0" presId="urn:microsoft.com/office/officeart/2005/8/layout/radial1"/>
    <dgm:cxn modelId="{D2E7A7E1-C938-47B1-A727-38B3CD838600}" type="presParOf" srcId="{1B51E5AC-FDBF-45FF-8604-B069C9AE981A}" destId="{F5E37B85-6060-4AA4-84A6-AA1539B6949E}" srcOrd="5" destOrd="0" presId="urn:microsoft.com/office/officeart/2005/8/layout/radial1"/>
    <dgm:cxn modelId="{6254D06C-0C30-4537-B754-89755B42B0E9}" type="presParOf" srcId="{F5E37B85-6060-4AA4-84A6-AA1539B6949E}" destId="{34F17689-41AC-4686-95E1-420CEF006BB0}" srcOrd="0" destOrd="0" presId="urn:microsoft.com/office/officeart/2005/8/layout/radial1"/>
    <dgm:cxn modelId="{389C12A7-8F19-4375-8786-312DC100CE6F}" type="presParOf" srcId="{1B51E5AC-FDBF-45FF-8604-B069C9AE981A}" destId="{24D3CE89-8FDF-4D72-ADB9-621E23EF50C5}" srcOrd="6" destOrd="0" presId="urn:microsoft.com/office/officeart/2005/8/layout/radial1"/>
    <dgm:cxn modelId="{19CA3589-CD8C-40FC-A820-8FA7C989149A}" type="presParOf" srcId="{1B51E5AC-FDBF-45FF-8604-B069C9AE981A}" destId="{4DDFF642-E4BA-4C92-8BAF-B0C6E51EE815}" srcOrd="7" destOrd="0" presId="urn:microsoft.com/office/officeart/2005/8/layout/radial1"/>
    <dgm:cxn modelId="{206317E1-C983-4443-8B0E-FA8A57450F06}" type="presParOf" srcId="{4DDFF642-E4BA-4C92-8BAF-B0C6E51EE815}" destId="{9F1841C5-A6E8-4B6C-9952-1D2E10183F26}" srcOrd="0" destOrd="0" presId="urn:microsoft.com/office/officeart/2005/8/layout/radial1"/>
    <dgm:cxn modelId="{88269FA3-5312-4785-9871-B2CF66744081}" type="presParOf" srcId="{1B51E5AC-FDBF-45FF-8604-B069C9AE981A}" destId="{5A122909-5860-459C-B4A0-D6C4C609FBC4}" srcOrd="8" destOrd="0" presId="urn:microsoft.com/office/officeart/2005/8/layout/radial1"/>
    <dgm:cxn modelId="{F5B1DF3F-D732-4369-9A4A-02A3563F14B4}" type="presParOf" srcId="{1B51E5AC-FDBF-45FF-8604-B069C9AE981A}" destId="{2DEA28FA-E466-4212-B53D-16A10CC08C04}" srcOrd="9" destOrd="0" presId="urn:microsoft.com/office/officeart/2005/8/layout/radial1"/>
    <dgm:cxn modelId="{86A504A1-99CB-4E0D-93E9-5103B00ADDAA}" type="presParOf" srcId="{2DEA28FA-E466-4212-B53D-16A10CC08C04}" destId="{C8F8D952-8D04-4F09-BADC-51E4FC7B5CFF}" srcOrd="0" destOrd="0" presId="urn:microsoft.com/office/officeart/2005/8/layout/radial1"/>
    <dgm:cxn modelId="{924574D4-5B70-480D-9C3B-14DBAA5B875E}" type="presParOf" srcId="{1B51E5AC-FDBF-45FF-8604-B069C9AE981A}" destId="{7C9662BA-F3FD-44E8-861A-1DAB96BE9A19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28CBB3-ED65-4B4C-B1C8-3ECEB489A9A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7EAE6B5-FB71-408C-AB12-88BBBA8CB04A}">
      <dgm:prSet phldrT="[Текст]" custT="1"/>
      <dgm:spPr/>
      <dgm:t>
        <a:bodyPr/>
        <a:lstStyle/>
        <a:p>
          <a:r>
            <a:rPr lang="ru-RU" sz="1400" b="1" dirty="0" smtClean="0">
              <a:latin typeface="Calibri" panose="020F0502020204030204" pitchFamily="34" charset="0"/>
            </a:rPr>
            <a:t>Преодоление низкого уровня продовольственной самообеспеченности</a:t>
          </a:r>
        </a:p>
        <a:p>
          <a:r>
            <a:rPr lang="ru-RU" sz="1400" b="1" dirty="0" smtClean="0">
              <a:latin typeface="Calibri" panose="020F0502020204030204" pitchFamily="34" charset="0"/>
            </a:rPr>
            <a:t>(главная цель)</a:t>
          </a:r>
          <a:endParaRPr lang="ru-RU" sz="1400" b="1" dirty="0">
            <a:latin typeface="Calibri" panose="020F0502020204030204" pitchFamily="34" charset="0"/>
          </a:endParaRPr>
        </a:p>
      </dgm:t>
    </dgm:pt>
    <dgm:pt modelId="{692087C7-377F-450F-8A45-3CA95B3F550E}" type="parTrans" cxnId="{7E4A18DC-B31A-4294-9944-A63F431ADF8D}">
      <dgm:prSet/>
      <dgm:spPr/>
      <dgm:t>
        <a:bodyPr/>
        <a:lstStyle/>
        <a:p>
          <a:endParaRPr lang="ru-RU" sz="1600"/>
        </a:p>
      </dgm:t>
    </dgm:pt>
    <dgm:pt modelId="{BA9D8B42-B6A4-4774-8D4C-842ADAA153DE}" type="sibTrans" cxnId="{7E4A18DC-B31A-4294-9944-A63F431ADF8D}">
      <dgm:prSet/>
      <dgm:spPr/>
      <dgm:t>
        <a:bodyPr/>
        <a:lstStyle/>
        <a:p>
          <a:endParaRPr lang="ru-RU" sz="1600"/>
        </a:p>
      </dgm:t>
    </dgm:pt>
    <dgm:pt modelId="{71172998-4A15-40CA-BB42-150950BD926B}">
      <dgm:prSet phldrT="[Текст]" custT="1"/>
      <dgm:spPr/>
      <dgm:t>
        <a:bodyPr/>
        <a:lstStyle/>
        <a:p>
          <a:r>
            <a:rPr lang="ru-RU" sz="1400" dirty="0" smtClean="0"/>
            <a:t>1-я отраслевая цель</a:t>
          </a:r>
        </a:p>
        <a:p>
          <a:r>
            <a:rPr lang="ru-RU" sz="1400" b="1" dirty="0" smtClean="0">
              <a:latin typeface="Calibri" panose="020F0502020204030204" pitchFamily="34" charset="0"/>
              <a:cs typeface="Times New Roman" panose="02020603050405020304" pitchFamily="18" charset="0"/>
            </a:rPr>
            <a:t>Система управления аграрного сектора усовершенствована </a:t>
          </a:r>
          <a:endParaRPr lang="ru-RU" sz="1400" dirty="0"/>
        </a:p>
      </dgm:t>
    </dgm:pt>
    <dgm:pt modelId="{3658A92B-0537-4085-97D0-44BDFF86C996}" type="parTrans" cxnId="{9BAD4FD6-7A5F-4F1B-BDBA-7AA2C7EBABDF}">
      <dgm:prSet/>
      <dgm:spPr/>
      <dgm:t>
        <a:bodyPr/>
        <a:lstStyle/>
        <a:p>
          <a:endParaRPr lang="ru-RU" sz="1600"/>
        </a:p>
      </dgm:t>
    </dgm:pt>
    <dgm:pt modelId="{2344F46A-B592-4CF9-A949-0CF9A411BE0E}" type="sibTrans" cxnId="{9BAD4FD6-7A5F-4F1B-BDBA-7AA2C7EBABDF}">
      <dgm:prSet/>
      <dgm:spPr/>
      <dgm:t>
        <a:bodyPr/>
        <a:lstStyle/>
        <a:p>
          <a:endParaRPr lang="ru-RU" sz="1600"/>
        </a:p>
      </dgm:t>
    </dgm:pt>
    <dgm:pt modelId="{7BFD1538-817F-4377-B366-868CF0DC4A34}">
      <dgm:prSet phldrT="[Текст]" custT="1"/>
      <dgm:spPr/>
      <dgm:t>
        <a:bodyPr/>
        <a:lstStyle/>
        <a:p>
          <a:r>
            <a:rPr lang="ru-RU" sz="1400" dirty="0" smtClean="0">
              <a:latin typeface="Calibri" panose="020F0502020204030204" pitchFamily="34" charset="0"/>
            </a:rPr>
            <a:t>Задача 1.1.</a:t>
          </a:r>
        </a:p>
        <a:p>
          <a:r>
            <a:rPr lang="ru-RU" sz="1400" dirty="0" smtClean="0">
              <a:latin typeface="Calibri" panose="020F0502020204030204" pitchFamily="34" charset="0"/>
            </a:rPr>
            <a:t>Усовершенствовать нормативно-правовую базу отрасли</a:t>
          </a:r>
        </a:p>
      </dgm:t>
    </dgm:pt>
    <dgm:pt modelId="{2BFF1D8E-2561-47EB-B453-CD2D0EF69A2B}" type="parTrans" cxnId="{A73200DF-6CC4-4848-B92E-857259A23C6E}">
      <dgm:prSet/>
      <dgm:spPr/>
      <dgm:t>
        <a:bodyPr/>
        <a:lstStyle/>
        <a:p>
          <a:endParaRPr lang="ru-RU" sz="1600"/>
        </a:p>
      </dgm:t>
    </dgm:pt>
    <dgm:pt modelId="{180FE644-C34B-4E81-88D1-BC7BEFDE1EA6}" type="sibTrans" cxnId="{A73200DF-6CC4-4848-B92E-857259A23C6E}">
      <dgm:prSet/>
      <dgm:spPr/>
      <dgm:t>
        <a:bodyPr/>
        <a:lstStyle/>
        <a:p>
          <a:endParaRPr lang="ru-RU" sz="1600"/>
        </a:p>
      </dgm:t>
    </dgm:pt>
    <dgm:pt modelId="{A146969F-ABCC-4579-9A3D-730361C2776B}">
      <dgm:prSet phldrT="[Текст]" custT="1"/>
      <dgm:spPr/>
      <dgm:t>
        <a:bodyPr/>
        <a:lstStyle/>
        <a:p>
          <a:r>
            <a:rPr lang="ru-RU" sz="1400" dirty="0" smtClean="0">
              <a:latin typeface="Calibri" panose="020F0502020204030204" pitchFamily="34" charset="0"/>
            </a:rPr>
            <a:t>Задача 1.2.</a:t>
          </a:r>
        </a:p>
        <a:p>
          <a:r>
            <a:rPr lang="ru-RU" sz="1400" dirty="0" smtClean="0">
              <a:latin typeface="Calibri" panose="020F0502020204030204" pitchFamily="34" charset="0"/>
              <a:cs typeface="Times New Roman" panose="02020603050405020304" pitchFamily="18" charset="0"/>
            </a:rPr>
            <a:t>Реформировать структуру  и усилить управленческие функции Минсельхоза </a:t>
          </a:r>
          <a:endParaRPr lang="ru-RU" sz="1400" dirty="0">
            <a:latin typeface="Calibri" panose="020F0502020204030204" pitchFamily="34" charset="0"/>
          </a:endParaRPr>
        </a:p>
      </dgm:t>
    </dgm:pt>
    <dgm:pt modelId="{B7B92E80-147D-44BD-A72A-B5E528D27772}" type="parTrans" cxnId="{8E17609A-A3E2-4EEF-99D6-0A006002152C}">
      <dgm:prSet/>
      <dgm:spPr/>
      <dgm:t>
        <a:bodyPr/>
        <a:lstStyle/>
        <a:p>
          <a:endParaRPr lang="ru-RU" sz="1600"/>
        </a:p>
      </dgm:t>
    </dgm:pt>
    <dgm:pt modelId="{26D0642A-0CF8-43BB-B33F-42914D933DE5}" type="sibTrans" cxnId="{8E17609A-A3E2-4EEF-99D6-0A006002152C}">
      <dgm:prSet/>
      <dgm:spPr/>
      <dgm:t>
        <a:bodyPr/>
        <a:lstStyle/>
        <a:p>
          <a:endParaRPr lang="ru-RU" sz="1600"/>
        </a:p>
      </dgm:t>
    </dgm:pt>
    <dgm:pt modelId="{58B47ADB-FBAA-459F-BC1D-FC569E60D7B0}">
      <dgm:prSet phldrT="[Текст]" custT="1"/>
      <dgm:spPr/>
      <dgm:t>
        <a:bodyPr/>
        <a:lstStyle/>
        <a:p>
          <a:r>
            <a:rPr lang="ru-RU" sz="1400" dirty="0" smtClean="0"/>
            <a:t> 2-я отраслевая цель</a:t>
          </a:r>
        </a:p>
        <a:p>
          <a:r>
            <a:rPr lang="ru-RU" sz="1400" b="1" dirty="0" smtClean="0">
              <a:latin typeface="Calibri" panose="020F0502020204030204" pitchFamily="34" charset="0"/>
            </a:rPr>
            <a:t>Состояние инфраструктуры  сельского хозяйства улучшилось</a:t>
          </a:r>
          <a:r>
            <a:rPr lang="ru-RU" sz="1400" b="1" dirty="0" smtClean="0">
              <a:solidFill>
                <a:srgbClr val="FF0000"/>
              </a:solidFill>
              <a:latin typeface="Calibri" panose="020F0502020204030204" pitchFamily="34" charset="0"/>
            </a:rPr>
            <a:t>        </a:t>
          </a:r>
          <a:endParaRPr lang="ru-RU" sz="1400" dirty="0" smtClean="0"/>
        </a:p>
      </dgm:t>
    </dgm:pt>
    <dgm:pt modelId="{E061D226-91D6-4B5F-A6AF-C5C5718D0E48}" type="parTrans" cxnId="{838750BA-9E73-4C9B-AEBD-8CCBC69E73F6}">
      <dgm:prSet/>
      <dgm:spPr/>
      <dgm:t>
        <a:bodyPr/>
        <a:lstStyle/>
        <a:p>
          <a:endParaRPr lang="ru-RU" sz="1600"/>
        </a:p>
      </dgm:t>
    </dgm:pt>
    <dgm:pt modelId="{32D688D5-1DEA-45DD-B21A-0F5A8EC8AE1D}" type="sibTrans" cxnId="{838750BA-9E73-4C9B-AEBD-8CCBC69E73F6}">
      <dgm:prSet/>
      <dgm:spPr/>
      <dgm:t>
        <a:bodyPr/>
        <a:lstStyle/>
        <a:p>
          <a:endParaRPr lang="ru-RU" sz="1600"/>
        </a:p>
      </dgm:t>
    </dgm:pt>
    <dgm:pt modelId="{50414C32-90EE-4EBB-89DE-B2B0BBAB9437}">
      <dgm:prSet phldrT="[Текст]" custT="1"/>
      <dgm:spPr/>
      <dgm:t>
        <a:bodyPr/>
        <a:lstStyle/>
        <a:p>
          <a:r>
            <a:rPr lang="ru-RU" sz="1400" dirty="0" smtClean="0">
              <a:latin typeface="Calibri" panose="020F0502020204030204" pitchFamily="34" charset="0"/>
            </a:rPr>
            <a:t>Задача 2.1.</a:t>
          </a:r>
        </a:p>
        <a:p>
          <a:r>
            <a:rPr lang="ru-RU" sz="1400" dirty="0" smtClean="0">
              <a:latin typeface="Calibri" panose="020F0502020204030204" pitchFamily="34" charset="0"/>
            </a:rPr>
            <a:t>Проработать механизм передачи внутрихозяйственных инфраструктур ирригации и дренажа  ассоциациям водопользователей </a:t>
          </a:r>
          <a:endParaRPr lang="ru-RU" sz="1400" dirty="0">
            <a:latin typeface="Calibri" panose="020F0502020204030204" pitchFamily="34" charset="0"/>
          </a:endParaRPr>
        </a:p>
      </dgm:t>
    </dgm:pt>
    <dgm:pt modelId="{BE356268-4EBD-4076-A163-41F8BEB4E9A2}" type="parTrans" cxnId="{343F76F6-F038-4A11-BE9E-B451B1545371}">
      <dgm:prSet/>
      <dgm:spPr/>
      <dgm:t>
        <a:bodyPr/>
        <a:lstStyle/>
        <a:p>
          <a:endParaRPr lang="ru-RU" sz="1600"/>
        </a:p>
      </dgm:t>
    </dgm:pt>
    <dgm:pt modelId="{DD271CE7-E3A0-471C-B789-D6FFDEBBA0F1}" type="sibTrans" cxnId="{343F76F6-F038-4A11-BE9E-B451B1545371}">
      <dgm:prSet/>
      <dgm:spPr/>
      <dgm:t>
        <a:bodyPr/>
        <a:lstStyle/>
        <a:p>
          <a:endParaRPr lang="ru-RU" sz="1600"/>
        </a:p>
      </dgm:t>
    </dgm:pt>
    <dgm:pt modelId="{D943D7B4-4DD2-41F6-A518-1DB7D0649081}">
      <dgm:prSet custT="1"/>
      <dgm:spPr/>
      <dgm:t>
        <a:bodyPr/>
        <a:lstStyle/>
        <a:p>
          <a:r>
            <a:rPr lang="ru-RU" sz="1400" dirty="0" smtClean="0">
              <a:latin typeface="Calibri" panose="020F0502020204030204" pitchFamily="34" charset="0"/>
            </a:rPr>
            <a:t>Задача 1.3</a:t>
          </a:r>
        </a:p>
        <a:p>
          <a:r>
            <a:rPr lang="ru-RU" sz="1400" dirty="0" smtClean="0">
              <a:latin typeface="Calibri" panose="020F0502020204030204" pitchFamily="34" charset="0"/>
              <a:cs typeface="Times New Roman" panose="02020603050405020304" pitchFamily="18" charset="0"/>
            </a:rPr>
            <a:t>Укрупнять дехканские (фермерские) хозяйства</a:t>
          </a:r>
          <a:endParaRPr lang="ru-RU" sz="1400" dirty="0" smtClean="0">
            <a:latin typeface="Calibri" panose="020F0502020204030204" pitchFamily="34" charset="0"/>
          </a:endParaRPr>
        </a:p>
      </dgm:t>
    </dgm:pt>
    <dgm:pt modelId="{92642F5D-5874-4D76-93E9-9AE0318BF64A}" type="parTrans" cxnId="{FFF2F136-E431-4DA6-ACFA-9C699C4863CE}">
      <dgm:prSet/>
      <dgm:spPr/>
      <dgm:t>
        <a:bodyPr/>
        <a:lstStyle/>
        <a:p>
          <a:endParaRPr lang="ru-RU" sz="1600"/>
        </a:p>
      </dgm:t>
    </dgm:pt>
    <dgm:pt modelId="{4E89E182-3FD9-41F6-A123-3E396FFE1C3F}" type="sibTrans" cxnId="{FFF2F136-E431-4DA6-ACFA-9C699C4863CE}">
      <dgm:prSet/>
      <dgm:spPr/>
      <dgm:t>
        <a:bodyPr/>
        <a:lstStyle/>
        <a:p>
          <a:endParaRPr lang="ru-RU" sz="1600"/>
        </a:p>
      </dgm:t>
    </dgm:pt>
    <dgm:pt modelId="{8A4622F5-8927-4EAB-B738-B87251666E4E}">
      <dgm:prSet custT="1"/>
      <dgm:spPr/>
      <dgm:t>
        <a:bodyPr/>
        <a:lstStyle/>
        <a:p>
          <a:r>
            <a:rPr lang="ru-RU" sz="1400" dirty="0" smtClean="0"/>
            <a:t>Задача 2.2.</a:t>
          </a:r>
        </a:p>
        <a:p>
          <a:r>
            <a:rPr lang="ru-RU" sz="1400" dirty="0" smtClean="0">
              <a:latin typeface="Calibri" panose="020F0502020204030204" pitchFamily="34" charset="0"/>
            </a:rPr>
            <a:t>Модернизировать и восстанавливать ирригационную сеть отрасли</a:t>
          </a:r>
          <a:endParaRPr lang="ru-RU" sz="1400" dirty="0" smtClean="0"/>
        </a:p>
      </dgm:t>
    </dgm:pt>
    <dgm:pt modelId="{9C2E8C91-279A-4A19-AAFF-0A73D479FC20}" type="parTrans" cxnId="{DB9D52CD-3995-41BD-9E04-6D325F057EB1}">
      <dgm:prSet/>
      <dgm:spPr/>
      <dgm:t>
        <a:bodyPr/>
        <a:lstStyle/>
        <a:p>
          <a:endParaRPr lang="ru-RU" sz="1600"/>
        </a:p>
      </dgm:t>
    </dgm:pt>
    <dgm:pt modelId="{88FA9D0F-46FF-4886-B9F5-4FC7103D7EB2}" type="sibTrans" cxnId="{DB9D52CD-3995-41BD-9E04-6D325F057EB1}">
      <dgm:prSet/>
      <dgm:spPr/>
      <dgm:t>
        <a:bodyPr/>
        <a:lstStyle/>
        <a:p>
          <a:endParaRPr lang="ru-RU" sz="1600"/>
        </a:p>
      </dgm:t>
    </dgm:pt>
    <dgm:pt modelId="{82D5EC47-73DD-4F3B-8BBD-64344F432D9B}" type="pres">
      <dgm:prSet presAssocID="{C928CBB3-ED65-4B4C-B1C8-3ECEB489A9A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5EC9D15-5ECF-4137-BF2C-8DF480E8BEFF}" type="pres">
      <dgm:prSet presAssocID="{97EAE6B5-FB71-408C-AB12-88BBBA8CB04A}" presName="hierRoot1" presStyleCnt="0"/>
      <dgm:spPr/>
    </dgm:pt>
    <dgm:pt modelId="{EAD5427F-6FAC-4D40-957A-79B461A063A4}" type="pres">
      <dgm:prSet presAssocID="{97EAE6B5-FB71-408C-AB12-88BBBA8CB04A}" presName="composite" presStyleCnt="0"/>
      <dgm:spPr/>
    </dgm:pt>
    <dgm:pt modelId="{9F79A173-156B-4F00-88FB-7A6C6867DF77}" type="pres">
      <dgm:prSet presAssocID="{97EAE6B5-FB71-408C-AB12-88BBBA8CB04A}" presName="background" presStyleLbl="node0" presStyleIdx="0" presStyleCnt="1"/>
      <dgm:spPr/>
    </dgm:pt>
    <dgm:pt modelId="{520DC9B3-9A4A-47B9-BCC5-12201135E2B2}" type="pres">
      <dgm:prSet presAssocID="{97EAE6B5-FB71-408C-AB12-88BBBA8CB04A}" presName="text" presStyleLbl="fgAcc0" presStyleIdx="0" presStyleCnt="1" custScaleX="265019" custScaleY="105405" custLinFactNeighborX="-20255" custLinFactNeighborY="-173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4FE916-6E2F-4BD5-96B3-A87E4AFC4F09}" type="pres">
      <dgm:prSet presAssocID="{97EAE6B5-FB71-408C-AB12-88BBBA8CB04A}" presName="hierChild2" presStyleCnt="0"/>
      <dgm:spPr/>
    </dgm:pt>
    <dgm:pt modelId="{A5E881F2-4E2D-461B-AF6A-2E3FAD2A9380}" type="pres">
      <dgm:prSet presAssocID="{3658A92B-0537-4085-97D0-44BDFF86C996}" presName="Name10" presStyleLbl="parChTrans1D2" presStyleIdx="0" presStyleCnt="2"/>
      <dgm:spPr/>
      <dgm:t>
        <a:bodyPr/>
        <a:lstStyle/>
        <a:p>
          <a:endParaRPr lang="ru-RU"/>
        </a:p>
      </dgm:t>
    </dgm:pt>
    <dgm:pt modelId="{3C245F5D-F38F-49E6-A7F4-258F18B51CCE}" type="pres">
      <dgm:prSet presAssocID="{71172998-4A15-40CA-BB42-150950BD926B}" presName="hierRoot2" presStyleCnt="0"/>
      <dgm:spPr/>
    </dgm:pt>
    <dgm:pt modelId="{9594C5C8-76B8-4971-890C-7F29CBC56FD5}" type="pres">
      <dgm:prSet presAssocID="{71172998-4A15-40CA-BB42-150950BD926B}" presName="composite2" presStyleCnt="0"/>
      <dgm:spPr/>
    </dgm:pt>
    <dgm:pt modelId="{0A21886C-7E68-4E34-9042-34E826D73046}" type="pres">
      <dgm:prSet presAssocID="{71172998-4A15-40CA-BB42-150950BD926B}" presName="background2" presStyleLbl="node2" presStyleIdx="0" presStyleCnt="2"/>
      <dgm:spPr/>
    </dgm:pt>
    <dgm:pt modelId="{A09656A1-60EE-47E8-9AE6-C087B4807FDB}" type="pres">
      <dgm:prSet presAssocID="{71172998-4A15-40CA-BB42-150950BD926B}" presName="text2" presStyleLbl="fgAcc2" presStyleIdx="0" presStyleCnt="2" custScaleX="221246" custScaleY="1111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13FEFE-B687-4AC3-9FD7-B21D30DEAB64}" type="pres">
      <dgm:prSet presAssocID="{71172998-4A15-40CA-BB42-150950BD926B}" presName="hierChild3" presStyleCnt="0"/>
      <dgm:spPr/>
    </dgm:pt>
    <dgm:pt modelId="{C959644F-42F3-4F19-A031-AB8D2B7ED520}" type="pres">
      <dgm:prSet presAssocID="{2BFF1D8E-2561-47EB-B453-CD2D0EF69A2B}" presName="Name17" presStyleLbl="parChTrans1D3" presStyleIdx="0" presStyleCnt="5"/>
      <dgm:spPr/>
      <dgm:t>
        <a:bodyPr/>
        <a:lstStyle/>
        <a:p>
          <a:endParaRPr lang="ru-RU"/>
        </a:p>
      </dgm:t>
    </dgm:pt>
    <dgm:pt modelId="{A21AA6B8-3920-47FF-B227-BE04C861E858}" type="pres">
      <dgm:prSet presAssocID="{7BFD1538-817F-4377-B366-868CF0DC4A34}" presName="hierRoot3" presStyleCnt="0"/>
      <dgm:spPr/>
    </dgm:pt>
    <dgm:pt modelId="{B225028F-9272-4B38-A4E1-09BFEA053961}" type="pres">
      <dgm:prSet presAssocID="{7BFD1538-817F-4377-B366-868CF0DC4A34}" presName="composite3" presStyleCnt="0"/>
      <dgm:spPr/>
    </dgm:pt>
    <dgm:pt modelId="{6BED3656-C8F5-4177-A724-E0F9876F17B5}" type="pres">
      <dgm:prSet presAssocID="{7BFD1538-817F-4377-B366-868CF0DC4A34}" presName="background3" presStyleLbl="node3" presStyleIdx="0" presStyleCnt="5"/>
      <dgm:spPr/>
    </dgm:pt>
    <dgm:pt modelId="{65EC69B0-9211-47AE-B54D-837657064C03}" type="pres">
      <dgm:prSet presAssocID="{7BFD1538-817F-4377-B366-868CF0DC4A34}" presName="text3" presStyleLbl="fgAcc3" presStyleIdx="0" presStyleCnt="5" custScaleX="103311" custScaleY="1986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80E0CC-DEDC-45B8-9C2E-A8AF76609D15}" type="pres">
      <dgm:prSet presAssocID="{7BFD1538-817F-4377-B366-868CF0DC4A34}" presName="hierChild4" presStyleCnt="0"/>
      <dgm:spPr/>
    </dgm:pt>
    <dgm:pt modelId="{8B24EC24-EA5B-475F-8453-DAD348F090E7}" type="pres">
      <dgm:prSet presAssocID="{B7B92E80-147D-44BD-A72A-B5E528D27772}" presName="Name17" presStyleLbl="parChTrans1D3" presStyleIdx="1" presStyleCnt="5"/>
      <dgm:spPr/>
      <dgm:t>
        <a:bodyPr/>
        <a:lstStyle/>
        <a:p>
          <a:endParaRPr lang="ru-RU"/>
        </a:p>
      </dgm:t>
    </dgm:pt>
    <dgm:pt modelId="{D8E2E44D-0302-4E6E-B647-A6869A0E5FDA}" type="pres">
      <dgm:prSet presAssocID="{A146969F-ABCC-4579-9A3D-730361C2776B}" presName="hierRoot3" presStyleCnt="0"/>
      <dgm:spPr/>
    </dgm:pt>
    <dgm:pt modelId="{2A4F4A56-E4F5-40D5-9C28-3D3D6941A559}" type="pres">
      <dgm:prSet presAssocID="{A146969F-ABCC-4579-9A3D-730361C2776B}" presName="composite3" presStyleCnt="0"/>
      <dgm:spPr/>
    </dgm:pt>
    <dgm:pt modelId="{A671C9EA-EE14-4E5A-BBB8-04FCD0AE7CAC}" type="pres">
      <dgm:prSet presAssocID="{A146969F-ABCC-4579-9A3D-730361C2776B}" presName="background3" presStyleLbl="node3" presStyleIdx="1" presStyleCnt="5"/>
      <dgm:spPr/>
    </dgm:pt>
    <dgm:pt modelId="{21753CF3-931E-407D-979E-997C88BF8F0C}" type="pres">
      <dgm:prSet presAssocID="{A146969F-ABCC-4579-9A3D-730361C2776B}" presName="text3" presStyleLbl="fgAcc3" presStyleIdx="1" presStyleCnt="5" custScaleX="108097" custScaleY="2023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D3D116-255E-4289-998D-1B86070CC617}" type="pres">
      <dgm:prSet presAssocID="{A146969F-ABCC-4579-9A3D-730361C2776B}" presName="hierChild4" presStyleCnt="0"/>
      <dgm:spPr/>
    </dgm:pt>
    <dgm:pt modelId="{76910F56-8155-40CA-97CA-B63661B9B7FD}" type="pres">
      <dgm:prSet presAssocID="{92642F5D-5874-4D76-93E9-9AE0318BF64A}" presName="Name17" presStyleLbl="parChTrans1D3" presStyleIdx="2" presStyleCnt="5"/>
      <dgm:spPr/>
      <dgm:t>
        <a:bodyPr/>
        <a:lstStyle/>
        <a:p>
          <a:endParaRPr lang="ru-RU"/>
        </a:p>
      </dgm:t>
    </dgm:pt>
    <dgm:pt modelId="{6DB5D924-EED5-41BD-BE9A-894CE9313207}" type="pres">
      <dgm:prSet presAssocID="{D943D7B4-4DD2-41F6-A518-1DB7D0649081}" presName="hierRoot3" presStyleCnt="0"/>
      <dgm:spPr/>
    </dgm:pt>
    <dgm:pt modelId="{7EE51203-4252-486B-9A91-5EEDBE074A34}" type="pres">
      <dgm:prSet presAssocID="{D943D7B4-4DD2-41F6-A518-1DB7D0649081}" presName="composite3" presStyleCnt="0"/>
      <dgm:spPr/>
    </dgm:pt>
    <dgm:pt modelId="{F36189D4-6699-40B9-B1FE-43CA561AF197}" type="pres">
      <dgm:prSet presAssocID="{D943D7B4-4DD2-41F6-A518-1DB7D0649081}" presName="background3" presStyleLbl="node3" presStyleIdx="2" presStyleCnt="5"/>
      <dgm:spPr/>
    </dgm:pt>
    <dgm:pt modelId="{DB7E0111-84C5-489D-A1AD-8C377215D53E}" type="pres">
      <dgm:prSet presAssocID="{D943D7B4-4DD2-41F6-A518-1DB7D0649081}" presName="text3" presStyleLbl="fgAcc3" presStyleIdx="2" presStyleCnt="5" custScaleX="94555" custScaleY="1849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B1C1AF-1E27-44B9-9D41-40F17316DEEC}" type="pres">
      <dgm:prSet presAssocID="{D943D7B4-4DD2-41F6-A518-1DB7D0649081}" presName="hierChild4" presStyleCnt="0"/>
      <dgm:spPr/>
    </dgm:pt>
    <dgm:pt modelId="{C41BFBE1-4C83-462E-868A-52B36577F699}" type="pres">
      <dgm:prSet presAssocID="{E061D226-91D6-4B5F-A6AF-C5C5718D0E4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A0E16FD5-20C2-4084-921C-9D864E23D5D3}" type="pres">
      <dgm:prSet presAssocID="{58B47ADB-FBAA-459F-BC1D-FC569E60D7B0}" presName="hierRoot2" presStyleCnt="0"/>
      <dgm:spPr/>
    </dgm:pt>
    <dgm:pt modelId="{129B7395-9189-472D-922A-3089E90829DE}" type="pres">
      <dgm:prSet presAssocID="{58B47ADB-FBAA-459F-BC1D-FC569E60D7B0}" presName="composite2" presStyleCnt="0"/>
      <dgm:spPr/>
    </dgm:pt>
    <dgm:pt modelId="{3BCA871C-280D-4C90-BE2F-7C52286553C9}" type="pres">
      <dgm:prSet presAssocID="{58B47ADB-FBAA-459F-BC1D-FC569E60D7B0}" presName="background2" presStyleLbl="node2" presStyleIdx="1" presStyleCnt="2"/>
      <dgm:spPr/>
    </dgm:pt>
    <dgm:pt modelId="{1DCDA4D7-0FCA-4078-8BB0-1360C8C024B7}" type="pres">
      <dgm:prSet presAssocID="{58B47ADB-FBAA-459F-BC1D-FC569E60D7B0}" presName="text2" presStyleLbl="fgAcc2" presStyleIdx="1" presStyleCnt="2" custScaleX="239367" custScaleY="1035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F13C6C-FB7A-4448-8B9D-BCE1F77D9C03}" type="pres">
      <dgm:prSet presAssocID="{58B47ADB-FBAA-459F-BC1D-FC569E60D7B0}" presName="hierChild3" presStyleCnt="0"/>
      <dgm:spPr/>
    </dgm:pt>
    <dgm:pt modelId="{3789DB40-BFF7-43F9-BC68-1D654E688E90}" type="pres">
      <dgm:prSet presAssocID="{BE356268-4EBD-4076-A163-41F8BEB4E9A2}" presName="Name17" presStyleLbl="parChTrans1D3" presStyleIdx="3" presStyleCnt="5"/>
      <dgm:spPr/>
      <dgm:t>
        <a:bodyPr/>
        <a:lstStyle/>
        <a:p>
          <a:endParaRPr lang="ru-RU"/>
        </a:p>
      </dgm:t>
    </dgm:pt>
    <dgm:pt modelId="{0A4CAE53-CEE3-4BED-973D-15FF7B24EF5C}" type="pres">
      <dgm:prSet presAssocID="{50414C32-90EE-4EBB-89DE-B2B0BBAB9437}" presName="hierRoot3" presStyleCnt="0"/>
      <dgm:spPr/>
    </dgm:pt>
    <dgm:pt modelId="{F3FAC2C1-215E-466E-9133-3AA2A8574708}" type="pres">
      <dgm:prSet presAssocID="{50414C32-90EE-4EBB-89DE-B2B0BBAB9437}" presName="composite3" presStyleCnt="0"/>
      <dgm:spPr/>
    </dgm:pt>
    <dgm:pt modelId="{34DBA691-14A6-4AE1-9104-E8ED0C549E4D}" type="pres">
      <dgm:prSet presAssocID="{50414C32-90EE-4EBB-89DE-B2B0BBAB9437}" presName="background3" presStyleLbl="node3" presStyleIdx="3" presStyleCnt="5"/>
      <dgm:spPr/>
    </dgm:pt>
    <dgm:pt modelId="{CB3C71CB-2EF6-4CDA-A42B-457055E08857}" type="pres">
      <dgm:prSet presAssocID="{50414C32-90EE-4EBB-89DE-B2B0BBAB9437}" presName="text3" presStyleLbl="fgAcc3" presStyleIdx="3" presStyleCnt="5" custScaleX="116433" custScaleY="2186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FD0B91-0A7C-400A-867B-40B0AF7FAD73}" type="pres">
      <dgm:prSet presAssocID="{50414C32-90EE-4EBB-89DE-B2B0BBAB9437}" presName="hierChild4" presStyleCnt="0"/>
      <dgm:spPr/>
    </dgm:pt>
    <dgm:pt modelId="{D3879D6C-131F-4E1C-896D-946DB8E05C9F}" type="pres">
      <dgm:prSet presAssocID="{9C2E8C91-279A-4A19-AAFF-0A73D479FC20}" presName="Name17" presStyleLbl="parChTrans1D3" presStyleIdx="4" presStyleCnt="5"/>
      <dgm:spPr/>
      <dgm:t>
        <a:bodyPr/>
        <a:lstStyle/>
        <a:p>
          <a:endParaRPr lang="ru-RU"/>
        </a:p>
      </dgm:t>
    </dgm:pt>
    <dgm:pt modelId="{1D5180FF-BD60-4F3C-B28E-248304E68C6A}" type="pres">
      <dgm:prSet presAssocID="{8A4622F5-8927-4EAB-B738-B87251666E4E}" presName="hierRoot3" presStyleCnt="0"/>
      <dgm:spPr/>
    </dgm:pt>
    <dgm:pt modelId="{D2E7C03A-BD7E-40CB-9149-AB65F07D4092}" type="pres">
      <dgm:prSet presAssocID="{8A4622F5-8927-4EAB-B738-B87251666E4E}" presName="composite3" presStyleCnt="0"/>
      <dgm:spPr/>
    </dgm:pt>
    <dgm:pt modelId="{706F8D3B-C4B1-4F17-8949-2080706E9174}" type="pres">
      <dgm:prSet presAssocID="{8A4622F5-8927-4EAB-B738-B87251666E4E}" presName="background3" presStyleLbl="node3" presStyleIdx="4" presStyleCnt="5"/>
      <dgm:spPr/>
    </dgm:pt>
    <dgm:pt modelId="{673CE573-8A55-45E2-BDF9-4AB50B0B65C2}" type="pres">
      <dgm:prSet presAssocID="{8A4622F5-8927-4EAB-B738-B87251666E4E}" presName="text3" presStyleLbl="fgAcc3" presStyleIdx="4" presStyleCnt="5" custScaleX="102147" custScaleY="2069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5A5BBB-3E64-49BE-B3B0-8D913D2D11FE}" type="pres">
      <dgm:prSet presAssocID="{8A4622F5-8927-4EAB-B738-B87251666E4E}" presName="hierChild4" presStyleCnt="0"/>
      <dgm:spPr/>
    </dgm:pt>
  </dgm:ptLst>
  <dgm:cxnLst>
    <dgm:cxn modelId="{A94351EC-B142-44EC-A36F-90972ECB0B2F}" type="presOf" srcId="{E061D226-91D6-4B5F-A6AF-C5C5718D0E48}" destId="{C41BFBE1-4C83-462E-868A-52B36577F699}" srcOrd="0" destOrd="0" presId="urn:microsoft.com/office/officeart/2005/8/layout/hierarchy1"/>
    <dgm:cxn modelId="{EF6E37B9-C9A7-4621-9530-CF1BB6C902F3}" type="presOf" srcId="{50414C32-90EE-4EBB-89DE-B2B0BBAB9437}" destId="{CB3C71CB-2EF6-4CDA-A42B-457055E08857}" srcOrd="0" destOrd="0" presId="urn:microsoft.com/office/officeart/2005/8/layout/hierarchy1"/>
    <dgm:cxn modelId="{A73200DF-6CC4-4848-B92E-857259A23C6E}" srcId="{71172998-4A15-40CA-BB42-150950BD926B}" destId="{7BFD1538-817F-4377-B366-868CF0DC4A34}" srcOrd="0" destOrd="0" parTransId="{2BFF1D8E-2561-47EB-B453-CD2D0EF69A2B}" sibTransId="{180FE644-C34B-4E81-88D1-BC7BEFDE1EA6}"/>
    <dgm:cxn modelId="{E0FDAB5E-28F1-451B-80FD-86D94AD01A5E}" type="presOf" srcId="{7BFD1538-817F-4377-B366-868CF0DC4A34}" destId="{65EC69B0-9211-47AE-B54D-837657064C03}" srcOrd="0" destOrd="0" presId="urn:microsoft.com/office/officeart/2005/8/layout/hierarchy1"/>
    <dgm:cxn modelId="{CF1EF302-E4C5-4CB5-A26E-C0916DB70456}" type="presOf" srcId="{8A4622F5-8927-4EAB-B738-B87251666E4E}" destId="{673CE573-8A55-45E2-BDF9-4AB50B0B65C2}" srcOrd="0" destOrd="0" presId="urn:microsoft.com/office/officeart/2005/8/layout/hierarchy1"/>
    <dgm:cxn modelId="{E948309E-60B8-4881-B36A-1168C425861B}" type="presOf" srcId="{3658A92B-0537-4085-97D0-44BDFF86C996}" destId="{A5E881F2-4E2D-461B-AF6A-2E3FAD2A9380}" srcOrd="0" destOrd="0" presId="urn:microsoft.com/office/officeart/2005/8/layout/hierarchy1"/>
    <dgm:cxn modelId="{9B95E010-705B-49C3-B535-2CADC5F6476D}" type="presOf" srcId="{2BFF1D8E-2561-47EB-B453-CD2D0EF69A2B}" destId="{C959644F-42F3-4F19-A031-AB8D2B7ED520}" srcOrd="0" destOrd="0" presId="urn:microsoft.com/office/officeart/2005/8/layout/hierarchy1"/>
    <dgm:cxn modelId="{7E4A18DC-B31A-4294-9944-A63F431ADF8D}" srcId="{C928CBB3-ED65-4B4C-B1C8-3ECEB489A9A6}" destId="{97EAE6B5-FB71-408C-AB12-88BBBA8CB04A}" srcOrd="0" destOrd="0" parTransId="{692087C7-377F-450F-8A45-3CA95B3F550E}" sibTransId="{BA9D8B42-B6A4-4774-8D4C-842ADAA153DE}"/>
    <dgm:cxn modelId="{C0C71381-DBE7-40AB-B782-22F5BB824105}" type="presOf" srcId="{97EAE6B5-FB71-408C-AB12-88BBBA8CB04A}" destId="{520DC9B3-9A4A-47B9-BCC5-12201135E2B2}" srcOrd="0" destOrd="0" presId="urn:microsoft.com/office/officeart/2005/8/layout/hierarchy1"/>
    <dgm:cxn modelId="{DB9D52CD-3995-41BD-9E04-6D325F057EB1}" srcId="{58B47ADB-FBAA-459F-BC1D-FC569E60D7B0}" destId="{8A4622F5-8927-4EAB-B738-B87251666E4E}" srcOrd="1" destOrd="0" parTransId="{9C2E8C91-279A-4A19-AAFF-0A73D479FC20}" sibTransId="{88FA9D0F-46FF-4886-B9F5-4FC7103D7EB2}"/>
    <dgm:cxn modelId="{62B1D9D3-DAEC-46C2-8EFB-EFE57CE926B0}" type="presOf" srcId="{A146969F-ABCC-4579-9A3D-730361C2776B}" destId="{21753CF3-931E-407D-979E-997C88BF8F0C}" srcOrd="0" destOrd="0" presId="urn:microsoft.com/office/officeart/2005/8/layout/hierarchy1"/>
    <dgm:cxn modelId="{3E02BADA-7A63-456D-AE39-4924E011C13C}" type="presOf" srcId="{B7B92E80-147D-44BD-A72A-B5E528D27772}" destId="{8B24EC24-EA5B-475F-8453-DAD348F090E7}" srcOrd="0" destOrd="0" presId="urn:microsoft.com/office/officeart/2005/8/layout/hierarchy1"/>
    <dgm:cxn modelId="{EC70B280-1EC0-443A-B814-7F76D7173F35}" type="presOf" srcId="{9C2E8C91-279A-4A19-AAFF-0A73D479FC20}" destId="{D3879D6C-131F-4E1C-896D-946DB8E05C9F}" srcOrd="0" destOrd="0" presId="urn:microsoft.com/office/officeart/2005/8/layout/hierarchy1"/>
    <dgm:cxn modelId="{54DF39F2-E6D7-4266-AF3C-15AAE6658A15}" type="presOf" srcId="{BE356268-4EBD-4076-A163-41F8BEB4E9A2}" destId="{3789DB40-BFF7-43F9-BC68-1D654E688E90}" srcOrd="0" destOrd="0" presId="urn:microsoft.com/office/officeart/2005/8/layout/hierarchy1"/>
    <dgm:cxn modelId="{FFF2F136-E431-4DA6-ACFA-9C699C4863CE}" srcId="{71172998-4A15-40CA-BB42-150950BD926B}" destId="{D943D7B4-4DD2-41F6-A518-1DB7D0649081}" srcOrd="2" destOrd="0" parTransId="{92642F5D-5874-4D76-93E9-9AE0318BF64A}" sibTransId="{4E89E182-3FD9-41F6-A123-3E396FFE1C3F}"/>
    <dgm:cxn modelId="{0D212A4D-DEE3-4CB2-BDBF-7C295ED88226}" type="presOf" srcId="{C928CBB3-ED65-4B4C-B1C8-3ECEB489A9A6}" destId="{82D5EC47-73DD-4F3B-8BBD-64344F432D9B}" srcOrd="0" destOrd="0" presId="urn:microsoft.com/office/officeart/2005/8/layout/hierarchy1"/>
    <dgm:cxn modelId="{343F76F6-F038-4A11-BE9E-B451B1545371}" srcId="{58B47ADB-FBAA-459F-BC1D-FC569E60D7B0}" destId="{50414C32-90EE-4EBB-89DE-B2B0BBAB9437}" srcOrd="0" destOrd="0" parTransId="{BE356268-4EBD-4076-A163-41F8BEB4E9A2}" sibTransId="{DD271CE7-E3A0-471C-B789-D6FFDEBBA0F1}"/>
    <dgm:cxn modelId="{838750BA-9E73-4C9B-AEBD-8CCBC69E73F6}" srcId="{97EAE6B5-FB71-408C-AB12-88BBBA8CB04A}" destId="{58B47ADB-FBAA-459F-BC1D-FC569E60D7B0}" srcOrd="1" destOrd="0" parTransId="{E061D226-91D6-4B5F-A6AF-C5C5718D0E48}" sibTransId="{32D688D5-1DEA-45DD-B21A-0F5A8EC8AE1D}"/>
    <dgm:cxn modelId="{8E17609A-A3E2-4EEF-99D6-0A006002152C}" srcId="{71172998-4A15-40CA-BB42-150950BD926B}" destId="{A146969F-ABCC-4579-9A3D-730361C2776B}" srcOrd="1" destOrd="0" parTransId="{B7B92E80-147D-44BD-A72A-B5E528D27772}" sibTransId="{26D0642A-0CF8-43BB-B33F-42914D933DE5}"/>
    <dgm:cxn modelId="{443AC583-4056-43FF-8AA8-81D9242458A5}" type="presOf" srcId="{D943D7B4-4DD2-41F6-A518-1DB7D0649081}" destId="{DB7E0111-84C5-489D-A1AD-8C377215D53E}" srcOrd="0" destOrd="0" presId="urn:microsoft.com/office/officeart/2005/8/layout/hierarchy1"/>
    <dgm:cxn modelId="{4B25596A-340F-489F-8FB0-02ECF090C886}" type="presOf" srcId="{92642F5D-5874-4D76-93E9-9AE0318BF64A}" destId="{76910F56-8155-40CA-97CA-B63661B9B7FD}" srcOrd="0" destOrd="0" presId="urn:microsoft.com/office/officeart/2005/8/layout/hierarchy1"/>
    <dgm:cxn modelId="{9BAD4FD6-7A5F-4F1B-BDBA-7AA2C7EBABDF}" srcId="{97EAE6B5-FB71-408C-AB12-88BBBA8CB04A}" destId="{71172998-4A15-40CA-BB42-150950BD926B}" srcOrd="0" destOrd="0" parTransId="{3658A92B-0537-4085-97D0-44BDFF86C996}" sibTransId="{2344F46A-B592-4CF9-A949-0CF9A411BE0E}"/>
    <dgm:cxn modelId="{5A696366-3E69-4630-8E80-EAD8CFA6268D}" type="presOf" srcId="{71172998-4A15-40CA-BB42-150950BD926B}" destId="{A09656A1-60EE-47E8-9AE6-C087B4807FDB}" srcOrd="0" destOrd="0" presId="urn:microsoft.com/office/officeart/2005/8/layout/hierarchy1"/>
    <dgm:cxn modelId="{78D61DE5-8A82-470B-9271-4335736D8EB9}" type="presOf" srcId="{58B47ADB-FBAA-459F-BC1D-FC569E60D7B0}" destId="{1DCDA4D7-0FCA-4078-8BB0-1360C8C024B7}" srcOrd="0" destOrd="0" presId="urn:microsoft.com/office/officeart/2005/8/layout/hierarchy1"/>
    <dgm:cxn modelId="{EC4C2C68-6FA8-4670-8690-E678F6B79EC3}" type="presParOf" srcId="{82D5EC47-73DD-4F3B-8BBD-64344F432D9B}" destId="{B5EC9D15-5ECF-4137-BF2C-8DF480E8BEFF}" srcOrd="0" destOrd="0" presId="urn:microsoft.com/office/officeart/2005/8/layout/hierarchy1"/>
    <dgm:cxn modelId="{CAA9BDBA-F520-489C-9CA0-B21F80E866EF}" type="presParOf" srcId="{B5EC9D15-5ECF-4137-BF2C-8DF480E8BEFF}" destId="{EAD5427F-6FAC-4D40-957A-79B461A063A4}" srcOrd="0" destOrd="0" presId="urn:microsoft.com/office/officeart/2005/8/layout/hierarchy1"/>
    <dgm:cxn modelId="{07FECC74-B7A9-4D13-A190-B930F042160A}" type="presParOf" srcId="{EAD5427F-6FAC-4D40-957A-79B461A063A4}" destId="{9F79A173-156B-4F00-88FB-7A6C6867DF77}" srcOrd="0" destOrd="0" presId="urn:microsoft.com/office/officeart/2005/8/layout/hierarchy1"/>
    <dgm:cxn modelId="{345E44D0-1549-4A04-844C-BDD0F635CBB6}" type="presParOf" srcId="{EAD5427F-6FAC-4D40-957A-79B461A063A4}" destId="{520DC9B3-9A4A-47B9-BCC5-12201135E2B2}" srcOrd="1" destOrd="0" presId="urn:microsoft.com/office/officeart/2005/8/layout/hierarchy1"/>
    <dgm:cxn modelId="{DD70EAC9-2598-4EC0-A174-2C4EDBC5CC54}" type="presParOf" srcId="{B5EC9D15-5ECF-4137-BF2C-8DF480E8BEFF}" destId="{514FE916-6E2F-4BD5-96B3-A87E4AFC4F09}" srcOrd="1" destOrd="0" presId="urn:microsoft.com/office/officeart/2005/8/layout/hierarchy1"/>
    <dgm:cxn modelId="{F93A9763-F4DA-4E05-BB83-4E1B1755926A}" type="presParOf" srcId="{514FE916-6E2F-4BD5-96B3-A87E4AFC4F09}" destId="{A5E881F2-4E2D-461B-AF6A-2E3FAD2A9380}" srcOrd="0" destOrd="0" presId="urn:microsoft.com/office/officeart/2005/8/layout/hierarchy1"/>
    <dgm:cxn modelId="{A8D59E4B-3E4F-49E7-A436-C2EC7E435FAE}" type="presParOf" srcId="{514FE916-6E2F-4BD5-96B3-A87E4AFC4F09}" destId="{3C245F5D-F38F-49E6-A7F4-258F18B51CCE}" srcOrd="1" destOrd="0" presId="urn:microsoft.com/office/officeart/2005/8/layout/hierarchy1"/>
    <dgm:cxn modelId="{B67938ED-3460-4173-A47D-BA7A474D7A24}" type="presParOf" srcId="{3C245F5D-F38F-49E6-A7F4-258F18B51CCE}" destId="{9594C5C8-76B8-4971-890C-7F29CBC56FD5}" srcOrd="0" destOrd="0" presId="urn:microsoft.com/office/officeart/2005/8/layout/hierarchy1"/>
    <dgm:cxn modelId="{B1DCC209-BBD9-4785-8633-0E022DD701DD}" type="presParOf" srcId="{9594C5C8-76B8-4971-890C-7F29CBC56FD5}" destId="{0A21886C-7E68-4E34-9042-34E826D73046}" srcOrd="0" destOrd="0" presId="urn:microsoft.com/office/officeart/2005/8/layout/hierarchy1"/>
    <dgm:cxn modelId="{A8709016-A54E-47CB-B495-EA7AEBB70153}" type="presParOf" srcId="{9594C5C8-76B8-4971-890C-7F29CBC56FD5}" destId="{A09656A1-60EE-47E8-9AE6-C087B4807FDB}" srcOrd="1" destOrd="0" presId="urn:microsoft.com/office/officeart/2005/8/layout/hierarchy1"/>
    <dgm:cxn modelId="{2280A21D-D24F-4BF7-91C5-83D6E0FD97BC}" type="presParOf" srcId="{3C245F5D-F38F-49E6-A7F4-258F18B51CCE}" destId="{A013FEFE-B687-4AC3-9FD7-B21D30DEAB64}" srcOrd="1" destOrd="0" presId="urn:microsoft.com/office/officeart/2005/8/layout/hierarchy1"/>
    <dgm:cxn modelId="{A5ACC9DD-19A7-41CF-A5AC-4B9EEC8E4543}" type="presParOf" srcId="{A013FEFE-B687-4AC3-9FD7-B21D30DEAB64}" destId="{C959644F-42F3-4F19-A031-AB8D2B7ED520}" srcOrd="0" destOrd="0" presId="urn:microsoft.com/office/officeart/2005/8/layout/hierarchy1"/>
    <dgm:cxn modelId="{36404AD1-16A2-4986-89CB-1C9C0FB22F5F}" type="presParOf" srcId="{A013FEFE-B687-4AC3-9FD7-B21D30DEAB64}" destId="{A21AA6B8-3920-47FF-B227-BE04C861E858}" srcOrd="1" destOrd="0" presId="urn:microsoft.com/office/officeart/2005/8/layout/hierarchy1"/>
    <dgm:cxn modelId="{05C1EAE0-86B6-4496-B05F-54E628D788FE}" type="presParOf" srcId="{A21AA6B8-3920-47FF-B227-BE04C861E858}" destId="{B225028F-9272-4B38-A4E1-09BFEA053961}" srcOrd="0" destOrd="0" presId="urn:microsoft.com/office/officeart/2005/8/layout/hierarchy1"/>
    <dgm:cxn modelId="{D3A70480-A4B9-418E-85D5-3DD3EF19C8A1}" type="presParOf" srcId="{B225028F-9272-4B38-A4E1-09BFEA053961}" destId="{6BED3656-C8F5-4177-A724-E0F9876F17B5}" srcOrd="0" destOrd="0" presId="urn:microsoft.com/office/officeart/2005/8/layout/hierarchy1"/>
    <dgm:cxn modelId="{8AA11B7E-76A7-4905-AC3D-671F0DC553B9}" type="presParOf" srcId="{B225028F-9272-4B38-A4E1-09BFEA053961}" destId="{65EC69B0-9211-47AE-B54D-837657064C03}" srcOrd="1" destOrd="0" presId="urn:microsoft.com/office/officeart/2005/8/layout/hierarchy1"/>
    <dgm:cxn modelId="{72236365-082F-415D-8033-DBC6B2309CC0}" type="presParOf" srcId="{A21AA6B8-3920-47FF-B227-BE04C861E858}" destId="{7880E0CC-DEDC-45B8-9C2E-A8AF76609D15}" srcOrd="1" destOrd="0" presId="urn:microsoft.com/office/officeart/2005/8/layout/hierarchy1"/>
    <dgm:cxn modelId="{C6FDA3F5-9D96-42AF-BED0-E3FA49B7B872}" type="presParOf" srcId="{A013FEFE-B687-4AC3-9FD7-B21D30DEAB64}" destId="{8B24EC24-EA5B-475F-8453-DAD348F090E7}" srcOrd="2" destOrd="0" presId="urn:microsoft.com/office/officeart/2005/8/layout/hierarchy1"/>
    <dgm:cxn modelId="{DDDB8242-3F4F-4BD9-9006-B5830F9FCB8B}" type="presParOf" srcId="{A013FEFE-B687-4AC3-9FD7-B21D30DEAB64}" destId="{D8E2E44D-0302-4E6E-B647-A6869A0E5FDA}" srcOrd="3" destOrd="0" presId="urn:microsoft.com/office/officeart/2005/8/layout/hierarchy1"/>
    <dgm:cxn modelId="{8E3CC4FB-5C1D-49D7-8C27-51B422BEC42E}" type="presParOf" srcId="{D8E2E44D-0302-4E6E-B647-A6869A0E5FDA}" destId="{2A4F4A56-E4F5-40D5-9C28-3D3D6941A559}" srcOrd="0" destOrd="0" presId="urn:microsoft.com/office/officeart/2005/8/layout/hierarchy1"/>
    <dgm:cxn modelId="{889C10FB-CDBB-4AF7-93A2-A5E39728C505}" type="presParOf" srcId="{2A4F4A56-E4F5-40D5-9C28-3D3D6941A559}" destId="{A671C9EA-EE14-4E5A-BBB8-04FCD0AE7CAC}" srcOrd="0" destOrd="0" presId="urn:microsoft.com/office/officeart/2005/8/layout/hierarchy1"/>
    <dgm:cxn modelId="{3E7C76D2-6E95-4AD0-9775-0DADF057AB11}" type="presParOf" srcId="{2A4F4A56-E4F5-40D5-9C28-3D3D6941A559}" destId="{21753CF3-931E-407D-979E-997C88BF8F0C}" srcOrd="1" destOrd="0" presId="urn:microsoft.com/office/officeart/2005/8/layout/hierarchy1"/>
    <dgm:cxn modelId="{7AF5E75A-53A0-49A0-842D-125E41E2E1DA}" type="presParOf" srcId="{D8E2E44D-0302-4E6E-B647-A6869A0E5FDA}" destId="{36D3D116-255E-4289-998D-1B86070CC617}" srcOrd="1" destOrd="0" presId="urn:microsoft.com/office/officeart/2005/8/layout/hierarchy1"/>
    <dgm:cxn modelId="{F4FEFF94-21D7-4C98-ADA8-CFBBA1F8493B}" type="presParOf" srcId="{A013FEFE-B687-4AC3-9FD7-B21D30DEAB64}" destId="{76910F56-8155-40CA-97CA-B63661B9B7FD}" srcOrd="4" destOrd="0" presId="urn:microsoft.com/office/officeart/2005/8/layout/hierarchy1"/>
    <dgm:cxn modelId="{EA57A113-D50C-4D18-9F41-D08CA2D45EBC}" type="presParOf" srcId="{A013FEFE-B687-4AC3-9FD7-B21D30DEAB64}" destId="{6DB5D924-EED5-41BD-BE9A-894CE9313207}" srcOrd="5" destOrd="0" presId="urn:microsoft.com/office/officeart/2005/8/layout/hierarchy1"/>
    <dgm:cxn modelId="{2C10E6EB-E178-4B9F-9539-845A602D9104}" type="presParOf" srcId="{6DB5D924-EED5-41BD-BE9A-894CE9313207}" destId="{7EE51203-4252-486B-9A91-5EEDBE074A34}" srcOrd="0" destOrd="0" presId="urn:microsoft.com/office/officeart/2005/8/layout/hierarchy1"/>
    <dgm:cxn modelId="{DAE87EA7-6DF7-42DD-91C9-08F902D68D35}" type="presParOf" srcId="{7EE51203-4252-486B-9A91-5EEDBE074A34}" destId="{F36189D4-6699-40B9-B1FE-43CA561AF197}" srcOrd="0" destOrd="0" presId="urn:microsoft.com/office/officeart/2005/8/layout/hierarchy1"/>
    <dgm:cxn modelId="{EB5B47AF-C249-4AB0-9166-64BF4EF67624}" type="presParOf" srcId="{7EE51203-4252-486B-9A91-5EEDBE074A34}" destId="{DB7E0111-84C5-489D-A1AD-8C377215D53E}" srcOrd="1" destOrd="0" presId="urn:microsoft.com/office/officeart/2005/8/layout/hierarchy1"/>
    <dgm:cxn modelId="{B964CA57-EE12-42E0-984D-EF36714153D1}" type="presParOf" srcId="{6DB5D924-EED5-41BD-BE9A-894CE9313207}" destId="{5DB1C1AF-1E27-44B9-9D41-40F17316DEEC}" srcOrd="1" destOrd="0" presId="urn:microsoft.com/office/officeart/2005/8/layout/hierarchy1"/>
    <dgm:cxn modelId="{EEF321D1-0EF1-48CF-BA36-929D548E208E}" type="presParOf" srcId="{514FE916-6E2F-4BD5-96B3-A87E4AFC4F09}" destId="{C41BFBE1-4C83-462E-868A-52B36577F699}" srcOrd="2" destOrd="0" presId="urn:microsoft.com/office/officeart/2005/8/layout/hierarchy1"/>
    <dgm:cxn modelId="{729F0630-20FA-4CCA-B919-565EB1BAF33C}" type="presParOf" srcId="{514FE916-6E2F-4BD5-96B3-A87E4AFC4F09}" destId="{A0E16FD5-20C2-4084-921C-9D864E23D5D3}" srcOrd="3" destOrd="0" presId="urn:microsoft.com/office/officeart/2005/8/layout/hierarchy1"/>
    <dgm:cxn modelId="{1E0665DE-3362-4F44-9154-85656CB47F7E}" type="presParOf" srcId="{A0E16FD5-20C2-4084-921C-9D864E23D5D3}" destId="{129B7395-9189-472D-922A-3089E90829DE}" srcOrd="0" destOrd="0" presId="urn:microsoft.com/office/officeart/2005/8/layout/hierarchy1"/>
    <dgm:cxn modelId="{A5A7A222-641C-439F-9BD0-A19B75400F7B}" type="presParOf" srcId="{129B7395-9189-472D-922A-3089E90829DE}" destId="{3BCA871C-280D-4C90-BE2F-7C52286553C9}" srcOrd="0" destOrd="0" presId="urn:microsoft.com/office/officeart/2005/8/layout/hierarchy1"/>
    <dgm:cxn modelId="{C51AECF8-D4AE-49E0-A92B-A95BB3B236EC}" type="presParOf" srcId="{129B7395-9189-472D-922A-3089E90829DE}" destId="{1DCDA4D7-0FCA-4078-8BB0-1360C8C024B7}" srcOrd="1" destOrd="0" presId="urn:microsoft.com/office/officeart/2005/8/layout/hierarchy1"/>
    <dgm:cxn modelId="{7A0BA58B-9768-465C-AE75-0BBCE3DEA09C}" type="presParOf" srcId="{A0E16FD5-20C2-4084-921C-9D864E23D5D3}" destId="{A7F13C6C-FB7A-4448-8B9D-BCE1F77D9C03}" srcOrd="1" destOrd="0" presId="urn:microsoft.com/office/officeart/2005/8/layout/hierarchy1"/>
    <dgm:cxn modelId="{D07D2FD2-5EDA-404F-B561-1DB18BF8F2AC}" type="presParOf" srcId="{A7F13C6C-FB7A-4448-8B9D-BCE1F77D9C03}" destId="{3789DB40-BFF7-43F9-BC68-1D654E688E90}" srcOrd="0" destOrd="0" presId="urn:microsoft.com/office/officeart/2005/8/layout/hierarchy1"/>
    <dgm:cxn modelId="{26C2A937-2331-42D5-AEA0-DD88DC92CC9B}" type="presParOf" srcId="{A7F13C6C-FB7A-4448-8B9D-BCE1F77D9C03}" destId="{0A4CAE53-CEE3-4BED-973D-15FF7B24EF5C}" srcOrd="1" destOrd="0" presId="urn:microsoft.com/office/officeart/2005/8/layout/hierarchy1"/>
    <dgm:cxn modelId="{5F46DF98-E4A3-4740-8560-4CCA840C0EC8}" type="presParOf" srcId="{0A4CAE53-CEE3-4BED-973D-15FF7B24EF5C}" destId="{F3FAC2C1-215E-466E-9133-3AA2A8574708}" srcOrd="0" destOrd="0" presId="urn:microsoft.com/office/officeart/2005/8/layout/hierarchy1"/>
    <dgm:cxn modelId="{CAFC26C3-44D9-4CE0-A598-8CDF7A54C2C5}" type="presParOf" srcId="{F3FAC2C1-215E-466E-9133-3AA2A8574708}" destId="{34DBA691-14A6-4AE1-9104-E8ED0C549E4D}" srcOrd="0" destOrd="0" presId="urn:microsoft.com/office/officeart/2005/8/layout/hierarchy1"/>
    <dgm:cxn modelId="{5695C309-213C-47FA-AC26-A512E7811019}" type="presParOf" srcId="{F3FAC2C1-215E-466E-9133-3AA2A8574708}" destId="{CB3C71CB-2EF6-4CDA-A42B-457055E08857}" srcOrd="1" destOrd="0" presId="urn:microsoft.com/office/officeart/2005/8/layout/hierarchy1"/>
    <dgm:cxn modelId="{499E6184-70F5-4364-BC8A-9895F6F5D0CD}" type="presParOf" srcId="{0A4CAE53-CEE3-4BED-973D-15FF7B24EF5C}" destId="{96FD0B91-0A7C-400A-867B-40B0AF7FAD73}" srcOrd="1" destOrd="0" presId="urn:microsoft.com/office/officeart/2005/8/layout/hierarchy1"/>
    <dgm:cxn modelId="{A3145570-D857-4483-BE17-0891F2B86AC2}" type="presParOf" srcId="{A7F13C6C-FB7A-4448-8B9D-BCE1F77D9C03}" destId="{D3879D6C-131F-4E1C-896D-946DB8E05C9F}" srcOrd="2" destOrd="0" presId="urn:microsoft.com/office/officeart/2005/8/layout/hierarchy1"/>
    <dgm:cxn modelId="{B8C30761-FB3D-48B6-96C2-55C8102B4DBD}" type="presParOf" srcId="{A7F13C6C-FB7A-4448-8B9D-BCE1F77D9C03}" destId="{1D5180FF-BD60-4F3C-B28E-248304E68C6A}" srcOrd="3" destOrd="0" presId="urn:microsoft.com/office/officeart/2005/8/layout/hierarchy1"/>
    <dgm:cxn modelId="{1B951328-269C-4F84-8E3A-12DE37DE63A8}" type="presParOf" srcId="{1D5180FF-BD60-4F3C-B28E-248304E68C6A}" destId="{D2E7C03A-BD7E-40CB-9149-AB65F07D4092}" srcOrd="0" destOrd="0" presId="urn:microsoft.com/office/officeart/2005/8/layout/hierarchy1"/>
    <dgm:cxn modelId="{C1960E2A-A59C-4092-92D7-AFAD0F5A15CB}" type="presParOf" srcId="{D2E7C03A-BD7E-40CB-9149-AB65F07D4092}" destId="{706F8D3B-C4B1-4F17-8949-2080706E9174}" srcOrd="0" destOrd="0" presId="urn:microsoft.com/office/officeart/2005/8/layout/hierarchy1"/>
    <dgm:cxn modelId="{8B3055C3-3A77-47E4-A36B-F2F9A8FBB914}" type="presParOf" srcId="{D2E7C03A-BD7E-40CB-9149-AB65F07D4092}" destId="{673CE573-8A55-45E2-BDF9-4AB50B0B65C2}" srcOrd="1" destOrd="0" presId="urn:microsoft.com/office/officeart/2005/8/layout/hierarchy1"/>
    <dgm:cxn modelId="{AD697164-95AE-48F3-BBCF-DADBABF2C44A}" type="presParOf" srcId="{1D5180FF-BD60-4F3C-B28E-248304E68C6A}" destId="{AC5A5BBB-3E64-49BE-B3B0-8D913D2D11F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28CBB3-ED65-4B4C-B1C8-3ECEB489A9A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7EAE6B5-FB71-408C-AB12-88BBBA8CB04A}">
      <dgm:prSet phldrT="[Текст]" custT="1"/>
      <dgm:spPr/>
      <dgm:t>
        <a:bodyPr/>
        <a:lstStyle/>
        <a:p>
          <a:r>
            <a:rPr lang="ru-RU" sz="2000" b="1" dirty="0" smtClean="0"/>
            <a:t>Снижение уровня преступности  </a:t>
          </a:r>
        </a:p>
        <a:p>
          <a:r>
            <a:rPr lang="ru-RU" sz="2000" b="1" dirty="0" smtClean="0"/>
            <a:t>(главная цель)</a:t>
          </a:r>
          <a:endParaRPr lang="ru-RU" sz="2000" b="1" dirty="0"/>
        </a:p>
      </dgm:t>
    </dgm:pt>
    <dgm:pt modelId="{692087C7-377F-450F-8A45-3CA95B3F550E}" type="parTrans" cxnId="{7E4A18DC-B31A-4294-9944-A63F431ADF8D}">
      <dgm:prSet/>
      <dgm:spPr/>
      <dgm:t>
        <a:bodyPr/>
        <a:lstStyle/>
        <a:p>
          <a:endParaRPr lang="ru-RU" sz="1600"/>
        </a:p>
      </dgm:t>
    </dgm:pt>
    <dgm:pt modelId="{BA9D8B42-B6A4-4774-8D4C-842ADAA153DE}" type="sibTrans" cxnId="{7E4A18DC-B31A-4294-9944-A63F431ADF8D}">
      <dgm:prSet/>
      <dgm:spPr/>
      <dgm:t>
        <a:bodyPr/>
        <a:lstStyle/>
        <a:p>
          <a:endParaRPr lang="ru-RU" sz="1600"/>
        </a:p>
      </dgm:t>
    </dgm:pt>
    <dgm:pt modelId="{71172998-4A15-40CA-BB42-150950BD926B}">
      <dgm:prSet phldrT="[Текст]" custT="1"/>
      <dgm:spPr/>
      <dgm:t>
        <a:bodyPr/>
        <a:lstStyle/>
        <a:p>
          <a:r>
            <a:rPr lang="ru-RU" sz="1600" dirty="0" smtClean="0"/>
            <a:t>1-я отраслевая цель </a:t>
          </a:r>
        </a:p>
        <a:p>
          <a:r>
            <a:rPr lang="ru-RU" sz="1600" dirty="0" smtClean="0"/>
            <a:t>Усилить надзор по пресечению оборота наркотиков</a:t>
          </a:r>
          <a:endParaRPr lang="ru-RU" sz="1600" dirty="0"/>
        </a:p>
      </dgm:t>
    </dgm:pt>
    <dgm:pt modelId="{3658A92B-0537-4085-97D0-44BDFF86C996}" type="parTrans" cxnId="{9BAD4FD6-7A5F-4F1B-BDBA-7AA2C7EBABDF}">
      <dgm:prSet/>
      <dgm:spPr/>
      <dgm:t>
        <a:bodyPr/>
        <a:lstStyle/>
        <a:p>
          <a:endParaRPr lang="ru-RU" sz="1600"/>
        </a:p>
      </dgm:t>
    </dgm:pt>
    <dgm:pt modelId="{2344F46A-B592-4CF9-A949-0CF9A411BE0E}" type="sibTrans" cxnId="{9BAD4FD6-7A5F-4F1B-BDBA-7AA2C7EBABDF}">
      <dgm:prSet/>
      <dgm:spPr/>
      <dgm:t>
        <a:bodyPr/>
        <a:lstStyle/>
        <a:p>
          <a:endParaRPr lang="ru-RU" sz="1600"/>
        </a:p>
      </dgm:t>
    </dgm:pt>
    <dgm:pt modelId="{7BFD1538-817F-4377-B366-868CF0DC4A34}">
      <dgm:prSet phldrT="[Текст]" custT="1"/>
      <dgm:spPr/>
      <dgm:t>
        <a:bodyPr/>
        <a:lstStyle/>
        <a:p>
          <a:r>
            <a:rPr lang="ru-RU" sz="1600" dirty="0" smtClean="0"/>
            <a:t>Задача 1.1.</a:t>
          </a:r>
        </a:p>
        <a:p>
          <a:r>
            <a:rPr lang="ru-RU" sz="1600" dirty="0" smtClean="0"/>
            <a:t>Повысить потенциал надзорных органов</a:t>
          </a:r>
          <a:endParaRPr lang="ru-RU" sz="1600" dirty="0"/>
        </a:p>
      </dgm:t>
    </dgm:pt>
    <dgm:pt modelId="{2BFF1D8E-2561-47EB-B453-CD2D0EF69A2B}" type="parTrans" cxnId="{A73200DF-6CC4-4848-B92E-857259A23C6E}">
      <dgm:prSet/>
      <dgm:spPr/>
      <dgm:t>
        <a:bodyPr/>
        <a:lstStyle/>
        <a:p>
          <a:endParaRPr lang="ru-RU" sz="1600"/>
        </a:p>
      </dgm:t>
    </dgm:pt>
    <dgm:pt modelId="{180FE644-C34B-4E81-88D1-BC7BEFDE1EA6}" type="sibTrans" cxnId="{A73200DF-6CC4-4848-B92E-857259A23C6E}">
      <dgm:prSet/>
      <dgm:spPr/>
      <dgm:t>
        <a:bodyPr/>
        <a:lstStyle/>
        <a:p>
          <a:endParaRPr lang="ru-RU" sz="1600"/>
        </a:p>
      </dgm:t>
    </dgm:pt>
    <dgm:pt modelId="{A146969F-ABCC-4579-9A3D-730361C2776B}">
      <dgm:prSet phldrT="[Текст]" custT="1"/>
      <dgm:spPr/>
      <dgm:t>
        <a:bodyPr/>
        <a:lstStyle/>
        <a:p>
          <a:r>
            <a:rPr lang="ru-RU" sz="1600" dirty="0" smtClean="0"/>
            <a:t>Задача 1.2.</a:t>
          </a:r>
        </a:p>
        <a:p>
          <a:r>
            <a:rPr lang="ru-RU" sz="1600" dirty="0" smtClean="0"/>
            <a:t>Укрепить материально-техническую базу надзорных органов</a:t>
          </a:r>
          <a:endParaRPr lang="ru-RU" sz="1600" dirty="0"/>
        </a:p>
      </dgm:t>
    </dgm:pt>
    <dgm:pt modelId="{B7B92E80-147D-44BD-A72A-B5E528D27772}" type="parTrans" cxnId="{8E17609A-A3E2-4EEF-99D6-0A006002152C}">
      <dgm:prSet/>
      <dgm:spPr/>
      <dgm:t>
        <a:bodyPr/>
        <a:lstStyle/>
        <a:p>
          <a:endParaRPr lang="ru-RU" sz="1600"/>
        </a:p>
      </dgm:t>
    </dgm:pt>
    <dgm:pt modelId="{26D0642A-0CF8-43BB-B33F-42914D933DE5}" type="sibTrans" cxnId="{8E17609A-A3E2-4EEF-99D6-0A006002152C}">
      <dgm:prSet/>
      <dgm:spPr/>
      <dgm:t>
        <a:bodyPr/>
        <a:lstStyle/>
        <a:p>
          <a:endParaRPr lang="ru-RU" sz="1600"/>
        </a:p>
      </dgm:t>
    </dgm:pt>
    <dgm:pt modelId="{58B47ADB-FBAA-459F-BC1D-FC569E60D7B0}">
      <dgm:prSet phldrT="[Текст]" custT="1"/>
      <dgm:spPr/>
      <dgm:t>
        <a:bodyPr/>
        <a:lstStyle/>
        <a:p>
          <a:r>
            <a:rPr lang="ru-RU" sz="1600" dirty="0" smtClean="0"/>
            <a:t> 2-я отраслевая цель.</a:t>
          </a:r>
        </a:p>
        <a:p>
          <a:r>
            <a:rPr lang="ru-RU" sz="1600" dirty="0" smtClean="0"/>
            <a:t>Выработать негативное отношение населения к наркотикам</a:t>
          </a:r>
          <a:endParaRPr lang="ru-RU" sz="1600" dirty="0"/>
        </a:p>
      </dgm:t>
    </dgm:pt>
    <dgm:pt modelId="{E061D226-91D6-4B5F-A6AF-C5C5718D0E48}" type="parTrans" cxnId="{838750BA-9E73-4C9B-AEBD-8CCBC69E73F6}">
      <dgm:prSet/>
      <dgm:spPr/>
      <dgm:t>
        <a:bodyPr/>
        <a:lstStyle/>
        <a:p>
          <a:endParaRPr lang="ru-RU" sz="1600"/>
        </a:p>
      </dgm:t>
    </dgm:pt>
    <dgm:pt modelId="{32D688D5-1DEA-45DD-B21A-0F5A8EC8AE1D}" type="sibTrans" cxnId="{838750BA-9E73-4C9B-AEBD-8CCBC69E73F6}">
      <dgm:prSet/>
      <dgm:spPr/>
      <dgm:t>
        <a:bodyPr/>
        <a:lstStyle/>
        <a:p>
          <a:endParaRPr lang="ru-RU" sz="1600"/>
        </a:p>
      </dgm:t>
    </dgm:pt>
    <dgm:pt modelId="{50414C32-90EE-4EBB-89DE-B2B0BBAB9437}">
      <dgm:prSet phldrT="[Текст]" custT="1"/>
      <dgm:spPr/>
      <dgm:t>
        <a:bodyPr/>
        <a:lstStyle/>
        <a:p>
          <a:r>
            <a:rPr lang="ru-RU" sz="1600" dirty="0" smtClean="0"/>
            <a:t>Задача 2.1.</a:t>
          </a:r>
        </a:p>
        <a:p>
          <a:r>
            <a:rPr lang="ru-RU" sz="1600" dirty="0" smtClean="0"/>
            <a:t>Расширить информационную кампанию</a:t>
          </a:r>
          <a:endParaRPr lang="ru-RU" sz="1600" dirty="0"/>
        </a:p>
      </dgm:t>
    </dgm:pt>
    <dgm:pt modelId="{BE356268-4EBD-4076-A163-41F8BEB4E9A2}" type="parTrans" cxnId="{343F76F6-F038-4A11-BE9E-B451B1545371}">
      <dgm:prSet/>
      <dgm:spPr/>
      <dgm:t>
        <a:bodyPr/>
        <a:lstStyle/>
        <a:p>
          <a:endParaRPr lang="ru-RU" sz="1600"/>
        </a:p>
      </dgm:t>
    </dgm:pt>
    <dgm:pt modelId="{DD271CE7-E3A0-471C-B789-D6FFDEBBA0F1}" type="sibTrans" cxnId="{343F76F6-F038-4A11-BE9E-B451B1545371}">
      <dgm:prSet/>
      <dgm:spPr/>
      <dgm:t>
        <a:bodyPr/>
        <a:lstStyle/>
        <a:p>
          <a:endParaRPr lang="ru-RU" sz="1600"/>
        </a:p>
      </dgm:t>
    </dgm:pt>
    <dgm:pt modelId="{D943D7B4-4DD2-41F6-A518-1DB7D0649081}">
      <dgm:prSet custT="1"/>
      <dgm:spPr/>
      <dgm:t>
        <a:bodyPr/>
        <a:lstStyle/>
        <a:p>
          <a:r>
            <a:rPr lang="ru-RU" sz="1600" dirty="0" smtClean="0"/>
            <a:t>Задача 1.3.</a:t>
          </a:r>
        </a:p>
        <a:p>
          <a:r>
            <a:rPr lang="ru-RU" sz="1600" dirty="0" smtClean="0"/>
            <a:t>Устранить дублирующие функции между силовыми структурами</a:t>
          </a:r>
          <a:endParaRPr lang="ru-RU" sz="1600" dirty="0"/>
        </a:p>
      </dgm:t>
    </dgm:pt>
    <dgm:pt modelId="{92642F5D-5874-4D76-93E9-9AE0318BF64A}" type="parTrans" cxnId="{FFF2F136-E431-4DA6-ACFA-9C699C4863CE}">
      <dgm:prSet/>
      <dgm:spPr/>
      <dgm:t>
        <a:bodyPr/>
        <a:lstStyle/>
        <a:p>
          <a:endParaRPr lang="ru-RU" sz="1600"/>
        </a:p>
      </dgm:t>
    </dgm:pt>
    <dgm:pt modelId="{4E89E182-3FD9-41F6-A123-3E396FFE1C3F}" type="sibTrans" cxnId="{FFF2F136-E431-4DA6-ACFA-9C699C4863CE}">
      <dgm:prSet/>
      <dgm:spPr/>
      <dgm:t>
        <a:bodyPr/>
        <a:lstStyle/>
        <a:p>
          <a:endParaRPr lang="ru-RU" sz="1600"/>
        </a:p>
      </dgm:t>
    </dgm:pt>
    <dgm:pt modelId="{8A4622F5-8927-4EAB-B738-B87251666E4E}">
      <dgm:prSet custT="1"/>
      <dgm:spPr/>
      <dgm:t>
        <a:bodyPr/>
        <a:lstStyle/>
        <a:p>
          <a:r>
            <a:rPr lang="ru-RU" sz="1600" dirty="0" smtClean="0"/>
            <a:t>Задача 2.2.</a:t>
          </a:r>
        </a:p>
        <a:p>
          <a:r>
            <a:rPr lang="ru-RU" sz="1600" dirty="0" smtClean="0"/>
            <a:t>Вовлечь население в борьбу против наркомании</a:t>
          </a:r>
          <a:endParaRPr lang="ru-RU" sz="1600" dirty="0"/>
        </a:p>
      </dgm:t>
    </dgm:pt>
    <dgm:pt modelId="{9C2E8C91-279A-4A19-AAFF-0A73D479FC20}" type="parTrans" cxnId="{DB9D52CD-3995-41BD-9E04-6D325F057EB1}">
      <dgm:prSet/>
      <dgm:spPr/>
      <dgm:t>
        <a:bodyPr/>
        <a:lstStyle/>
        <a:p>
          <a:endParaRPr lang="ru-RU" sz="1600"/>
        </a:p>
      </dgm:t>
    </dgm:pt>
    <dgm:pt modelId="{88FA9D0F-46FF-4886-B9F5-4FC7103D7EB2}" type="sibTrans" cxnId="{DB9D52CD-3995-41BD-9E04-6D325F057EB1}">
      <dgm:prSet/>
      <dgm:spPr/>
      <dgm:t>
        <a:bodyPr/>
        <a:lstStyle/>
        <a:p>
          <a:endParaRPr lang="ru-RU" sz="1600"/>
        </a:p>
      </dgm:t>
    </dgm:pt>
    <dgm:pt modelId="{82D5EC47-73DD-4F3B-8BBD-64344F432D9B}" type="pres">
      <dgm:prSet presAssocID="{C928CBB3-ED65-4B4C-B1C8-3ECEB489A9A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5EC9D15-5ECF-4137-BF2C-8DF480E8BEFF}" type="pres">
      <dgm:prSet presAssocID="{97EAE6B5-FB71-408C-AB12-88BBBA8CB04A}" presName="hierRoot1" presStyleCnt="0"/>
      <dgm:spPr/>
    </dgm:pt>
    <dgm:pt modelId="{EAD5427F-6FAC-4D40-957A-79B461A063A4}" type="pres">
      <dgm:prSet presAssocID="{97EAE6B5-FB71-408C-AB12-88BBBA8CB04A}" presName="composite" presStyleCnt="0"/>
      <dgm:spPr/>
    </dgm:pt>
    <dgm:pt modelId="{9F79A173-156B-4F00-88FB-7A6C6867DF77}" type="pres">
      <dgm:prSet presAssocID="{97EAE6B5-FB71-408C-AB12-88BBBA8CB04A}" presName="background" presStyleLbl="node0" presStyleIdx="0" presStyleCnt="1"/>
      <dgm:spPr/>
    </dgm:pt>
    <dgm:pt modelId="{520DC9B3-9A4A-47B9-BCC5-12201135E2B2}" type="pres">
      <dgm:prSet presAssocID="{97EAE6B5-FB71-408C-AB12-88BBBA8CB04A}" presName="text" presStyleLbl="fgAcc0" presStyleIdx="0" presStyleCnt="1" custScaleX="2120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4FE916-6E2F-4BD5-96B3-A87E4AFC4F09}" type="pres">
      <dgm:prSet presAssocID="{97EAE6B5-FB71-408C-AB12-88BBBA8CB04A}" presName="hierChild2" presStyleCnt="0"/>
      <dgm:spPr/>
    </dgm:pt>
    <dgm:pt modelId="{A5E881F2-4E2D-461B-AF6A-2E3FAD2A9380}" type="pres">
      <dgm:prSet presAssocID="{3658A92B-0537-4085-97D0-44BDFF86C996}" presName="Name10" presStyleLbl="parChTrans1D2" presStyleIdx="0" presStyleCnt="2"/>
      <dgm:spPr/>
      <dgm:t>
        <a:bodyPr/>
        <a:lstStyle/>
        <a:p>
          <a:endParaRPr lang="ru-RU"/>
        </a:p>
      </dgm:t>
    </dgm:pt>
    <dgm:pt modelId="{3C245F5D-F38F-49E6-A7F4-258F18B51CCE}" type="pres">
      <dgm:prSet presAssocID="{71172998-4A15-40CA-BB42-150950BD926B}" presName="hierRoot2" presStyleCnt="0"/>
      <dgm:spPr/>
    </dgm:pt>
    <dgm:pt modelId="{9594C5C8-76B8-4971-890C-7F29CBC56FD5}" type="pres">
      <dgm:prSet presAssocID="{71172998-4A15-40CA-BB42-150950BD926B}" presName="composite2" presStyleCnt="0"/>
      <dgm:spPr/>
    </dgm:pt>
    <dgm:pt modelId="{0A21886C-7E68-4E34-9042-34E826D73046}" type="pres">
      <dgm:prSet presAssocID="{71172998-4A15-40CA-BB42-150950BD926B}" presName="background2" presStyleLbl="node2" presStyleIdx="0" presStyleCnt="2"/>
      <dgm:spPr/>
    </dgm:pt>
    <dgm:pt modelId="{A09656A1-60EE-47E8-9AE6-C087B4807FDB}" type="pres">
      <dgm:prSet presAssocID="{71172998-4A15-40CA-BB42-150950BD926B}" presName="text2" presStyleLbl="fgAcc2" presStyleIdx="0" presStyleCnt="2" custScaleX="1494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13FEFE-B687-4AC3-9FD7-B21D30DEAB64}" type="pres">
      <dgm:prSet presAssocID="{71172998-4A15-40CA-BB42-150950BD926B}" presName="hierChild3" presStyleCnt="0"/>
      <dgm:spPr/>
    </dgm:pt>
    <dgm:pt modelId="{C959644F-42F3-4F19-A031-AB8D2B7ED520}" type="pres">
      <dgm:prSet presAssocID="{2BFF1D8E-2561-47EB-B453-CD2D0EF69A2B}" presName="Name17" presStyleLbl="parChTrans1D3" presStyleIdx="0" presStyleCnt="5"/>
      <dgm:spPr/>
      <dgm:t>
        <a:bodyPr/>
        <a:lstStyle/>
        <a:p>
          <a:endParaRPr lang="ru-RU"/>
        </a:p>
      </dgm:t>
    </dgm:pt>
    <dgm:pt modelId="{A21AA6B8-3920-47FF-B227-BE04C861E858}" type="pres">
      <dgm:prSet presAssocID="{7BFD1538-817F-4377-B366-868CF0DC4A34}" presName="hierRoot3" presStyleCnt="0"/>
      <dgm:spPr/>
    </dgm:pt>
    <dgm:pt modelId="{B225028F-9272-4B38-A4E1-09BFEA053961}" type="pres">
      <dgm:prSet presAssocID="{7BFD1538-817F-4377-B366-868CF0DC4A34}" presName="composite3" presStyleCnt="0"/>
      <dgm:spPr/>
    </dgm:pt>
    <dgm:pt modelId="{6BED3656-C8F5-4177-A724-E0F9876F17B5}" type="pres">
      <dgm:prSet presAssocID="{7BFD1538-817F-4377-B366-868CF0DC4A34}" presName="background3" presStyleLbl="node3" presStyleIdx="0" presStyleCnt="5"/>
      <dgm:spPr/>
    </dgm:pt>
    <dgm:pt modelId="{65EC69B0-9211-47AE-B54D-837657064C03}" type="pres">
      <dgm:prSet presAssocID="{7BFD1538-817F-4377-B366-868CF0DC4A34}" presName="text3" presStyleLbl="fgAcc3" presStyleIdx="0" presStyleCnt="5" custScaleY="1989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80E0CC-DEDC-45B8-9C2E-A8AF76609D15}" type="pres">
      <dgm:prSet presAssocID="{7BFD1538-817F-4377-B366-868CF0DC4A34}" presName="hierChild4" presStyleCnt="0"/>
      <dgm:spPr/>
    </dgm:pt>
    <dgm:pt modelId="{8B24EC24-EA5B-475F-8453-DAD348F090E7}" type="pres">
      <dgm:prSet presAssocID="{B7B92E80-147D-44BD-A72A-B5E528D27772}" presName="Name17" presStyleLbl="parChTrans1D3" presStyleIdx="1" presStyleCnt="5"/>
      <dgm:spPr/>
      <dgm:t>
        <a:bodyPr/>
        <a:lstStyle/>
        <a:p>
          <a:endParaRPr lang="ru-RU"/>
        </a:p>
      </dgm:t>
    </dgm:pt>
    <dgm:pt modelId="{D8E2E44D-0302-4E6E-B647-A6869A0E5FDA}" type="pres">
      <dgm:prSet presAssocID="{A146969F-ABCC-4579-9A3D-730361C2776B}" presName="hierRoot3" presStyleCnt="0"/>
      <dgm:spPr/>
    </dgm:pt>
    <dgm:pt modelId="{2A4F4A56-E4F5-40D5-9C28-3D3D6941A559}" type="pres">
      <dgm:prSet presAssocID="{A146969F-ABCC-4579-9A3D-730361C2776B}" presName="composite3" presStyleCnt="0"/>
      <dgm:spPr/>
    </dgm:pt>
    <dgm:pt modelId="{A671C9EA-EE14-4E5A-BBB8-04FCD0AE7CAC}" type="pres">
      <dgm:prSet presAssocID="{A146969F-ABCC-4579-9A3D-730361C2776B}" presName="background3" presStyleLbl="node3" presStyleIdx="1" presStyleCnt="5"/>
      <dgm:spPr/>
    </dgm:pt>
    <dgm:pt modelId="{21753CF3-931E-407D-979E-997C88BF8F0C}" type="pres">
      <dgm:prSet presAssocID="{A146969F-ABCC-4579-9A3D-730361C2776B}" presName="text3" presStyleLbl="fgAcc3" presStyleIdx="1" presStyleCnt="5" custScaleY="1993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D3D116-255E-4289-998D-1B86070CC617}" type="pres">
      <dgm:prSet presAssocID="{A146969F-ABCC-4579-9A3D-730361C2776B}" presName="hierChild4" presStyleCnt="0"/>
      <dgm:spPr/>
    </dgm:pt>
    <dgm:pt modelId="{76910F56-8155-40CA-97CA-B63661B9B7FD}" type="pres">
      <dgm:prSet presAssocID="{92642F5D-5874-4D76-93E9-9AE0318BF64A}" presName="Name17" presStyleLbl="parChTrans1D3" presStyleIdx="2" presStyleCnt="5"/>
      <dgm:spPr/>
      <dgm:t>
        <a:bodyPr/>
        <a:lstStyle/>
        <a:p>
          <a:endParaRPr lang="ru-RU"/>
        </a:p>
      </dgm:t>
    </dgm:pt>
    <dgm:pt modelId="{6DB5D924-EED5-41BD-BE9A-894CE9313207}" type="pres">
      <dgm:prSet presAssocID="{D943D7B4-4DD2-41F6-A518-1DB7D0649081}" presName="hierRoot3" presStyleCnt="0"/>
      <dgm:spPr/>
    </dgm:pt>
    <dgm:pt modelId="{7EE51203-4252-486B-9A91-5EEDBE074A34}" type="pres">
      <dgm:prSet presAssocID="{D943D7B4-4DD2-41F6-A518-1DB7D0649081}" presName="composite3" presStyleCnt="0"/>
      <dgm:spPr/>
    </dgm:pt>
    <dgm:pt modelId="{F36189D4-6699-40B9-B1FE-43CA561AF197}" type="pres">
      <dgm:prSet presAssocID="{D943D7B4-4DD2-41F6-A518-1DB7D0649081}" presName="background3" presStyleLbl="node3" presStyleIdx="2" presStyleCnt="5"/>
      <dgm:spPr/>
    </dgm:pt>
    <dgm:pt modelId="{DB7E0111-84C5-489D-A1AD-8C377215D53E}" type="pres">
      <dgm:prSet presAssocID="{D943D7B4-4DD2-41F6-A518-1DB7D0649081}" presName="text3" presStyleLbl="fgAcc3" presStyleIdx="2" presStyleCnt="5" custScaleY="1931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B1C1AF-1E27-44B9-9D41-40F17316DEEC}" type="pres">
      <dgm:prSet presAssocID="{D943D7B4-4DD2-41F6-A518-1DB7D0649081}" presName="hierChild4" presStyleCnt="0"/>
      <dgm:spPr/>
    </dgm:pt>
    <dgm:pt modelId="{C41BFBE1-4C83-462E-868A-52B36577F699}" type="pres">
      <dgm:prSet presAssocID="{E061D226-91D6-4B5F-A6AF-C5C5718D0E4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A0E16FD5-20C2-4084-921C-9D864E23D5D3}" type="pres">
      <dgm:prSet presAssocID="{58B47ADB-FBAA-459F-BC1D-FC569E60D7B0}" presName="hierRoot2" presStyleCnt="0"/>
      <dgm:spPr/>
    </dgm:pt>
    <dgm:pt modelId="{129B7395-9189-472D-922A-3089E90829DE}" type="pres">
      <dgm:prSet presAssocID="{58B47ADB-FBAA-459F-BC1D-FC569E60D7B0}" presName="composite2" presStyleCnt="0"/>
      <dgm:spPr/>
    </dgm:pt>
    <dgm:pt modelId="{3BCA871C-280D-4C90-BE2F-7C52286553C9}" type="pres">
      <dgm:prSet presAssocID="{58B47ADB-FBAA-459F-BC1D-FC569E60D7B0}" presName="background2" presStyleLbl="node2" presStyleIdx="1" presStyleCnt="2"/>
      <dgm:spPr/>
    </dgm:pt>
    <dgm:pt modelId="{1DCDA4D7-0FCA-4078-8BB0-1360C8C024B7}" type="pres">
      <dgm:prSet presAssocID="{58B47ADB-FBAA-459F-BC1D-FC569E60D7B0}" presName="text2" presStyleLbl="fgAcc2" presStyleIdx="1" presStyleCnt="2" custScaleX="2417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F13C6C-FB7A-4448-8B9D-BCE1F77D9C03}" type="pres">
      <dgm:prSet presAssocID="{58B47ADB-FBAA-459F-BC1D-FC569E60D7B0}" presName="hierChild3" presStyleCnt="0"/>
      <dgm:spPr/>
    </dgm:pt>
    <dgm:pt modelId="{3789DB40-BFF7-43F9-BC68-1D654E688E90}" type="pres">
      <dgm:prSet presAssocID="{BE356268-4EBD-4076-A163-41F8BEB4E9A2}" presName="Name17" presStyleLbl="parChTrans1D3" presStyleIdx="3" presStyleCnt="5"/>
      <dgm:spPr/>
      <dgm:t>
        <a:bodyPr/>
        <a:lstStyle/>
        <a:p>
          <a:endParaRPr lang="ru-RU"/>
        </a:p>
      </dgm:t>
    </dgm:pt>
    <dgm:pt modelId="{0A4CAE53-CEE3-4BED-973D-15FF7B24EF5C}" type="pres">
      <dgm:prSet presAssocID="{50414C32-90EE-4EBB-89DE-B2B0BBAB9437}" presName="hierRoot3" presStyleCnt="0"/>
      <dgm:spPr/>
    </dgm:pt>
    <dgm:pt modelId="{F3FAC2C1-215E-466E-9133-3AA2A8574708}" type="pres">
      <dgm:prSet presAssocID="{50414C32-90EE-4EBB-89DE-B2B0BBAB9437}" presName="composite3" presStyleCnt="0"/>
      <dgm:spPr/>
    </dgm:pt>
    <dgm:pt modelId="{34DBA691-14A6-4AE1-9104-E8ED0C549E4D}" type="pres">
      <dgm:prSet presAssocID="{50414C32-90EE-4EBB-89DE-B2B0BBAB9437}" presName="background3" presStyleLbl="node3" presStyleIdx="3" presStyleCnt="5"/>
      <dgm:spPr/>
    </dgm:pt>
    <dgm:pt modelId="{CB3C71CB-2EF6-4CDA-A42B-457055E08857}" type="pres">
      <dgm:prSet presAssocID="{50414C32-90EE-4EBB-89DE-B2B0BBAB9437}" presName="text3" presStyleLbl="fgAcc3" presStyleIdx="3" presStyleCnt="5" custScaleY="1928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FD0B91-0A7C-400A-867B-40B0AF7FAD73}" type="pres">
      <dgm:prSet presAssocID="{50414C32-90EE-4EBB-89DE-B2B0BBAB9437}" presName="hierChild4" presStyleCnt="0"/>
      <dgm:spPr/>
    </dgm:pt>
    <dgm:pt modelId="{D3879D6C-131F-4E1C-896D-946DB8E05C9F}" type="pres">
      <dgm:prSet presAssocID="{9C2E8C91-279A-4A19-AAFF-0A73D479FC20}" presName="Name17" presStyleLbl="parChTrans1D3" presStyleIdx="4" presStyleCnt="5"/>
      <dgm:spPr/>
      <dgm:t>
        <a:bodyPr/>
        <a:lstStyle/>
        <a:p>
          <a:endParaRPr lang="ru-RU"/>
        </a:p>
      </dgm:t>
    </dgm:pt>
    <dgm:pt modelId="{1D5180FF-BD60-4F3C-B28E-248304E68C6A}" type="pres">
      <dgm:prSet presAssocID="{8A4622F5-8927-4EAB-B738-B87251666E4E}" presName="hierRoot3" presStyleCnt="0"/>
      <dgm:spPr/>
    </dgm:pt>
    <dgm:pt modelId="{D2E7C03A-BD7E-40CB-9149-AB65F07D4092}" type="pres">
      <dgm:prSet presAssocID="{8A4622F5-8927-4EAB-B738-B87251666E4E}" presName="composite3" presStyleCnt="0"/>
      <dgm:spPr/>
    </dgm:pt>
    <dgm:pt modelId="{706F8D3B-C4B1-4F17-8949-2080706E9174}" type="pres">
      <dgm:prSet presAssocID="{8A4622F5-8927-4EAB-B738-B87251666E4E}" presName="background3" presStyleLbl="node3" presStyleIdx="4" presStyleCnt="5"/>
      <dgm:spPr/>
    </dgm:pt>
    <dgm:pt modelId="{673CE573-8A55-45E2-BDF9-4AB50B0B65C2}" type="pres">
      <dgm:prSet presAssocID="{8A4622F5-8927-4EAB-B738-B87251666E4E}" presName="text3" presStyleLbl="fgAcc3" presStyleIdx="4" presStyleCnt="5" custScaleY="1786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5A5BBB-3E64-49BE-B3B0-8D913D2D11FE}" type="pres">
      <dgm:prSet presAssocID="{8A4622F5-8927-4EAB-B738-B87251666E4E}" presName="hierChild4" presStyleCnt="0"/>
      <dgm:spPr/>
    </dgm:pt>
  </dgm:ptLst>
  <dgm:cxnLst>
    <dgm:cxn modelId="{A73200DF-6CC4-4848-B92E-857259A23C6E}" srcId="{71172998-4A15-40CA-BB42-150950BD926B}" destId="{7BFD1538-817F-4377-B366-868CF0DC4A34}" srcOrd="0" destOrd="0" parTransId="{2BFF1D8E-2561-47EB-B453-CD2D0EF69A2B}" sibTransId="{180FE644-C34B-4E81-88D1-BC7BEFDE1EA6}"/>
    <dgm:cxn modelId="{D8C86FA6-F064-45B1-8C19-3297BA8648EF}" type="presOf" srcId="{7BFD1538-817F-4377-B366-868CF0DC4A34}" destId="{65EC69B0-9211-47AE-B54D-837657064C03}" srcOrd="0" destOrd="0" presId="urn:microsoft.com/office/officeart/2005/8/layout/hierarchy1"/>
    <dgm:cxn modelId="{0D936A52-9CA6-4A86-8FC9-C10FFD6630DE}" type="presOf" srcId="{71172998-4A15-40CA-BB42-150950BD926B}" destId="{A09656A1-60EE-47E8-9AE6-C087B4807FDB}" srcOrd="0" destOrd="0" presId="urn:microsoft.com/office/officeart/2005/8/layout/hierarchy1"/>
    <dgm:cxn modelId="{D225CED2-2EF1-42E8-9AD6-826ABD565E09}" type="presOf" srcId="{C928CBB3-ED65-4B4C-B1C8-3ECEB489A9A6}" destId="{82D5EC47-73DD-4F3B-8BBD-64344F432D9B}" srcOrd="0" destOrd="0" presId="urn:microsoft.com/office/officeart/2005/8/layout/hierarchy1"/>
    <dgm:cxn modelId="{8A3A62C5-79C0-44FE-8339-914D4D9AF479}" type="presOf" srcId="{58B47ADB-FBAA-459F-BC1D-FC569E60D7B0}" destId="{1DCDA4D7-0FCA-4078-8BB0-1360C8C024B7}" srcOrd="0" destOrd="0" presId="urn:microsoft.com/office/officeart/2005/8/layout/hierarchy1"/>
    <dgm:cxn modelId="{7E4A18DC-B31A-4294-9944-A63F431ADF8D}" srcId="{C928CBB3-ED65-4B4C-B1C8-3ECEB489A9A6}" destId="{97EAE6B5-FB71-408C-AB12-88BBBA8CB04A}" srcOrd="0" destOrd="0" parTransId="{692087C7-377F-450F-8A45-3CA95B3F550E}" sibTransId="{BA9D8B42-B6A4-4774-8D4C-842ADAA153DE}"/>
    <dgm:cxn modelId="{4EB390B5-2844-415D-8326-A18278E1B30F}" type="presOf" srcId="{3658A92B-0537-4085-97D0-44BDFF86C996}" destId="{A5E881F2-4E2D-461B-AF6A-2E3FAD2A9380}" srcOrd="0" destOrd="0" presId="urn:microsoft.com/office/officeart/2005/8/layout/hierarchy1"/>
    <dgm:cxn modelId="{025C76A0-B568-4DB1-B6D1-08749ED830E9}" type="presOf" srcId="{2BFF1D8E-2561-47EB-B453-CD2D0EF69A2B}" destId="{C959644F-42F3-4F19-A031-AB8D2B7ED520}" srcOrd="0" destOrd="0" presId="urn:microsoft.com/office/officeart/2005/8/layout/hierarchy1"/>
    <dgm:cxn modelId="{64FEF9DF-85C2-46D1-A581-4720999C0822}" type="presOf" srcId="{D943D7B4-4DD2-41F6-A518-1DB7D0649081}" destId="{DB7E0111-84C5-489D-A1AD-8C377215D53E}" srcOrd="0" destOrd="0" presId="urn:microsoft.com/office/officeart/2005/8/layout/hierarchy1"/>
    <dgm:cxn modelId="{A4320E16-FB9A-42B9-980C-B0E082286F6B}" type="presOf" srcId="{97EAE6B5-FB71-408C-AB12-88BBBA8CB04A}" destId="{520DC9B3-9A4A-47B9-BCC5-12201135E2B2}" srcOrd="0" destOrd="0" presId="urn:microsoft.com/office/officeart/2005/8/layout/hierarchy1"/>
    <dgm:cxn modelId="{DB9D52CD-3995-41BD-9E04-6D325F057EB1}" srcId="{58B47ADB-FBAA-459F-BC1D-FC569E60D7B0}" destId="{8A4622F5-8927-4EAB-B738-B87251666E4E}" srcOrd="1" destOrd="0" parTransId="{9C2E8C91-279A-4A19-AAFF-0A73D479FC20}" sibTransId="{88FA9D0F-46FF-4886-B9F5-4FC7103D7EB2}"/>
    <dgm:cxn modelId="{978AD981-637B-4078-B0F0-E07B2F31DE28}" type="presOf" srcId="{BE356268-4EBD-4076-A163-41F8BEB4E9A2}" destId="{3789DB40-BFF7-43F9-BC68-1D654E688E90}" srcOrd="0" destOrd="0" presId="urn:microsoft.com/office/officeart/2005/8/layout/hierarchy1"/>
    <dgm:cxn modelId="{FFF2F136-E431-4DA6-ACFA-9C699C4863CE}" srcId="{71172998-4A15-40CA-BB42-150950BD926B}" destId="{D943D7B4-4DD2-41F6-A518-1DB7D0649081}" srcOrd="2" destOrd="0" parTransId="{92642F5D-5874-4D76-93E9-9AE0318BF64A}" sibTransId="{4E89E182-3FD9-41F6-A123-3E396FFE1C3F}"/>
    <dgm:cxn modelId="{343F76F6-F038-4A11-BE9E-B451B1545371}" srcId="{58B47ADB-FBAA-459F-BC1D-FC569E60D7B0}" destId="{50414C32-90EE-4EBB-89DE-B2B0BBAB9437}" srcOrd="0" destOrd="0" parTransId="{BE356268-4EBD-4076-A163-41F8BEB4E9A2}" sibTransId="{DD271CE7-E3A0-471C-B789-D6FFDEBBA0F1}"/>
    <dgm:cxn modelId="{838750BA-9E73-4C9B-AEBD-8CCBC69E73F6}" srcId="{97EAE6B5-FB71-408C-AB12-88BBBA8CB04A}" destId="{58B47ADB-FBAA-459F-BC1D-FC569E60D7B0}" srcOrd="1" destOrd="0" parTransId="{E061D226-91D6-4B5F-A6AF-C5C5718D0E48}" sibTransId="{32D688D5-1DEA-45DD-B21A-0F5A8EC8AE1D}"/>
    <dgm:cxn modelId="{8E17609A-A3E2-4EEF-99D6-0A006002152C}" srcId="{71172998-4A15-40CA-BB42-150950BD926B}" destId="{A146969F-ABCC-4579-9A3D-730361C2776B}" srcOrd="1" destOrd="0" parTransId="{B7B92E80-147D-44BD-A72A-B5E528D27772}" sibTransId="{26D0642A-0CF8-43BB-B33F-42914D933DE5}"/>
    <dgm:cxn modelId="{363091F8-D517-4BD7-88D3-637E6B621C26}" type="presOf" srcId="{E061D226-91D6-4B5F-A6AF-C5C5718D0E48}" destId="{C41BFBE1-4C83-462E-868A-52B36577F699}" srcOrd="0" destOrd="0" presId="urn:microsoft.com/office/officeart/2005/8/layout/hierarchy1"/>
    <dgm:cxn modelId="{A2B2E47C-E803-4195-861C-908993AB7CCF}" type="presOf" srcId="{50414C32-90EE-4EBB-89DE-B2B0BBAB9437}" destId="{CB3C71CB-2EF6-4CDA-A42B-457055E08857}" srcOrd="0" destOrd="0" presId="urn:microsoft.com/office/officeart/2005/8/layout/hierarchy1"/>
    <dgm:cxn modelId="{05A6191C-EB0A-448B-B9A8-18577D437DB1}" type="presOf" srcId="{8A4622F5-8927-4EAB-B738-B87251666E4E}" destId="{673CE573-8A55-45E2-BDF9-4AB50B0B65C2}" srcOrd="0" destOrd="0" presId="urn:microsoft.com/office/officeart/2005/8/layout/hierarchy1"/>
    <dgm:cxn modelId="{9BAD4FD6-7A5F-4F1B-BDBA-7AA2C7EBABDF}" srcId="{97EAE6B5-FB71-408C-AB12-88BBBA8CB04A}" destId="{71172998-4A15-40CA-BB42-150950BD926B}" srcOrd="0" destOrd="0" parTransId="{3658A92B-0537-4085-97D0-44BDFF86C996}" sibTransId="{2344F46A-B592-4CF9-A949-0CF9A411BE0E}"/>
    <dgm:cxn modelId="{9FB2C6F1-A9B6-4EEB-998A-AF9B4D003780}" type="presOf" srcId="{B7B92E80-147D-44BD-A72A-B5E528D27772}" destId="{8B24EC24-EA5B-475F-8453-DAD348F090E7}" srcOrd="0" destOrd="0" presId="urn:microsoft.com/office/officeart/2005/8/layout/hierarchy1"/>
    <dgm:cxn modelId="{0F8E5F33-05FB-4A99-8545-F4728BE86E7F}" type="presOf" srcId="{A146969F-ABCC-4579-9A3D-730361C2776B}" destId="{21753CF3-931E-407D-979E-997C88BF8F0C}" srcOrd="0" destOrd="0" presId="urn:microsoft.com/office/officeart/2005/8/layout/hierarchy1"/>
    <dgm:cxn modelId="{87642667-E24D-4B44-8031-6F59193F7A7B}" type="presOf" srcId="{9C2E8C91-279A-4A19-AAFF-0A73D479FC20}" destId="{D3879D6C-131F-4E1C-896D-946DB8E05C9F}" srcOrd="0" destOrd="0" presId="urn:microsoft.com/office/officeart/2005/8/layout/hierarchy1"/>
    <dgm:cxn modelId="{35ACCB63-11D3-4D7C-8D50-A178648C3C02}" type="presOf" srcId="{92642F5D-5874-4D76-93E9-9AE0318BF64A}" destId="{76910F56-8155-40CA-97CA-B63661B9B7FD}" srcOrd="0" destOrd="0" presId="urn:microsoft.com/office/officeart/2005/8/layout/hierarchy1"/>
    <dgm:cxn modelId="{A28DBE4E-8A76-4DC2-8C4B-B9653D73A7E9}" type="presParOf" srcId="{82D5EC47-73DD-4F3B-8BBD-64344F432D9B}" destId="{B5EC9D15-5ECF-4137-BF2C-8DF480E8BEFF}" srcOrd="0" destOrd="0" presId="urn:microsoft.com/office/officeart/2005/8/layout/hierarchy1"/>
    <dgm:cxn modelId="{249A9E46-087B-401C-9373-0B10F7614EF8}" type="presParOf" srcId="{B5EC9D15-5ECF-4137-BF2C-8DF480E8BEFF}" destId="{EAD5427F-6FAC-4D40-957A-79B461A063A4}" srcOrd="0" destOrd="0" presId="urn:microsoft.com/office/officeart/2005/8/layout/hierarchy1"/>
    <dgm:cxn modelId="{AC7C4470-3323-4D6E-8D30-3F79466AB337}" type="presParOf" srcId="{EAD5427F-6FAC-4D40-957A-79B461A063A4}" destId="{9F79A173-156B-4F00-88FB-7A6C6867DF77}" srcOrd="0" destOrd="0" presId="urn:microsoft.com/office/officeart/2005/8/layout/hierarchy1"/>
    <dgm:cxn modelId="{9127F02C-F6B3-436B-9E00-092B3D498340}" type="presParOf" srcId="{EAD5427F-6FAC-4D40-957A-79B461A063A4}" destId="{520DC9B3-9A4A-47B9-BCC5-12201135E2B2}" srcOrd="1" destOrd="0" presId="urn:microsoft.com/office/officeart/2005/8/layout/hierarchy1"/>
    <dgm:cxn modelId="{1411A67F-6297-40ED-9D0D-8C1C3D247B50}" type="presParOf" srcId="{B5EC9D15-5ECF-4137-BF2C-8DF480E8BEFF}" destId="{514FE916-6E2F-4BD5-96B3-A87E4AFC4F09}" srcOrd="1" destOrd="0" presId="urn:microsoft.com/office/officeart/2005/8/layout/hierarchy1"/>
    <dgm:cxn modelId="{37EA2BE8-D593-49E2-BA37-1FC9F3E313BC}" type="presParOf" srcId="{514FE916-6E2F-4BD5-96B3-A87E4AFC4F09}" destId="{A5E881F2-4E2D-461B-AF6A-2E3FAD2A9380}" srcOrd="0" destOrd="0" presId="urn:microsoft.com/office/officeart/2005/8/layout/hierarchy1"/>
    <dgm:cxn modelId="{9493F074-A172-4CD7-92CD-51F3D5B8EF0A}" type="presParOf" srcId="{514FE916-6E2F-4BD5-96B3-A87E4AFC4F09}" destId="{3C245F5D-F38F-49E6-A7F4-258F18B51CCE}" srcOrd="1" destOrd="0" presId="urn:microsoft.com/office/officeart/2005/8/layout/hierarchy1"/>
    <dgm:cxn modelId="{B793C2D9-24B7-4F68-85B0-7588E022A678}" type="presParOf" srcId="{3C245F5D-F38F-49E6-A7F4-258F18B51CCE}" destId="{9594C5C8-76B8-4971-890C-7F29CBC56FD5}" srcOrd="0" destOrd="0" presId="urn:microsoft.com/office/officeart/2005/8/layout/hierarchy1"/>
    <dgm:cxn modelId="{DE5B96F9-296F-4C65-88AA-7974E519BCE2}" type="presParOf" srcId="{9594C5C8-76B8-4971-890C-7F29CBC56FD5}" destId="{0A21886C-7E68-4E34-9042-34E826D73046}" srcOrd="0" destOrd="0" presId="urn:microsoft.com/office/officeart/2005/8/layout/hierarchy1"/>
    <dgm:cxn modelId="{8F98231D-E0EE-4795-A0A4-E71E578F6AA4}" type="presParOf" srcId="{9594C5C8-76B8-4971-890C-7F29CBC56FD5}" destId="{A09656A1-60EE-47E8-9AE6-C087B4807FDB}" srcOrd="1" destOrd="0" presId="urn:microsoft.com/office/officeart/2005/8/layout/hierarchy1"/>
    <dgm:cxn modelId="{20CDD939-0346-4020-B96A-04D32ED2D549}" type="presParOf" srcId="{3C245F5D-F38F-49E6-A7F4-258F18B51CCE}" destId="{A013FEFE-B687-4AC3-9FD7-B21D30DEAB64}" srcOrd="1" destOrd="0" presId="urn:microsoft.com/office/officeart/2005/8/layout/hierarchy1"/>
    <dgm:cxn modelId="{E8E89926-F2CA-46C8-BCF4-693B75572BC2}" type="presParOf" srcId="{A013FEFE-B687-4AC3-9FD7-B21D30DEAB64}" destId="{C959644F-42F3-4F19-A031-AB8D2B7ED520}" srcOrd="0" destOrd="0" presId="urn:microsoft.com/office/officeart/2005/8/layout/hierarchy1"/>
    <dgm:cxn modelId="{9FCB6510-BAE6-4406-9CFD-2693709CD89C}" type="presParOf" srcId="{A013FEFE-B687-4AC3-9FD7-B21D30DEAB64}" destId="{A21AA6B8-3920-47FF-B227-BE04C861E858}" srcOrd="1" destOrd="0" presId="urn:microsoft.com/office/officeart/2005/8/layout/hierarchy1"/>
    <dgm:cxn modelId="{B0D59786-7DFA-42A2-A82D-E34CEC859FF0}" type="presParOf" srcId="{A21AA6B8-3920-47FF-B227-BE04C861E858}" destId="{B225028F-9272-4B38-A4E1-09BFEA053961}" srcOrd="0" destOrd="0" presId="urn:microsoft.com/office/officeart/2005/8/layout/hierarchy1"/>
    <dgm:cxn modelId="{343DD1A6-526D-4CC7-8A8A-C49A712F5FE5}" type="presParOf" srcId="{B225028F-9272-4B38-A4E1-09BFEA053961}" destId="{6BED3656-C8F5-4177-A724-E0F9876F17B5}" srcOrd="0" destOrd="0" presId="urn:microsoft.com/office/officeart/2005/8/layout/hierarchy1"/>
    <dgm:cxn modelId="{4BCF1B0B-80FC-4D3C-BD47-33FDAC029B40}" type="presParOf" srcId="{B225028F-9272-4B38-A4E1-09BFEA053961}" destId="{65EC69B0-9211-47AE-B54D-837657064C03}" srcOrd="1" destOrd="0" presId="urn:microsoft.com/office/officeart/2005/8/layout/hierarchy1"/>
    <dgm:cxn modelId="{DAB2B735-00A6-4763-8CF3-8EAD1C390A58}" type="presParOf" srcId="{A21AA6B8-3920-47FF-B227-BE04C861E858}" destId="{7880E0CC-DEDC-45B8-9C2E-A8AF76609D15}" srcOrd="1" destOrd="0" presId="urn:microsoft.com/office/officeart/2005/8/layout/hierarchy1"/>
    <dgm:cxn modelId="{FD820EC6-D030-4A4F-8090-9208CE5BDF18}" type="presParOf" srcId="{A013FEFE-B687-4AC3-9FD7-B21D30DEAB64}" destId="{8B24EC24-EA5B-475F-8453-DAD348F090E7}" srcOrd="2" destOrd="0" presId="urn:microsoft.com/office/officeart/2005/8/layout/hierarchy1"/>
    <dgm:cxn modelId="{28BA8F3D-02A4-4F40-A219-DC281FABF1F4}" type="presParOf" srcId="{A013FEFE-B687-4AC3-9FD7-B21D30DEAB64}" destId="{D8E2E44D-0302-4E6E-B647-A6869A0E5FDA}" srcOrd="3" destOrd="0" presId="urn:microsoft.com/office/officeart/2005/8/layout/hierarchy1"/>
    <dgm:cxn modelId="{9CF7DE4F-0376-4AAE-B908-90D9EE61B6D6}" type="presParOf" srcId="{D8E2E44D-0302-4E6E-B647-A6869A0E5FDA}" destId="{2A4F4A56-E4F5-40D5-9C28-3D3D6941A559}" srcOrd="0" destOrd="0" presId="urn:microsoft.com/office/officeart/2005/8/layout/hierarchy1"/>
    <dgm:cxn modelId="{08468379-4F9D-4A4C-9241-8AEB5AB2A9C1}" type="presParOf" srcId="{2A4F4A56-E4F5-40D5-9C28-3D3D6941A559}" destId="{A671C9EA-EE14-4E5A-BBB8-04FCD0AE7CAC}" srcOrd="0" destOrd="0" presId="urn:microsoft.com/office/officeart/2005/8/layout/hierarchy1"/>
    <dgm:cxn modelId="{F989C092-FA94-43B0-8820-48EB49B9A7EA}" type="presParOf" srcId="{2A4F4A56-E4F5-40D5-9C28-3D3D6941A559}" destId="{21753CF3-931E-407D-979E-997C88BF8F0C}" srcOrd="1" destOrd="0" presId="urn:microsoft.com/office/officeart/2005/8/layout/hierarchy1"/>
    <dgm:cxn modelId="{0B5F4F72-C5D1-41D7-96C2-DB18C5AC85A0}" type="presParOf" srcId="{D8E2E44D-0302-4E6E-B647-A6869A0E5FDA}" destId="{36D3D116-255E-4289-998D-1B86070CC617}" srcOrd="1" destOrd="0" presId="urn:microsoft.com/office/officeart/2005/8/layout/hierarchy1"/>
    <dgm:cxn modelId="{F0250E9F-914A-4A4D-B12A-6DE7457342FF}" type="presParOf" srcId="{A013FEFE-B687-4AC3-9FD7-B21D30DEAB64}" destId="{76910F56-8155-40CA-97CA-B63661B9B7FD}" srcOrd="4" destOrd="0" presId="urn:microsoft.com/office/officeart/2005/8/layout/hierarchy1"/>
    <dgm:cxn modelId="{89FD44A2-E145-4CB5-BBC0-D8587A5112CE}" type="presParOf" srcId="{A013FEFE-B687-4AC3-9FD7-B21D30DEAB64}" destId="{6DB5D924-EED5-41BD-BE9A-894CE9313207}" srcOrd="5" destOrd="0" presId="urn:microsoft.com/office/officeart/2005/8/layout/hierarchy1"/>
    <dgm:cxn modelId="{EC0788D4-D1A4-4DB0-83B0-981F9CF57F58}" type="presParOf" srcId="{6DB5D924-EED5-41BD-BE9A-894CE9313207}" destId="{7EE51203-4252-486B-9A91-5EEDBE074A34}" srcOrd="0" destOrd="0" presId="urn:microsoft.com/office/officeart/2005/8/layout/hierarchy1"/>
    <dgm:cxn modelId="{25E0F6A7-9D3E-4F20-97C6-50D7886ACAAB}" type="presParOf" srcId="{7EE51203-4252-486B-9A91-5EEDBE074A34}" destId="{F36189D4-6699-40B9-B1FE-43CA561AF197}" srcOrd="0" destOrd="0" presId="urn:microsoft.com/office/officeart/2005/8/layout/hierarchy1"/>
    <dgm:cxn modelId="{0D673579-69FD-4F8F-A94E-18120DE9FCDE}" type="presParOf" srcId="{7EE51203-4252-486B-9A91-5EEDBE074A34}" destId="{DB7E0111-84C5-489D-A1AD-8C377215D53E}" srcOrd="1" destOrd="0" presId="urn:microsoft.com/office/officeart/2005/8/layout/hierarchy1"/>
    <dgm:cxn modelId="{B2962BD8-52D2-4D5E-A8E0-6649C03A9BE9}" type="presParOf" srcId="{6DB5D924-EED5-41BD-BE9A-894CE9313207}" destId="{5DB1C1AF-1E27-44B9-9D41-40F17316DEEC}" srcOrd="1" destOrd="0" presId="urn:microsoft.com/office/officeart/2005/8/layout/hierarchy1"/>
    <dgm:cxn modelId="{08339946-3637-4AD6-9BF9-820548B2E3A5}" type="presParOf" srcId="{514FE916-6E2F-4BD5-96B3-A87E4AFC4F09}" destId="{C41BFBE1-4C83-462E-868A-52B36577F699}" srcOrd="2" destOrd="0" presId="urn:microsoft.com/office/officeart/2005/8/layout/hierarchy1"/>
    <dgm:cxn modelId="{93844D72-70E4-4CBB-9560-BC4388440633}" type="presParOf" srcId="{514FE916-6E2F-4BD5-96B3-A87E4AFC4F09}" destId="{A0E16FD5-20C2-4084-921C-9D864E23D5D3}" srcOrd="3" destOrd="0" presId="urn:microsoft.com/office/officeart/2005/8/layout/hierarchy1"/>
    <dgm:cxn modelId="{FCC20E62-3AAE-433D-ACEF-FAED770ACD98}" type="presParOf" srcId="{A0E16FD5-20C2-4084-921C-9D864E23D5D3}" destId="{129B7395-9189-472D-922A-3089E90829DE}" srcOrd="0" destOrd="0" presId="urn:microsoft.com/office/officeart/2005/8/layout/hierarchy1"/>
    <dgm:cxn modelId="{1A33BCAB-3A2B-4AAD-B6C2-E27F61388C92}" type="presParOf" srcId="{129B7395-9189-472D-922A-3089E90829DE}" destId="{3BCA871C-280D-4C90-BE2F-7C52286553C9}" srcOrd="0" destOrd="0" presId="urn:microsoft.com/office/officeart/2005/8/layout/hierarchy1"/>
    <dgm:cxn modelId="{B3039F1B-5DCD-4ECF-B581-3D21DC459CAE}" type="presParOf" srcId="{129B7395-9189-472D-922A-3089E90829DE}" destId="{1DCDA4D7-0FCA-4078-8BB0-1360C8C024B7}" srcOrd="1" destOrd="0" presId="urn:microsoft.com/office/officeart/2005/8/layout/hierarchy1"/>
    <dgm:cxn modelId="{7ABE05BF-AC19-4F26-9C58-0A712ED253A7}" type="presParOf" srcId="{A0E16FD5-20C2-4084-921C-9D864E23D5D3}" destId="{A7F13C6C-FB7A-4448-8B9D-BCE1F77D9C03}" srcOrd="1" destOrd="0" presId="urn:microsoft.com/office/officeart/2005/8/layout/hierarchy1"/>
    <dgm:cxn modelId="{24702F1B-472F-4F44-9EBA-5282B5D218C6}" type="presParOf" srcId="{A7F13C6C-FB7A-4448-8B9D-BCE1F77D9C03}" destId="{3789DB40-BFF7-43F9-BC68-1D654E688E90}" srcOrd="0" destOrd="0" presId="urn:microsoft.com/office/officeart/2005/8/layout/hierarchy1"/>
    <dgm:cxn modelId="{2F957053-C3D7-40A8-833F-D088DE7BB7C6}" type="presParOf" srcId="{A7F13C6C-FB7A-4448-8B9D-BCE1F77D9C03}" destId="{0A4CAE53-CEE3-4BED-973D-15FF7B24EF5C}" srcOrd="1" destOrd="0" presId="urn:microsoft.com/office/officeart/2005/8/layout/hierarchy1"/>
    <dgm:cxn modelId="{CFBB4A6B-B75B-4899-9026-A094C8CFE3CF}" type="presParOf" srcId="{0A4CAE53-CEE3-4BED-973D-15FF7B24EF5C}" destId="{F3FAC2C1-215E-466E-9133-3AA2A8574708}" srcOrd="0" destOrd="0" presId="urn:microsoft.com/office/officeart/2005/8/layout/hierarchy1"/>
    <dgm:cxn modelId="{F15FF222-86BA-4360-9FE8-EC2BBE32C982}" type="presParOf" srcId="{F3FAC2C1-215E-466E-9133-3AA2A8574708}" destId="{34DBA691-14A6-4AE1-9104-E8ED0C549E4D}" srcOrd="0" destOrd="0" presId="urn:microsoft.com/office/officeart/2005/8/layout/hierarchy1"/>
    <dgm:cxn modelId="{00E4D262-4A5F-401B-BC01-999AC5FCB06E}" type="presParOf" srcId="{F3FAC2C1-215E-466E-9133-3AA2A8574708}" destId="{CB3C71CB-2EF6-4CDA-A42B-457055E08857}" srcOrd="1" destOrd="0" presId="urn:microsoft.com/office/officeart/2005/8/layout/hierarchy1"/>
    <dgm:cxn modelId="{0EA7F5B2-BAAE-404B-9C00-680F5D798167}" type="presParOf" srcId="{0A4CAE53-CEE3-4BED-973D-15FF7B24EF5C}" destId="{96FD0B91-0A7C-400A-867B-40B0AF7FAD73}" srcOrd="1" destOrd="0" presId="urn:microsoft.com/office/officeart/2005/8/layout/hierarchy1"/>
    <dgm:cxn modelId="{65C822B9-FFCD-4E6E-A24B-77D7449FA317}" type="presParOf" srcId="{A7F13C6C-FB7A-4448-8B9D-BCE1F77D9C03}" destId="{D3879D6C-131F-4E1C-896D-946DB8E05C9F}" srcOrd="2" destOrd="0" presId="urn:microsoft.com/office/officeart/2005/8/layout/hierarchy1"/>
    <dgm:cxn modelId="{8D5B5324-7916-424D-8308-C075E726EB03}" type="presParOf" srcId="{A7F13C6C-FB7A-4448-8B9D-BCE1F77D9C03}" destId="{1D5180FF-BD60-4F3C-B28E-248304E68C6A}" srcOrd="3" destOrd="0" presId="urn:microsoft.com/office/officeart/2005/8/layout/hierarchy1"/>
    <dgm:cxn modelId="{62BEB8FC-B763-490B-B243-6202DA8EAE78}" type="presParOf" srcId="{1D5180FF-BD60-4F3C-B28E-248304E68C6A}" destId="{D2E7C03A-BD7E-40CB-9149-AB65F07D4092}" srcOrd="0" destOrd="0" presId="urn:microsoft.com/office/officeart/2005/8/layout/hierarchy1"/>
    <dgm:cxn modelId="{31F8F005-C464-4E65-B4BA-A1CD4F46B3B4}" type="presParOf" srcId="{D2E7C03A-BD7E-40CB-9149-AB65F07D4092}" destId="{706F8D3B-C4B1-4F17-8949-2080706E9174}" srcOrd="0" destOrd="0" presId="urn:microsoft.com/office/officeart/2005/8/layout/hierarchy1"/>
    <dgm:cxn modelId="{4C9176B5-FAE7-498C-A953-FA93F36B6755}" type="presParOf" srcId="{D2E7C03A-BD7E-40CB-9149-AB65F07D4092}" destId="{673CE573-8A55-45E2-BDF9-4AB50B0B65C2}" srcOrd="1" destOrd="0" presId="urn:microsoft.com/office/officeart/2005/8/layout/hierarchy1"/>
    <dgm:cxn modelId="{CFAE9CDB-FE70-429A-9B50-F2C4947C5708}" type="presParOf" srcId="{1D5180FF-BD60-4F3C-B28E-248304E68C6A}" destId="{AC5A5BBB-3E64-49BE-B3B0-8D913D2D11F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98A2DDE-6BEB-42EF-ACD1-7ABABF4DD6C6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145EF26-55C5-49F1-8754-A6CEE27FAB90}">
      <dgm:prSet phldrT="[Текст]" custT="1"/>
      <dgm:spPr/>
      <dgm:t>
        <a:bodyPr/>
        <a:lstStyle/>
        <a:p>
          <a:r>
            <a:rPr lang="ru-RU" sz="1600" dirty="0" smtClean="0"/>
            <a:t>Снижение уровня преступности</a:t>
          </a:r>
        </a:p>
        <a:p>
          <a:r>
            <a:rPr lang="ru-RU" sz="1600" dirty="0" smtClean="0"/>
            <a:t> (главная цель)</a:t>
          </a:r>
          <a:endParaRPr lang="ru-RU" sz="1600" dirty="0"/>
        </a:p>
      </dgm:t>
    </dgm:pt>
    <dgm:pt modelId="{80B274E2-4268-40F6-B511-0A1105394BBC}" type="parTrans" cxnId="{035B3971-D066-413C-A0C3-8ABADB3CB805}">
      <dgm:prSet/>
      <dgm:spPr/>
      <dgm:t>
        <a:bodyPr/>
        <a:lstStyle/>
        <a:p>
          <a:endParaRPr lang="ru-RU" sz="1600"/>
        </a:p>
      </dgm:t>
    </dgm:pt>
    <dgm:pt modelId="{D4E29187-4E16-4517-8188-6DF0219FFF98}" type="sibTrans" cxnId="{035B3971-D066-413C-A0C3-8ABADB3CB805}">
      <dgm:prSet/>
      <dgm:spPr/>
      <dgm:t>
        <a:bodyPr/>
        <a:lstStyle/>
        <a:p>
          <a:endParaRPr lang="ru-RU" sz="1600"/>
        </a:p>
      </dgm:t>
    </dgm:pt>
    <dgm:pt modelId="{20D73D09-0572-432D-A8EB-4F13E42D7EBE}">
      <dgm:prSet phldrT="[Текст]" custT="1"/>
      <dgm:spPr/>
      <dgm:t>
        <a:bodyPr/>
        <a:lstStyle/>
        <a:p>
          <a:r>
            <a:rPr lang="ru-RU" sz="1600" dirty="0" smtClean="0"/>
            <a:t>Усилить надзор по пресечению оборота наркотиков (1-я отраслевая цель) </a:t>
          </a:r>
          <a:endParaRPr lang="ru-RU" sz="1600" dirty="0"/>
        </a:p>
      </dgm:t>
    </dgm:pt>
    <dgm:pt modelId="{2D20BCD0-1929-4FC5-B271-699DBAD66A9E}" type="parTrans" cxnId="{2BAF6E8C-E66E-4D9C-84AA-05E754FDCCF8}">
      <dgm:prSet custT="1"/>
      <dgm:spPr/>
      <dgm:t>
        <a:bodyPr/>
        <a:lstStyle/>
        <a:p>
          <a:endParaRPr lang="ru-RU" sz="1600"/>
        </a:p>
      </dgm:t>
    </dgm:pt>
    <dgm:pt modelId="{F8138F84-87D4-4210-9C1E-69FFDB05CBB7}" type="sibTrans" cxnId="{2BAF6E8C-E66E-4D9C-84AA-05E754FDCCF8}">
      <dgm:prSet/>
      <dgm:spPr/>
      <dgm:t>
        <a:bodyPr/>
        <a:lstStyle/>
        <a:p>
          <a:endParaRPr lang="ru-RU" sz="1600"/>
        </a:p>
      </dgm:t>
    </dgm:pt>
    <dgm:pt modelId="{914C02A7-6E59-46D1-841B-558D6EA6DB94}">
      <dgm:prSet phldrT="[Текст]" custT="1"/>
      <dgm:spPr/>
      <dgm:t>
        <a:bodyPr/>
        <a:lstStyle/>
        <a:p>
          <a:r>
            <a:rPr lang="ru-RU" sz="1600" dirty="0" smtClean="0"/>
            <a:t>Количества изымаемых из оборота наркотиков</a:t>
          </a:r>
          <a:endParaRPr lang="ru-RU" sz="1600" dirty="0"/>
        </a:p>
      </dgm:t>
    </dgm:pt>
    <dgm:pt modelId="{DFC92E94-5D3F-4577-A3C4-3967B2609342}" type="parTrans" cxnId="{710B12B7-87AE-480E-BF35-3CBF1E69D81E}">
      <dgm:prSet custT="1"/>
      <dgm:spPr/>
      <dgm:t>
        <a:bodyPr/>
        <a:lstStyle/>
        <a:p>
          <a:endParaRPr lang="ru-RU" sz="1600"/>
        </a:p>
      </dgm:t>
    </dgm:pt>
    <dgm:pt modelId="{6AFD4055-C29F-4216-AC6D-FF99BB6A2F7C}" type="sibTrans" cxnId="{710B12B7-87AE-480E-BF35-3CBF1E69D81E}">
      <dgm:prSet/>
      <dgm:spPr/>
      <dgm:t>
        <a:bodyPr/>
        <a:lstStyle/>
        <a:p>
          <a:endParaRPr lang="ru-RU" sz="1600"/>
        </a:p>
      </dgm:t>
    </dgm:pt>
    <dgm:pt modelId="{302D7C40-1D39-4F57-A0D5-6734B0AB6D58}">
      <dgm:prSet phldrT="[Текст]" custT="1"/>
      <dgm:spPr/>
      <dgm:t>
        <a:bodyPr/>
        <a:lstStyle/>
        <a:p>
          <a:r>
            <a:rPr lang="ru-RU" sz="1600" dirty="0" smtClean="0"/>
            <a:t>Ввиду наличия ресурсов  достижимо </a:t>
          </a:r>
          <a:endParaRPr lang="ru-RU" sz="1600" dirty="0"/>
        </a:p>
      </dgm:t>
    </dgm:pt>
    <dgm:pt modelId="{91DC320A-12D8-4075-85F6-48527D982940}" type="parTrans" cxnId="{0493AB98-AA05-448D-BEBD-8BF53F15A041}">
      <dgm:prSet custT="1"/>
      <dgm:spPr/>
      <dgm:t>
        <a:bodyPr/>
        <a:lstStyle/>
        <a:p>
          <a:endParaRPr lang="ru-RU" sz="1600"/>
        </a:p>
      </dgm:t>
    </dgm:pt>
    <dgm:pt modelId="{380BE5CB-8927-4D99-9126-48A8B6D35E79}" type="sibTrans" cxnId="{0493AB98-AA05-448D-BEBD-8BF53F15A041}">
      <dgm:prSet/>
      <dgm:spPr/>
      <dgm:t>
        <a:bodyPr/>
        <a:lstStyle/>
        <a:p>
          <a:endParaRPr lang="ru-RU" sz="1600"/>
        </a:p>
      </dgm:t>
    </dgm:pt>
    <dgm:pt modelId="{B23CD7E8-7048-46C8-90D1-274E2AD39E5A}">
      <dgm:prSet phldrT="[Текст]" custT="1"/>
      <dgm:spPr/>
      <dgm:t>
        <a:bodyPr/>
        <a:lstStyle/>
        <a:p>
          <a:r>
            <a:rPr lang="ru-RU" sz="1600" dirty="0" smtClean="0"/>
            <a:t>Достижение данной цели способствует  в реализации  главной цели  </a:t>
          </a:r>
          <a:endParaRPr lang="ru-RU" sz="1600" dirty="0"/>
        </a:p>
      </dgm:t>
    </dgm:pt>
    <dgm:pt modelId="{86158389-266B-4EF8-9945-776A8771D83F}" type="parTrans" cxnId="{467A3C99-C79C-42AE-BB54-4704C70D1757}">
      <dgm:prSet custT="1"/>
      <dgm:spPr/>
      <dgm:t>
        <a:bodyPr/>
        <a:lstStyle/>
        <a:p>
          <a:endParaRPr lang="ru-RU" sz="1600"/>
        </a:p>
      </dgm:t>
    </dgm:pt>
    <dgm:pt modelId="{98279B13-B91C-4F0C-87F5-C00678A89A56}" type="sibTrans" cxnId="{467A3C99-C79C-42AE-BB54-4704C70D1757}">
      <dgm:prSet/>
      <dgm:spPr/>
      <dgm:t>
        <a:bodyPr/>
        <a:lstStyle/>
        <a:p>
          <a:endParaRPr lang="ru-RU" sz="1600"/>
        </a:p>
      </dgm:t>
    </dgm:pt>
    <dgm:pt modelId="{76F9D049-89E1-4A64-8457-B09455EF7B1D}">
      <dgm:prSet custT="1"/>
      <dgm:spPr/>
      <dgm:t>
        <a:bodyPr/>
        <a:lstStyle/>
        <a:p>
          <a:r>
            <a:rPr lang="ru-RU" sz="1600" dirty="0" smtClean="0"/>
            <a:t>2025 г.</a:t>
          </a:r>
          <a:endParaRPr lang="ru-RU" sz="1600" dirty="0"/>
        </a:p>
      </dgm:t>
    </dgm:pt>
    <dgm:pt modelId="{47645046-096B-42F9-BF92-3BFD67360C7B}" type="parTrans" cxnId="{8C64FA14-42E6-4A97-89B7-836E8C94EBF3}">
      <dgm:prSet custT="1"/>
      <dgm:spPr/>
      <dgm:t>
        <a:bodyPr/>
        <a:lstStyle/>
        <a:p>
          <a:endParaRPr lang="ru-RU" sz="1600"/>
        </a:p>
      </dgm:t>
    </dgm:pt>
    <dgm:pt modelId="{21D7C0E8-3438-4DFB-B4B8-292890C4CD41}" type="sibTrans" cxnId="{8C64FA14-42E6-4A97-89B7-836E8C94EBF3}">
      <dgm:prSet/>
      <dgm:spPr/>
      <dgm:t>
        <a:bodyPr/>
        <a:lstStyle/>
        <a:p>
          <a:endParaRPr lang="ru-RU" sz="1600"/>
        </a:p>
      </dgm:t>
    </dgm:pt>
    <dgm:pt modelId="{1B51E5AC-FDBF-45FF-8604-B069C9AE981A}" type="pres">
      <dgm:prSet presAssocID="{698A2DDE-6BEB-42EF-ACD1-7ABABF4DD6C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5C432F-59D2-4E70-A12B-195C3E50BF34}" type="pres">
      <dgm:prSet presAssocID="{F145EF26-55C5-49F1-8754-A6CEE27FAB90}" presName="centerShape" presStyleLbl="node0" presStyleIdx="0" presStyleCnt="1" custScaleX="187277"/>
      <dgm:spPr/>
      <dgm:t>
        <a:bodyPr/>
        <a:lstStyle/>
        <a:p>
          <a:endParaRPr lang="ru-RU"/>
        </a:p>
      </dgm:t>
    </dgm:pt>
    <dgm:pt modelId="{48C87B5F-BBF2-4D50-8370-DA5D1CAE9418}" type="pres">
      <dgm:prSet presAssocID="{2D20BCD0-1929-4FC5-B271-699DBAD66A9E}" presName="Name9" presStyleLbl="parChTrans1D2" presStyleIdx="0" presStyleCnt="5"/>
      <dgm:spPr/>
      <dgm:t>
        <a:bodyPr/>
        <a:lstStyle/>
        <a:p>
          <a:endParaRPr lang="ru-RU"/>
        </a:p>
      </dgm:t>
    </dgm:pt>
    <dgm:pt modelId="{24ABFC5F-A140-46C6-B68B-743AB103AA3D}" type="pres">
      <dgm:prSet presAssocID="{2D20BCD0-1929-4FC5-B271-699DBAD66A9E}" presName="connTx" presStyleLbl="parChTrans1D2" presStyleIdx="0" presStyleCnt="5"/>
      <dgm:spPr/>
      <dgm:t>
        <a:bodyPr/>
        <a:lstStyle/>
        <a:p>
          <a:endParaRPr lang="ru-RU"/>
        </a:p>
      </dgm:t>
    </dgm:pt>
    <dgm:pt modelId="{4FBF5ED0-1E84-4A9F-BA98-C62D8663C5CE}" type="pres">
      <dgm:prSet presAssocID="{20D73D09-0572-432D-A8EB-4F13E42D7EBE}" presName="node" presStyleLbl="node1" presStyleIdx="0" presStyleCnt="5" custScaleX="154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5ACFE9-E749-4CC0-9DA6-C226DA4B563C}" type="pres">
      <dgm:prSet presAssocID="{DFC92E94-5D3F-4577-A3C4-3967B2609342}" presName="Name9" presStyleLbl="parChTrans1D2" presStyleIdx="1" presStyleCnt="5"/>
      <dgm:spPr/>
      <dgm:t>
        <a:bodyPr/>
        <a:lstStyle/>
        <a:p>
          <a:endParaRPr lang="ru-RU"/>
        </a:p>
      </dgm:t>
    </dgm:pt>
    <dgm:pt modelId="{2A2FC236-FD77-4068-ADFE-678D5B790C5B}" type="pres">
      <dgm:prSet presAssocID="{DFC92E94-5D3F-4577-A3C4-3967B2609342}" presName="connTx" presStyleLbl="parChTrans1D2" presStyleIdx="1" presStyleCnt="5"/>
      <dgm:spPr/>
      <dgm:t>
        <a:bodyPr/>
        <a:lstStyle/>
        <a:p>
          <a:endParaRPr lang="ru-RU"/>
        </a:p>
      </dgm:t>
    </dgm:pt>
    <dgm:pt modelId="{123BC98A-2398-463F-86A0-619B9F3E844A}" type="pres">
      <dgm:prSet presAssocID="{914C02A7-6E59-46D1-841B-558D6EA6DB94}" presName="node" presStyleLbl="node1" presStyleIdx="1" presStyleCnt="5" custScaleX="127347" custScaleY="102535" custRadScaleRad="147337" custRadScaleInc="-30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37B85-6060-4AA4-84A6-AA1539B6949E}" type="pres">
      <dgm:prSet presAssocID="{91DC320A-12D8-4075-85F6-48527D982940}" presName="Name9" presStyleLbl="parChTrans1D2" presStyleIdx="2" presStyleCnt="5"/>
      <dgm:spPr/>
      <dgm:t>
        <a:bodyPr/>
        <a:lstStyle/>
        <a:p>
          <a:endParaRPr lang="ru-RU"/>
        </a:p>
      </dgm:t>
    </dgm:pt>
    <dgm:pt modelId="{34F17689-41AC-4686-95E1-420CEF006BB0}" type="pres">
      <dgm:prSet presAssocID="{91DC320A-12D8-4075-85F6-48527D982940}" presName="connTx" presStyleLbl="parChTrans1D2" presStyleIdx="2" presStyleCnt="5"/>
      <dgm:spPr/>
      <dgm:t>
        <a:bodyPr/>
        <a:lstStyle/>
        <a:p>
          <a:endParaRPr lang="ru-RU"/>
        </a:p>
      </dgm:t>
    </dgm:pt>
    <dgm:pt modelId="{24D3CE89-8FDF-4D72-ADB9-621E23EF50C5}" type="pres">
      <dgm:prSet presAssocID="{302D7C40-1D39-4F57-A0D5-6734B0AB6D58}" presName="node" presStyleLbl="node1" presStyleIdx="2" presStyleCnt="5" custScaleX="123129" custRadScaleRad="120203" custRadScaleInc="-283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DFF642-E4BA-4C92-8BAF-B0C6E51EE815}" type="pres">
      <dgm:prSet presAssocID="{47645046-096B-42F9-BF92-3BFD67360C7B}" presName="Name9" presStyleLbl="parChTrans1D2" presStyleIdx="3" presStyleCnt="5"/>
      <dgm:spPr/>
      <dgm:t>
        <a:bodyPr/>
        <a:lstStyle/>
        <a:p>
          <a:endParaRPr lang="ru-RU"/>
        </a:p>
      </dgm:t>
    </dgm:pt>
    <dgm:pt modelId="{9F1841C5-A6E8-4B6C-9952-1D2E10183F26}" type="pres">
      <dgm:prSet presAssocID="{47645046-096B-42F9-BF92-3BFD67360C7B}" presName="connTx" presStyleLbl="parChTrans1D2" presStyleIdx="3" presStyleCnt="5"/>
      <dgm:spPr/>
      <dgm:t>
        <a:bodyPr/>
        <a:lstStyle/>
        <a:p>
          <a:endParaRPr lang="ru-RU"/>
        </a:p>
      </dgm:t>
    </dgm:pt>
    <dgm:pt modelId="{5A122909-5860-459C-B4A0-D6C4C609FBC4}" type="pres">
      <dgm:prSet presAssocID="{76F9D049-89E1-4A64-8457-B09455EF7B1D}" presName="node" presStyleLbl="node1" presStyleIdx="3" presStyleCnt="5" custScaleX="125079" custRadScaleRad="140877" custRadScaleInc="2057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EA28FA-E466-4212-B53D-16A10CC08C04}" type="pres">
      <dgm:prSet presAssocID="{86158389-266B-4EF8-9945-776A8771D83F}" presName="Name9" presStyleLbl="parChTrans1D2" presStyleIdx="4" presStyleCnt="5"/>
      <dgm:spPr/>
      <dgm:t>
        <a:bodyPr/>
        <a:lstStyle/>
        <a:p>
          <a:endParaRPr lang="ru-RU"/>
        </a:p>
      </dgm:t>
    </dgm:pt>
    <dgm:pt modelId="{C8F8D952-8D04-4F09-BADC-51E4FC7B5CFF}" type="pres">
      <dgm:prSet presAssocID="{86158389-266B-4EF8-9945-776A8771D83F}" presName="connTx" presStyleLbl="parChTrans1D2" presStyleIdx="4" presStyleCnt="5"/>
      <dgm:spPr/>
      <dgm:t>
        <a:bodyPr/>
        <a:lstStyle/>
        <a:p>
          <a:endParaRPr lang="ru-RU"/>
        </a:p>
      </dgm:t>
    </dgm:pt>
    <dgm:pt modelId="{7C9662BA-F3FD-44E8-861A-1DAB96BE9A19}" type="pres">
      <dgm:prSet presAssocID="{B23CD7E8-7048-46C8-90D1-274E2AD39E5A}" presName="node" presStyleLbl="node1" presStyleIdx="4" presStyleCnt="5" custScaleX="124959" custRadScaleRad="126057" custRadScaleInc="-1751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768162-76AA-483F-8838-E0FC23149297}" type="presOf" srcId="{698A2DDE-6BEB-42EF-ACD1-7ABABF4DD6C6}" destId="{1B51E5AC-FDBF-45FF-8604-B069C9AE981A}" srcOrd="0" destOrd="0" presId="urn:microsoft.com/office/officeart/2005/8/layout/radial1"/>
    <dgm:cxn modelId="{2BAF6E8C-E66E-4D9C-84AA-05E754FDCCF8}" srcId="{F145EF26-55C5-49F1-8754-A6CEE27FAB90}" destId="{20D73D09-0572-432D-A8EB-4F13E42D7EBE}" srcOrd="0" destOrd="0" parTransId="{2D20BCD0-1929-4FC5-B271-699DBAD66A9E}" sibTransId="{F8138F84-87D4-4210-9C1E-69FFDB05CBB7}"/>
    <dgm:cxn modelId="{0493AB98-AA05-448D-BEBD-8BF53F15A041}" srcId="{F145EF26-55C5-49F1-8754-A6CEE27FAB90}" destId="{302D7C40-1D39-4F57-A0D5-6734B0AB6D58}" srcOrd="2" destOrd="0" parTransId="{91DC320A-12D8-4075-85F6-48527D982940}" sibTransId="{380BE5CB-8927-4D99-9126-48A8B6D35E79}"/>
    <dgm:cxn modelId="{710B12B7-87AE-480E-BF35-3CBF1E69D81E}" srcId="{F145EF26-55C5-49F1-8754-A6CEE27FAB90}" destId="{914C02A7-6E59-46D1-841B-558D6EA6DB94}" srcOrd="1" destOrd="0" parTransId="{DFC92E94-5D3F-4577-A3C4-3967B2609342}" sibTransId="{6AFD4055-C29F-4216-AC6D-FF99BB6A2F7C}"/>
    <dgm:cxn modelId="{8C64FA14-42E6-4A97-89B7-836E8C94EBF3}" srcId="{F145EF26-55C5-49F1-8754-A6CEE27FAB90}" destId="{76F9D049-89E1-4A64-8457-B09455EF7B1D}" srcOrd="3" destOrd="0" parTransId="{47645046-096B-42F9-BF92-3BFD67360C7B}" sibTransId="{21D7C0E8-3438-4DFB-B4B8-292890C4CD41}"/>
    <dgm:cxn modelId="{F5E37DCB-E35C-48EA-B74F-F90267570FC3}" type="presOf" srcId="{302D7C40-1D39-4F57-A0D5-6734B0AB6D58}" destId="{24D3CE89-8FDF-4D72-ADB9-621E23EF50C5}" srcOrd="0" destOrd="0" presId="urn:microsoft.com/office/officeart/2005/8/layout/radial1"/>
    <dgm:cxn modelId="{209448A5-549A-4EFA-B061-F6CED5978439}" type="presOf" srcId="{86158389-266B-4EF8-9945-776A8771D83F}" destId="{C8F8D952-8D04-4F09-BADC-51E4FC7B5CFF}" srcOrd="1" destOrd="0" presId="urn:microsoft.com/office/officeart/2005/8/layout/radial1"/>
    <dgm:cxn modelId="{C4193979-1A39-4B45-883E-1E24C0C7B039}" type="presOf" srcId="{2D20BCD0-1929-4FC5-B271-699DBAD66A9E}" destId="{24ABFC5F-A140-46C6-B68B-743AB103AA3D}" srcOrd="1" destOrd="0" presId="urn:microsoft.com/office/officeart/2005/8/layout/radial1"/>
    <dgm:cxn modelId="{A5AF9662-8EDC-41F2-A1DD-59F248304EF6}" type="presOf" srcId="{DFC92E94-5D3F-4577-A3C4-3967B2609342}" destId="{455ACFE9-E749-4CC0-9DA6-C226DA4B563C}" srcOrd="0" destOrd="0" presId="urn:microsoft.com/office/officeart/2005/8/layout/radial1"/>
    <dgm:cxn modelId="{035B3971-D066-413C-A0C3-8ABADB3CB805}" srcId="{698A2DDE-6BEB-42EF-ACD1-7ABABF4DD6C6}" destId="{F145EF26-55C5-49F1-8754-A6CEE27FAB90}" srcOrd="0" destOrd="0" parTransId="{80B274E2-4268-40F6-B511-0A1105394BBC}" sibTransId="{D4E29187-4E16-4517-8188-6DF0219FFF98}"/>
    <dgm:cxn modelId="{8432974B-DB1F-4472-BB4A-89EFDF50B6AB}" type="presOf" srcId="{F145EF26-55C5-49F1-8754-A6CEE27FAB90}" destId="{0C5C432F-59D2-4E70-A12B-195C3E50BF34}" srcOrd="0" destOrd="0" presId="urn:microsoft.com/office/officeart/2005/8/layout/radial1"/>
    <dgm:cxn modelId="{20F17D22-DBF1-49B0-A9FB-02F2AEEAE40F}" type="presOf" srcId="{DFC92E94-5D3F-4577-A3C4-3967B2609342}" destId="{2A2FC236-FD77-4068-ADFE-678D5B790C5B}" srcOrd="1" destOrd="0" presId="urn:microsoft.com/office/officeart/2005/8/layout/radial1"/>
    <dgm:cxn modelId="{A3A65E1E-A841-4744-84F5-FC33A7CE4645}" type="presOf" srcId="{914C02A7-6E59-46D1-841B-558D6EA6DB94}" destId="{123BC98A-2398-463F-86A0-619B9F3E844A}" srcOrd="0" destOrd="0" presId="urn:microsoft.com/office/officeart/2005/8/layout/radial1"/>
    <dgm:cxn modelId="{69138B80-701B-4821-B277-7C3CDC067792}" type="presOf" srcId="{91DC320A-12D8-4075-85F6-48527D982940}" destId="{F5E37B85-6060-4AA4-84A6-AA1539B6949E}" srcOrd="0" destOrd="0" presId="urn:microsoft.com/office/officeart/2005/8/layout/radial1"/>
    <dgm:cxn modelId="{2DEA85F3-D11C-4153-B047-5A1E00D07945}" type="presOf" srcId="{47645046-096B-42F9-BF92-3BFD67360C7B}" destId="{9F1841C5-A6E8-4B6C-9952-1D2E10183F26}" srcOrd="1" destOrd="0" presId="urn:microsoft.com/office/officeart/2005/8/layout/radial1"/>
    <dgm:cxn modelId="{91E26495-37C6-4DA5-A3E6-6094802EB6D5}" type="presOf" srcId="{91DC320A-12D8-4075-85F6-48527D982940}" destId="{34F17689-41AC-4686-95E1-420CEF006BB0}" srcOrd="1" destOrd="0" presId="urn:microsoft.com/office/officeart/2005/8/layout/radial1"/>
    <dgm:cxn modelId="{D4459FE9-FCF4-4B0B-8362-6BB1F886321D}" type="presOf" srcId="{B23CD7E8-7048-46C8-90D1-274E2AD39E5A}" destId="{7C9662BA-F3FD-44E8-861A-1DAB96BE9A19}" srcOrd="0" destOrd="0" presId="urn:microsoft.com/office/officeart/2005/8/layout/radial1"/>
    <dgm:cxn modelId="{1969162B-5520-46AA-AE12-69E90E1BF97B}" type="presOf" srcId="{47645046-096B-42F9-BF92-3BFD67360C7B}" destId="{4DDFF642-E4BA-4C92-8BAF-B0C6E51EE815}" srcOrd="0" destOrd="0" presId="urn:microsoft.com/office/officeart/2005/8/layout/radial1"/>
    <dgm:cxn modelId="{467A3C99-C79C-42AE-BB54-4704C70D1757}" srcId="{F145EF26-55C5-49F1-8754-A6CEE27FAB90}" destId="{B23CD7E8-7048-46C8-90D1-274E2AD39E5A}" srcOrd="4" destOrd="0" parTransId="{86158389-266B-4EF8-9945-776A8771D83F}" sibTransId="{98279B13-B91C-4F0C-87F5-C00678A89A56}"/>
    <dgm:cxn modelId="{0CB5E340-5079-4C2C-AB0F-9D44828AACB5}" type="presOf" srcId="{76F9D049-89E1-4A64-8457-B09455EF7B1D}" destId="{5A122909-5860-459C-B4A0-D6C4C609FBC4}" srcOrd="0" destOrd="0" presId="urn:microsoft.com/office/officeart/2005/8/layout/radial1"/>
    <dgm:cxn modelId="{BD80A8EB-B5D3-42EC-8389-E37E52476852}" type="presOf" srcId="{86158389-266B-4EF8-9945-776A8771D83F}" destId="{2DEA28FA-E466-4212-B53D-16A10CC08C04}" srcOrd="0" destOrd="0" presId="urn:microsoft.com/office/officeart/2005/8/layout/radial1"/>
    <dgm:cxn modelId="{4180421C-F282-4965-92BF-9FA41DA44362}" type="presOf" srcId="{20D73D09-0572-432D-A8EB-4F13E42D7EBE}" destId="{4FBF5ED0-1E84-4A9F-BA98-C62D8663C5CE}" srcOrd="0" destOrd="0" presId="urn:microsoft.com/office/officeart/2005/8/layout/radial1"/>
    <dgm:cxn modelId="{2622B421-B4FD-4159-BB90-E163245B6AC9}" type="presOf" srcId="{2D20BCD0-1929-4FC5-B271-699DBAD66A9E}" destId="{48C87B5F-BBF2-4D50-8370-DA5D1CAE9418}" srcOrd="0" destOrd="0" presId="urn:microsoft.com/office/officeart/2005/8/layout/radial1"/>
    <dgm:cxn modelId="{33E31C8A-8FCC-4FCC-9267-35483FD072D6}" type="presParOf" srcId="{1B51E5AC-FDBF-45FF-8604-B069C9AE981A}" destId="{0C5C432F-59D2-4E70-A12B-195C3E50BF34}" srcOrd="0" destOrd="0" presId="urn:microsoft.com/office/officeart/2005/8/layout/radial1"/>
    <dgm:cxn modelId="{16ED8FED-839E-44EA-9422-F063040211ED}" type="presParOf" srcId="{1B51E5AC-FDBF-45FF-8604-B069C9AE981A}" destId="{48C87B5F-BBF2-4D50-8370-DA5D1CAE9418}" srcOrd="1" destOrd="0" presId="urn:microsoft.com/office/officeart/2005/8/layout/radial1"/>
    <dgm:cxn modelId="{83FC789A-B63D-46C6-BD86-B7A31C392187}" type="presParOf" srcId="{48C87B5F-BBF2-4D50-8370-DA5D1CAE9418}" destId="{24ABFC5F-A140-46C6-B68B-743AB103AA3D}" srcOrd="0" destOrd="0" presId="urn:microsoft.com/office/officeart/2005/8/layout/radial1"/>
    <dgm:cxn modelId="{AFFDDCC6-2EB2-4CB3-93A4-C4EE0F5EF82F}" type="presParOf" srcId="{1B51E5AC-FDBF-45FF-8604-B069C9AE981A}" destId="{4FBF5ED0-1E84-4A9F-BA98-C62D8663C5CE}" srcOrd="2" destOrd="0" presId="urn:microsoft.com/office/officeart/2005/8/layout/radial1"/>
    <dgm:cxn modelId="{85858AD3-0778-486E-A90E-122945AC93E0}" type="presParOf" srcId="{1B51E5AC-FDBF-45FF-8604-B069C9AE981A}" destId="{455ACFE9-E749-4CC0-9DA6-C226DA4B563C}" srcOrd="3" destOrd="0" presId="urn:microsoft.com/office/officeart/2005/8/layout/radial1"/>
    <dgm:cxn modelId="{C69B0BDE-331A-4CBD-92B4-4567BAFE8D3F}" type="presParOf" srcId="{455ACFE9-E749-4CC0-9DA6-C226DA4B563C}" destId="{2A2FC236-FD77-4068-ADFE-678D5B790C5B}" srcOrd="0" destOrd="0" presId="urn:microsoft.com/office/officeart/2005/8/layout/radial1"/>
    <dgm:cxn modelId="{C964A4CB-7C76-4A9D-AE0B-299B75FA1D85}" type="presParOf" srcId="{1B51E5AC-FDBF-45FF-8604-B069C9AE981A}" destId="{123BC98A-2398-463F-86A0-619B9F3E844A}" srcOrd="4" destOrd="0" presId="urn:microsoft.com/office/officeart/2005/8/layout/radial1"/>
    <dgm:cxn modelId="{38E33A9B-E89A-4E33-98B3-E57DD4BE4EE0}" type="presParOf" srcId="{1B51E5AC-FDBF-45FF-8604-B069C9AE981A}" destId="{F5E37B85-6060-4AA4-84A6-AA1539B6949E}" srcOrd="5" destOrd="0" presId="urn:microsoft.com/office/officeart/2005/8/layout/radial1"/>
    <dgm:cxn modelId="{21B56C42-89D9-4365-9D2C-661FCBAEE7DA}" type="presParOf" srcId="{F5E37B85-6060-4AA4-84A6-AA1539B6949E}" destId="{34F17689-41AC-4686-95E1-420CEF006BB0}" srcOrd="0" destOrd="0" presId="urn:microsoft.com/office/officeart/2005/8/layout/radial1"/>
    <dgm:cxn modelId="{FC9FE483-AE1D-47CE-B65A-656BF33858E3}" type="presParOf" srcId="{1B51E5AC-FDBF-45FF-8604-B069C9AE981A}" destId="{24D3CE89-8FDF-4D72-ADB9-621E23EF50C5}" srcOrd="6" destOrd="0" presId="urn:microsoft.com/office/officeart/2005/8/layout/radial1"/>
    <dgm:cxn modelId="{BD798F20-3393-44AC-BB93-3C23C5D4B4FC}" type="presParOf" srcId="{1B51E5AC-FDBF-45FF-8604-B069C9AE981A}" destId="{4DDFF642-E4BA-4C92-8BAF-B0C6E51EE815}" srcOrd="7" destOrd="0" presId="urn:microsoft.com/office/officeart/2005/8/layout/radial1"/>
    <dgm:cxn modelId="{3AC6B363-F374-4909-97D5-8B1107AD54A6}" type="presParOf" srcId="{4DDFF642-E4BA-4C92-8BAF-B0C6E51EE815}" destId="{9F1841C5-A6E8-4B6C-9952-1D2E10183F26}" srcOrd="0" destOrd="0" presId="urn:microsoft.com/office/officeart/2005/8/layout/radial1"/>
    <dgm:cxn modelId="{A40F4EC2-C9C0-436F-BBB6-929AF4F37E8D}" type="presParOf" srcId="{1B51E5AC-FDBF-45FF-8604-B069C9AE981A}" destId="{5A122909-5860-459C-B4A0-D6C4C609FBC4}" srcOrd="8" destOrd="0" presId="urn:microsoft.com/office/officeart/2005/8/layout/radial1"/>
    <dgm:cxn modelId="{FC930362-C28A-46B9-B0C0-8E1A407ABB23}" type="presParOf" srcId="{1B51E5AC-FDBF-45FF-8604-B069C9AE981A}" destId="{2DEA28FA-E466-4212-B53D-16A10CC08C04}" srcOrd="9" destOrd="0" presId="urn:microsoft.com/office/officeart/2005/8/layout/radial1"/>
    <dgm:cxn modelId="{FD7A6D51-1A53-430D-8EC6-1B6B75D291F0}" type="presParOf" srcId="{2DEA28FA-E466-4212-B53D-16A10CC08C04}" destId="{C8F8D952-8D04-4F09-BADC-51E4FC7B5CFF}" srcOrd="0" destOrd="0" presId="urn:microsoft.com/office/officeart/2005/8/layout/radial1"/>
    <dgm:cxn modelId="{E2389334-447F-46A4-B0A6-7485B9F4EA48}" type="presParOf" srcId="{1B51E5AC-FDBF-45FF-8604-B069C9AE981A}" destId="{7C9662BA-F3FD-44E8-861A-1DAB96BE9A19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928CBB3-ED65-4B4C-B1C8-3ECEB489A9A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7EAE6B5-FB71-408C-AB12-88BBBA8CB04A}">
      <dgm:prSet phldrT="[Текст]" custT="1"/>
      <dgm:spPr/>
      <dgm:t>
        <a:bodyPr/>
        <a:lstStyle/>
        <a:p>
          <a:r>
            <a:rPr lang="ru-RU" sz="1600" b="1" dirty="0" smtClean="0">
              <a:latin typeface="Calibri" panose="020F0502020204030204" pitchFamily="34" charset="0"/>
            </a:rPr>
            <a:t>Преодоление низкого уровня продовольственной самообеспеченности</a:t>
          </a:r>
        </a:p>
        <a:p>
          <a:r>
            <a:rPr lang="ru-RU" sz="1600" b="1" dirty="0" smtClean="0">
              <a:latin typeface="Calibri" panose="020F0502020204030204" pitchFamily="34" charset="0"/>
            </a:rPr>
            <a:t>(главная цель)</a:t>
          </a:r>
          <a:endParaRPr lang="ru-RU" sz="1600" b="1" dirty="0"/>
        </a:p>
      </dgm:t>
    </dgm:pt>
    <dgm:pt modelId="{692087C7-377F-450F-8A45-3CA95B3F550E}" type="parTrans" cxnId="{7E4A18DC-B31A-4294-9944-A63F431ADF8D}">
      <dgm:prSet/>
      <dgm:spPr/>
      <dgm:t>
        <a:bodyPr/>
        <a:lstStyle/>
        <a:p>
          <a:endParaRPr lang="ru-RU" sz="1000"/>
        </a:p>
      </dgm:t>
    </dgm:pt>
    <dgm:pt modelId="{BA9D8B42-B6A4-4774-8D4C-842ADAA153DE}" type="sibTrans" cxnId="{7E4A18DC-B31A-4294-9944-A63F431ADF8D}">
      <dgm:prSet/>
      <dgm:spPr/>
      <dgm:t>
        <a:bodyPr/>
        <a:lstStyle/>
        <a:p>
          <a:endParaRPr lang="ru-RU" sz="1000"/>
        </a:p>
      </dgm:t>
    </dgm:pt>
    <dgm:pt modelId="{71172998-4A15-40CA-BB42-150950BD926B}">
      <dgm:prSet phldrT="[Текст]" custT="1"/>
      <dgm:spPr/>
      <dgm:t>
        <a:bodyPr/>
        <a:lstStyle/>
        <a:p>
          <a:r>
            <a:rPr lang="ru-RU" sz="1400" dirty="0" smtClean="0"/>
            <a:t>1-я отраслевая цель</a:t>
          </a:r>
        </a:p>
        <a:p>
          <a:r>
            <a:rPr lang="ru-RU" sz="1400" b="1" dirty="0" smtClean="0">
              <a:latin typeface="Calibri" panose="020F0502020204030204" pitchFamily="34" charset="0"/>
              <a:cs typeface="Times New Roman" panose="02020603050405020304" pitchFamily="18" charset="0"/>
            </a:rPr>
            <a:t>Система управления аграрного сектора усовершенствована </a:t>
          </a:r>
          <a:endParaRPr lang="ru-RU" sz="1400" dirty="0"/>
        </a:p>
      </dgm:t>
    </dgm:pt>
    <dgm:pt modelId="{3658A92B-0537-4085-97D0-44BDFF86C996}" type="parTrans" cxnId="{9BAD4FD6-7A5F-4F1B-BDBA-7AA2C7EBABDF}">
      <dgm:prSet/>
      <dgm:spPr/>
      <dgm:t>
        <a:bodyPr/>
        <a:lstStyle/>
        <a:p>
          <a:endParaRPr lang="ru-RU" sz="1000"/>
        </a:p>
      </dgm:t>
    </dgm:pt>
    <dgm:pt modelId="{2344F46A-B592-4CF9-A949-0CF9A411BE0E}" type="sibTrans" cxnId="{9BAD4FD6-7A5F-4F1B-BDBA-7AA2C7EBABDF}">
      <dgm:prSet/>
      <dgm:spPr/>
      <dgm:t>
        <a:bodyPr/>
        <a:lstStyle/>
        <a:p>
          <a:endParaRPr lang="ru-RU" sz="1000"/>
        </a:p>
      </dgm:t>
    </dgm:pt>
    <dgm:pt modelId="{7BFD1538-817F-4377-B366-868CF0DC4A34}">
      <dgm:prSet phldrT="[Текст]" custT="1"/>
      <dgm:spPr/>
      <dgm:t>
        <a:bodyPr/>
        <a:lstStyle/>
        <a:p>
          <a:r>
            <a:rPr lang="ru-RU" sz="1200" dirty="0" smtClean="0">
              <a:latin typeface="Calibri" panose="020F0502020204030204" pitchFamily="34" charset="0"/>
            </a:rPr>
            <a:t>Задача 1.1.</a:t>
          </a:r>
        </a:p>
        <a:p>
          <a:r>
            <a:rPr lang="ru-RU" sz="1200" dirty="0" smtClean="0">
              <a:latin typeface="Calibri" panose="020F0502020204030204" pitchFamily="34" charset="0"/>
            </a:rPr>
            <a:t>Усовершенствовать нормативно-правовую базу отрасли</a:t>
          </a:r>
          <a:endParaRPr lang="ru-RU" sz="1200" dirty="0"/>
        </a:p>
      </dgm:t>
    </dgm:pt>
    <dgm:pt modelId="{2BFF1D8E-2561-47EB-B453-CD2D0EF69A2B}" type="parTrans" cxnId="{A73200DF-6CC4-4848-B92E-857259A23C6E}">
      <dgm:prSet/>
      <dgm:spPr/>
      <dgm:t>
        <a:bodyPr/>
        <a:lstStyle/>
        <a:p>
          <a:endParaRPr lang="ru-RU" sz="1000"/>
        </a:p>
      </dgm:t>
    </dgm:pt>
    <dgm:pt modelId="{180FE644-C34B-4E81-88D1-BC7BEFDE1EA6}" type="sibTrans" cxnId="{A73200DF-6CC4-4848-B92E-857259A23C6E}">
      <dgm:prSet/>
      <dgm:spPr/>
      <dgm:t>
        <a:bodyPr/>
        <a:lstStyle/>
        <a:p>
          <a:endParaRPr lang="ru-RU" sz="1000"/>
        </a:p>
      </dgm:t>
    </dgm:pt>
    <dgm:pt modelId="{A146969F-ABCC-4579-9A3D-730361C2776B}">
      <dgm:prSet phldrT="[Текст]" custT="1"/>
      <dgm:spPr/>
      <dgm:t>
        <a:bodyPr/>
        <a:lstStyle/>
        <a:p>
          <a:r>
            <a:rPr lang="ru-RU" sz="1200" dirty="0" smtClean="0">
              <a:latin typeface="Calibri" panose="020F0502020204030204" pitchFamily="34" charset="0"/>
            </a:rPr>
            <a:t>Задача 1.2.</a:t>
          </a:r>
        </a:p>
        <a:p>
          <a:r>
            <a:rPr lang="ru-RU" sz="1200" dirty="0" smtClean="0">
              <a:latin typeface="Calibri" panose="020F0502020204030204" pitchFamily="34" charset="0"/>
              <a:cs typeface="Times New Roman" panose="02020603050405020304" pitchFamily="18" charset="0"/>
            </a:rPr>
            <a:t>Реформировать структуру  и усилить управленческие функции Минсельхоза </a:t>
          </a:r>
          <a:endParaRPr lang="ru-RU" sz="1200" dirty="0"/>
        </a:p>
      </dgm:t>
    </dgm:pt>
    <dgm:pt modelId="{B7B92E80-147D-44BD-A72A-B5E528D27772}" type="parTrans" cxnId="{8E17609A-A3E2-4EEF-99D6-0A006002152C}">
      <dgm:prSet/>
      <dgm:spPr/>
      <dgm:t>
        <a:bodyPr/>
        <a:lstStyle/>
        <a:p>
          <a:endParaRPr lang="ru-RU" sz="1000"/>
        </a:p>
      </dgm:t>
    </dgm:pt>
    <dgm:pt modelId="{26D0642A-0CF8-43BB-B33F-42914D933DE5}" type="sibTrans" cxnId="{8E17609A-A3E2-4EEF-99D6-0A006002152C}">
      <dgm:prSet/>
      <dgm:spPr/>
      <dgm:t>
        <a:bodyPr/>
        <a:lstStyle/>
        <a:p>
          <a:endParaRPr lang="ru-RU" sz="1000"/>
        </a:p>
      </dgm:t>
    </dgm:pt>
    <dgm:pt modelId="{58B47ADB-FBAA-459F-BC1D-FC569E60D7B0}">
      <dgm:prSet phldrT="[Текст]" custT="1"/>
      <dgm:spPr/>
      <dgm:t>
        <a:bodyPr/>
        <a:lstStyle/>
        <a:p>
          <a:r>
            <a:rPr lang="ru-RU" sz="1400" dirty="0" smtClean="0"/>
            <a:t>2-я отраслевая цель</a:t>
          </a:r>
        </a:p>
        <a:p>
          <a:r>
            <a:rPr lang="ru-RU" sz="1400" b="1" dirty="0" smtClean="0">
              <a:latin typeface="Calibri" panose="020F0502020204030204" pitchFamily="34" charset="0"/>
            </a:rPr>
            <a:t>Состояние инфраструктуры  сельского хозяйства улучшилось</a:t>
          </a:r>
          <a:r>
            <a:rPr lang="ru-RU" sz="1400" b="1" dirty="0" smtClean="0">
              <a:solidFill>
                <a:srgbClr val="FF0000"/>
              </a:solidFill>
              <a:latin typeface="Calibri" panose="020F0502020204030204" pitchFamily="34" charset="0"/>
            </a:rPr>
            <a:t>        </a:t>
          </a:r>
          <a:endParaRPr lang="ru-RU" sz="1400" dirty="0"/>
        </a:p>
      </dgm:t>
    </dgm:pt>
    <dgm:pt modelId="{E061D226-91D6-4B5F-A6AF-C5C5718D0E48}" type="parTrans" cxnId="{838750BA-9E73-4C9B-AEBD-8CCBC69E73F6}">
      <dgm:prSet/>
      <dgm:spPr/>
      <dgm:t>
        <a:bodyPr/>
        <a:lstStyle/>
        <a:p>
          <a:endParaRPr lang="ru-RU" sz="1000"/>
        </a:p>
      </dgm:t>
    </dgm:pt>
    <dgm:pt modelId="{32D688D5-1DEA-45DD-B21A-0F5A8EC8AE1D}" type="sibTrans" cxnId="{838750BA-9E73-4C9B-AEBD-8CCBC69E73F6}">
      <dgm:prSet/>
      <dgm:spPr/>
      <dgm:t>
        <a:bodyPr/>
        <a:lstStyle/>
        <a:p>
          <a:endParaRPr lang="ru-RU" sz="1000"/>
        </a:p>
      </dgm:t>
    </dgm:pt>
    <dgm:pt modelId="{50414C32-90EE-4EBB-89DE-B2B0BBAB9437}">
      <dgm:prSet phldrT="[Текст]" custT="1"/>
      <dgm:spPr/>
      <dgm:t>
        <a:bodyPr/>
        <a:lstStyle/>
        <a:p>
          <a:r>
            <a:rPr lang="ru-RU" sz="1100" dirty="0" smtClean="0">
              <a:latin typeface="Calibri" panose="020F0502020204030204" pitchFamily="34" charset="0"/>
            </a:rPr>
            <a:t>Задача 2.1</a:t>
          </a:r>
        </a:p>
        <a:p>
          <a:r>
            <a:rPr lang="ru-RU" sz="1100" dirty="0" smtClean="0">
              <a:latin typeface="Calibri" panose="020F0502020204030204" pitchFamily="34" charset="0"/>
            </a:rPr>
            <a:t>Проработать механизм передачи внутрихозяйственных инфраструктур ирригации и дренажа  ассоциациям водопользователей </a:t>
          </a:r>
          <a:endParaRPr lang="ru-RU" sz="1100" dirty="0"/>
        </a:p>
      </dgm:t>
    </dgm:pt>
    <dgm:pt modelId="{BE356268-4EBD-4076-A163-41F8BEB4E9A2}" type="parTrans" cxnId="{343F76F6-F038-4A11-BE9E-B451B1545371}">
      <dgm:prSet/>
      <dgm:spPr/>
      <dgm:t>
        <a:bodyPr/>
        <a:lstStyle/>
        <a:p>
          <a:endParaRPr lang="ru-RU" sz="1000"/>
        </a:p>
      </dgm:t>
    </dgm:pt>
    <dgm:pt modelId="{DD271CE7-E3A0-471C-B789-D6FFDEBBA0F1}" type="sibTrans" cxnId="{343F76F6-F038-4A11-BE9E-B451B1545371}">
      <dgm:prSet/>
      <dgm:spPr/>
      <dgm:t>
        <a:bodyPr/>
        <a:lstStyle/>
        <a:p>
          <a:endParaRPr lang="ru-RU" sz="1000"/>
        </a:p>
      </dgm:t>
    </dgm:pt>
    <dgm:pt modelId="{D943D7B4-4DD2-41F6-A518-1DB7D0649081}">
      <dgm:prSet custT="1"/>
      <dgm:spPr/>
      <dgm:t>
        <a:bodyPr/>
        <a:lstStyle/>
        <a:p>
          <a:r>
            <a:rPr lang="ru-RU" sz="1200" dirty="0" smtClean="0">
              <a:latin typeface="Calibri" panose="020F0502020204030204" pitchFamily="34" charset="0"/>
            </a:rPr>
            <a:t>Задача 1.3</a:t>
          </a:r>
        </a:p>
        <a:p>
          <a:r>
            <a:rPr lang="ru-RU" sz="1200" dirty="0" smtClean="0">
              <a:latin typeface="Calibri" panose="020F0502020204030204" pitchFamily="34" charset="0"/>
              <a:cs typeface="Times New Roman" panose="02020603050405020304" pitchFamily="18" charset="0"/>
            </a:rPr>
            <a:t>Укрупнять дехканские (фермерские) хозяйства</a:t>
          </a:r>
          <a:endParaRPr lang="ru-RU" sz="1200" dirty="0"/>
        </a:p>
      </dgm:t>
    </dgm:pt>
    <dgm:pt modelId="{92642F5D-5874-4D76-93E9-9AE0318BF64A}" type="parTrans" cxnId="{FFF2F136-E431-4DA6-ACFA-9C699C4863CE}">
      <dgm:prSet/>
      <dgm:spPr/>
      <dgm:t>
        <a:bodyPr/>
        <a:lstStyle/>
        <a:p>
          <a:endParaRPr lang="ru-RU" sz="1000"/>
        </a:p>
      </dgm:t>
    </dgm:pt>
    <dgm:pt modelId="{4E89E182-3FD9-41F6-A123-3E396FFE1C3F}" type="sibTrans" cxnId="{FFF2F136-E431-4DA6-ACFA-9C699C4863CE}">
      <dgm:prSet/>
      <dgm:spPr/>
      <dgm:t>
        <a:bodyPr/>
        <a:lstStyle/>
        <a:p>
          <a:endParaRPr lang="ru-RU" sz="1000"/>
        </a:p>
      </dgm:t>
    </dgm:pt>
    <dgm:pt modelId="{8A4622F5-8927-4EAB-B738-B87251666E4E}">
      <dgm:prSet custT="1"/>
      <dgm:spPr/>
      <dgm:t>
        <a:bodyPr/>
        <a:lstStyle/>
        <a:p>
          <a:r>
            <a:rPr lang="ru-RU" sz="1200" dirty="0" smtClean="0"/>
            <a:t>Задача 2.2</a:t>
          </a:r>
        </a:p>
        <a:p>
          <a:r>
            <a:rPr lang="ru-RU" sz="1200" dirty="0" smtClean="0">
              <a:latin typeface="Calibri" panose="020F0502020204030204" pitchFamily="34" charset="0"/>
            </a:rPr>
            <a:t>Модернизировать и восстанавливать ирригационную сеть отрасли</a:t>
          </a:r>
          <a:endParaRPr lang="ru-RU" sz="1200" dirty="0"/>
        </a:p>
      </dgm:t>
    </dgm:pt>
    <dgm:pt modelId="{9C2E8C91-279A-4A19-AAFF-0A73D479FC20}" type="parTrans" cxnId="{DB9D52CD-3995-41BD-9E04-6D325F057EB1}">
      <dgm:prSet/>
      <dgm:spPr/>
      <dgm:t>
        <a:bodyPr/>
        <a:lstStyle/>
        <a:p>
          <a:endParaRPr lang="ru-RU" sz="1000"/>
        </a:p>
      </dgm:t>
    </dgm:pt>
    <dgm:pt modelId="{88FA9D0F-46FF-4886-B9F5-4FC7103D7EB2}" type="sibTrans" cxnId="{DB9D52CD-3995-41BD-9E04-6D325F057EB1}">
      <dgm:prSet/>
      <dgm:spPr/>
      <dgm:t>
        <a:bodyPr/>
        <a:lstStyle/>
        <a:p>
          <a:endParaRPr lang="ru-RU" sz="1000"/>
        </a:p>
      </dgm:t>
    </dgm:pt>
    <dgm:pt modelId="{EF6317EB-1881-4C18-B202-EE62711A275C}">
      <dgm:prSet custT="1"/>
      <dgm:spPr/>
      <dgm:t>
        <a:bodyPr/>
        <a:lstStyle/>
        <a:p>
          <a:r>
            <a:rPr lang="ru-RU" sz="1100" dirty="0" smtClean="0"/>
            <a:t>Мероприятие 1.1.1.</a:t>
          </a:r>
        </a:p>
        <a:p>
          <a:r>
            <a:rPr lang="ru-RU" sz="1100" dirty="0" smtClean="0"/>
            <a:t>Разработать 2 Закона, 4 решений ПРТ, 3  методологии и т.д.</a:t>
          </a:r>
          <a:endParaRPr lang="ru-RU" sz="1100" dirty="0"/>
        </a:p>
      </dgm:t>
    </dgm:pt>
    <dgm:pt modelId="{24F625C9-0608-4685-B430-E093F4AA791C}" type="parTrans" cxnId="{B29B17CD-5AE5-4E23-956D-C01257C7B374}">
      <dgm:prSet/>
      <dgm:spPr/>
      <dgm:t>
        <a:bodyPr/>
        <a:lstStyle/>
        <a:p>
          <a:endParaRPr lang="ru-RU" sz="1000"/>
        </a:p>
      </dgm:t>
    </dgm:pt>
    <dgm:pt modelId="{D2448EBD-660F-4EF6-883D-BEA3B5546712}" type="sibTrans" cxnId="{B29B17CD-5AE5-4E23-956D-C01257C7B374}">
      <dgm:prSet/>
      <dgm:spPr/>
      <dgm:t>
        <a:bodyPr/>
        <a:lstStyle/>
        <a:p>
          <a:endParaRPr lang="ru-RU" sz="1000"/>
        </a:p>
      </dgm:t>
    </dgm:pt>
    <dgm:pt modelId="{1A0CB89E-6291-4B9F-B4D8-1C9497F0C430}">
      <dgm:prSet custT="1"/>
      <dgm:spPr/>
      <dgm:t>
        <a:bodyPr/>
        <a:lstStyle/>
        <a:p>
          <a:r>
            <a:rPr lang="ru-RU" sz="1100" dirty="0" smtClean="0"/>
            <a:t>Мероприятие 1.2.1.</a:t>
          </a:r>
        </a:p>
        <a:p>
          <a:r>
            <a:rPr lang="ru-RU" sz="1100" dirty="0" smtClean="0"/>
            <a:t> Образовать при Минсельхозе Центр по маркетинговым вопросам  </a:t>
          </a:r>
          <a:endParaRPr lang="ru-RU" sz="1100" dirty="0"/>
        </a:p>
      </dgm:t>
    </dgm:pt>
    <dgm:pt modelId="{AEE8D74F-6572-4473-A271-4C6DBFF07F02}" type="parTrans" cxnId="{0F85BC27-18C2-47A7-8B30-81630873D287}">
      <dgm:prSet/>
      <dgm:spPr/>
      <dgm:t>
        <a:bodyPr/>
        <a:lstStyle/>
        <a:p>
          <a:endParaRPr lang="ru-RU"/>
        </a:p>
      </dgm:t>
    </dgm:pt>
    <dgm:pt modelId="{9D1E7ACB-FBAF-4AB2-9FDF-52AA89C61E76}" type="sibTrans" cxnId="{0F85BC27-18C2-47A7-8B30-81630873D287}">
      <dgm:prSet/>
      <dgm:spPr/>
      <dgm:t>
        <a:bodyPr/>
        <a:lstStyle/>
        <a:p>
          <a:endParaRPr lang="ru-RU"/>
        </a:p>
      </dgm:t>
    </dgm:pt>
    <dgm:pt modelId="{660F834B-2BDE-4DD7-9C9E-936218E40053}">
      <dgm:prSet custT="1"/>
      <dgm:spPr/>
      <dgm:t>
        <a:bodyPr/>
        <a:lstStyle/>
        <a:p>
          <a:r>
            <a:rPr lang="ru-RU" sz="1100" dirty="0" smtClean="0"/>
            <a:t>Мероприятие 1.3.1.</a:t>
          </a:r>
        </a:p>
        <a:p>
          <a:r>
            <a:rPr lang="ru-RU" sz="1100" dirty="0" smtClean="0"/>
            <a:t> Образовать сельскохозяйственных кооперативов и ассоциаций </a:t>
          </a:r>
          <a:endParaRPr lang="ru-RU" sz="1100" dirty="0"/>
        </a:p>
      </dgm:t>
    </dgm:pt>
    <dgm:pt modelId="{4C742CD7-02A8-4692-9F1D-D4C40375EC79}" type="parTrans" cxnId="{2E0252F0-1BA7-4906-9276-C7B4575705F8}">
      <dgm:prSet/>
      <dgm:spPr/>
      <dgm:t>
        <a:bodyPr/>
        <a:lstStyle/>
        <a:p>
          <a:endParaRPr lang="ru-RU"/>
        </a:p>
      </dgm:t>
    </dgm:pt>
    <dgm:pt modelId="{6DE38CD6-033E-4E86-8E1B-F19A03BD61C7}" type="sibTrans" cxnId="{2E0252F0-1BA7-4906-9276-C7B4575705F8}">
      <dgm:prSet/>
      <dgm:spPr/>
      <dgm:t>
        <a:bodyPr/>
        <a:lstStyle/>
        <a:p>
          <a:endParaRPr lang="ru-RU"/>
        </a:p>
      </dgm:t>
    </dgm:pt>
    <dgm:pt modelId="{4BDF67BC-E5F5-4EA8-B99D-227008D0D035}">
      <dgm:prSet custT="1"/>
      <dgm:spPr/>
      <dgm:t>
        <a:bodyPr/>
        <a:lstStyle/>
        <a:p>
          <a:r>
            <a:rPr lang="ru-RU" sz="1100" dirty="0" smtClean="0"/>
            <a:t>Мероприятие 2.1.1</a:t>
          </a:r>
        </a:p>
        <a:p>
          <a:r>
            <a:rPr lang="ru-RU" sz="1100" dirty="0" smtClean="0"/>
            <a:t>Подготовить решении  Парламента или ПРТ «Об образовании государственной комиссии»</a:t>
          </a:r>
          <a:endParaRPr lang="ru-RU" sz="1100" dirty="0"/>
        </a:p>
      </dgm:t>
    </dgm:pt>
    <dgm:pt modelId="{3A5A1C21-1650-41B7-B084-C41F6FF704F0}" type="parTrans" cxnId="{95C8F145-BBB3-4983-9AFB-DE134AD5CAD7}">
      <dgm:prSet/>
      <dgm:spPr/>
      <dgm:t>
        <a:bodyPr/>
        <a:lstStyle/>
        <a:p>
          <a:endParaRPr lang="ru-RU"/>
        </a:p>
      </dgm:t>
    </dgm:pt>
    <dgm:pt modelId="{EE687A49-2A6B-4BFB-AA6C-A32D7AF70343}" type="sibTrans" cxnId="{95C8F145-BBB3-4983-9AFB-DE134AD5CAD7}">
      <dgm:prSet/>
      <dgm:spPr/>
      <dgm:t>
        <a:bodyPr/>
        <a:lstStyle/>
        <a:p>
          <a:endParaRPr lang="ru-RU"/>
        </a:p>
      </dgm:t>
    </dgm:pt>
    <dgm:pt modelId="{7ECE19EB-D549-430F-B7DE-78E536C3A641}">
      <dgm:prSet custT="1"/>
      <dgm:spPr/>
      <dgm:t>
        <a:bodyPr/>
        <a:lstStyle/>
        <a:p>
          <a:r>
            <a:rPr lang="ru-RU" sz="1100" dirty="0" smtClean="0"/>
            <a:t>Мероприятие 2.2.1.</a:t>
          </a:r>
        </a:p>
        <a:p>
          <a:r>
            <a:rPr lang="ru-RU" sz="1100" dirty="0" smtClean="0"/>
            <a:t>Заменить три насосных агрегатов в </a:t>
          </a:r>
          <a:r>
            <a:rPr lang="ru-RU" sz="1100" dirty="0" err="1" smtClean="0"/>
            <a:t>Вахшской</a:t>
          </a:r>
          <a:r>
            <a:rPr lang="ru-RU" sz="1100" dirty="0" smtClean="0"/>
            <a:t> долине;</a:t>
          </a:r>
        </a:p>
        <a:p>
          <a:r>
            <a:rPr lang="ru-RU" sz="1100" dirty="0" smtClean="0"/>
            <a:t>Мероприятие 2.2.2</a:t>
          </a:r>
        </a:p>
        <a:p>
          <a:r>
            <a:rPr lang="ru-RU" sz="1100" dirty="0" smtClean="0"/>
            <a:t>Очистить 150 км дренажн0- коллекторных  систем в Согдийской области.  </a:t>
          </a:r>
          <a:endParaRPr lang="ru-RU" sz="1100" dirty="0"/>
        </a:p>
      </dgm:t>
    </dgm:pt>
    <dgm:pt modelId="{44E9E262-DE80-4ABD-8438-AAE14ADB0DF0}" type="parTrans" cxnId="{4C7396F2-FE6E-45C6-9959-6928B61AF5FD}">
      <dgm:prSet/>
      <dgm:spPr/>
      <dgm:t>
        <a:bodyPr/>
        <a:lstStyle/>
        <a:p>
          <a:endParaRPr lang="ru-RU"/>
        </a:p>
      </dgm:t>
    </dgm:pt>
    <dgm:pt modelId="{6E60D81B-30CD-4D77-BCA5-3D3C8E9CBE18}" type="sibTrans" cxnId="{4C7396F2-FE6E-45C6-9959-6928B61AF5FD}">
      <dgm:prSet/>
      <dgm:spPr/>
      <dgm:t>
        <a:bodyPr/>
        <a:lstStyle/>
        <a:p>
          <a:endParaRPr lang="ru-RU"/>
        </a:p>
      </dgm:t>
    </dgm:pt>
    <dgm:pt modelId="{82D5EC47-73DD-4F3B-8BBD-64344F432D9B}" type="pres">
      <dgm:prSet presAssocID="{C928CBB3-ED65-4B4C-B1C8-3ECEB489A9A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5EC9D15-5ECF-4137-BF2C-8DF480E8BEFF}" type="pres">
      <dgm:prSet presAssocID="{97EAE6B5-FB71-408C-AB12-88BBBA8CB04A}" presName="hierRoot1" presStyleCnt="0"/>
      <dgm:spPr/>
    </dgm:pt>
    <dgm:pt modelId="{EAD5427F-6FAC-4D40-957A-79B461A063A4}" type="pres">
      <dgm:prSet presAssocID="{97EAE6B5-FB71-408C-AB12-88BBBA8CB04A}" presName="composite" presStyleCnt="0"/>
      <dgm:spPr/>
    </dgm:pt>
    <dgm:pt modelId="{9F79A173-156B-4F00-88FB-7A6C6867DF77}" type="pres">
      <dgm:prSet presAssocID="{97EAE6B5-FB71-408C-AB12-88BBBA8CB04A}" presName="background" presStyleLbl="node0" presStyleIdx="0" presStyleCnt="1"/>
      <dgm:spPr/>
    </dgm:pt>
    <dgm:pt modelId="{520DC9B3-9A4A-47B9-BCC5-12201135E2B2}" type="pres">
      <dgm:prSet presAssocID="{97EAE6B5-FB71-408C-AB12-88BBBA8CB04A}" presName="text" presStyleLbl="fgAcc0" presStyleIdx="0" presStyleCnt="1" custScaleX="2677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4FE916-6E2F-4BD5-96B3-A87E4AFC4F09}" type="pres">
      <dgm:prSet presAssocID="{97EAE6B5-FB71-408C-AB12-88BBBA8CB04A}" presName="hierChild2" presStyleCnt="0"/>
      <dgm:spPr/>
    </dgm:pt>
    <dgm:pt modelId="{A5E881F2-4E2D-461B-AF6A-2E3FAD2A9380}" type="pres">
      <dgm:prSet presAssocID="{3658A92B-0537-4085-97D0-44BDFF86C996}" presName="Name10" presStyleLbl="parChTrans1D2" presStyleIdx="0" presStyleCnt="2"/>
      <dgm:spPr/>
      <dgm:t>
        <a:bodyPr/>
        <a:lstStyle/>
        <a:p>
          <a:endParaRPr lang="ru-RU"/>
        </a:p>
      </dgm:t>
    </dgm:pt>
    <dgm:pt modelId="{3C245F5D-F38F-49E6-A7F4-258F18B51CCE}" type="pres">
      <dgm:prSet presAssocID="{71172998-4A15-40CA-BB42-150950BD926B}" presName="hierRoot2" presStyleCnt="0"/>
      <dgm:spPr/>
    </dgm:pt>
    <dgm:pt modelId="{9594C5C8-76B8-4971-890C-7F29CBC56FD5}" type="pres">
      <dgm:prSet presAssocID="{71172998-4A15-40CA-BB42-150950BD926B}" presName="composite2" presStyleCnt="0"/>
      <dgm:spPr/>
    </dgm:pt>
    <dgm:pt modelId="{0A21886C-7E68-4E34-9042-34E826D73046}" type="pres">
      <dgm:prSet presAssocID="{71172998-4A15-40CA-BB42-150950BD926B}" presName="background2" presStyleLbl="node2" presStyleIdx="0" presStyleCnt="2"/>
      <dgm:spPr/>
    </dgm:pt>
    <dgm:pt modelId="{A09656A1-60EE-47E8-9AE6-C087B4807FDB}" type="pres">
      <dgm:prSet presAssocID="{71172998-4A15-40CA-BB42-150950BD926B}" presName="text2" presStyleLbl="fgAcc2" presStyleIdx="0" presStyleCnt="2" custScaleX="241585" custScaleY="84755" custLinFactNeighborX="2460" custLinFactNeighborY="-38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13FEFE-B687-4AC3-9FD7-B21D30DEAB64}" type="pres">
      <dgm:prSet presAssocID="{71172998-4A15-40CA-BB42-150950BD926B}" presName="hierChild3" presStyleCnt="0"/>
      <dgm:spPr/>
    </dgm:pt>
    <dgm:pt modelId="{C959644F-42F3-4F19-A031-AB8D2B7ED520}" type="pres">
      <dgm:prSet presAssocID="{2BFF1D8E-2561-47EB-B453-CD2D0EF69A2B}" presName="Name17" presStyleLbl="parChTrans1D3" presStyleIdx="0" presStyleCnt="5"/>
      <dgm:spPr/>
      <dgm:t>
        <a:bodyPr/>
        <a:lstStyle/>
        <a:p>
          <a:endParaRPr lang="ru-RU"/>
        </a:p>
      </dgm:t>
    </dgm:pt>
    <dgm:pt modelId="{A21AA6B8-3920-47FF-B227-BE04C861E858}" type="pres">
      <dgm:prSet presAssocID="{7BFD1538-817F-4377-B366-868CF0DC4A34}" presName="hierRoot3" presStyleCnt="0"/>
      <dgm:spPr/>
    </dgm:pt>
    <dgm:pt modelId="{B225028F-9272-4B38-A4E1-09BFEA053961}" type="pres">
      <dgm:prSet presAssocID="{7BFD1538-817F-4377-B366-868CF0DC4A34}" presName="composite3" presStyleCnt="0"/>
      <dgm:spPr/>
    </dgm:pt>
    <dgm:pt modelId="{6BED3656-C8F5-4177-A724-E0F9876F17B5}" type="pres">
      <dgm:prSet presAssocID="{7BFD1538-817F-4377-B366-868CF0DC4A34}" presName="background3" presStyleLbl="node3" presStyleIdx="0" presStyleCnt="5"/>
      <dgm:spPr/>
    </dgm:pt>
    <dgm:pt modelId="{65EC69B0-9211-47AE-B54D-837657064C03}" type="pres">
      <dgm:prSet presAssocID="{7BFD1538-817F-4377-B366-868CF0DC4A34}" presName="text3" presStyleLbl="fgAcc3" presStyleIdx="0" presStyleCnt="5" custScaleY="946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80E0CC-DEDC-45B8-9C2E-A8AF76609D15}" type="pres">
      <dgm:prSet presAssocID="{7BFD1538-817F-4377-B366-868CF0DC4A34}" presName="hierChild4" presStyleCnt="0"/>
      <dgm:spPr/>
    </dgm:pt>
    <dgm:pt modelId="{6DC03C99-8251-4393-AA99-B27815BE3D20}" type="pres">
      <dgm:prSet presAssocID="{24F625C9-0608-4685-B430-E093F4AA791C}" presName="Name23" presStyleLbl="parChTrans1D4" presStyleIdx="0" presStyleCnt="5"/>
      <dgm:spPr/>
      <dgm:t>
        <a:bodyPr/>
        <a:lstStyle/>
        <a:p>
          <a:endParaRPr lang="ru-RU"/>
        </a:p>
      </dgm:t>
    </dgm:pt>
    <dgm:pt modelId="{C1779F90-3D38-49D2-80B4-E175A98F4CEF}" type="pres">
      <dgm:prSet presAssocID="{EF6317EB-1881-4C18-B202-EE62711A275C}" presName="hierRoot4" presStyleCnt="0"/>
      <dgm:spPr/>
    </dgm:pt>
    <dgm:pt modelId="{83613426-BA65-4FE4-8D3C-49BFA38CDB17}" type="pres">
      <dgm:prSet presAssocID="{EF6317EB-1881-4C18-B202-EE62711A275C}" presName="composite4" presStyleCnt="0"/>
      <dgm:spPr/>
    </dgm:pt>
    <dgm:pt modelId="{2D666A27-C3E7-4AED-B17E-47CCC3FF3FBE}" type="pres">
      <dgm:prSet presAssocID="{EF6317EB-1881-4C18-B202-EE62711A275C}" presName="background4" presStyleLbl="node4" presStyleIdx="0" presStyleCnt="5"/>
      <dgm:spPr/>
    </dgm:pt>
    <dgm:pt modelId="{0453FDEB-3DB6-44AF-9DAE-17025ED8CDD1}" type="pres">
      <dgm:prSet presAssocID="{EF6317EB-1881-4C18-B202-EE62711A275C}" presName="text4" presStyleLbl="fgAcc4" presStyleIdx="0" presStyleCnt="5" custScaleX="111144" custScaleY="820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8C838D-A4A1-434F-AC43-6B793B0BABBE}" type="pres">
      <dgm:prSet presAssocID="{EF6317EB-1881-4C18-B202-EE62711A275C}" presName="hierChild5" presStyleCnt="0"/>
      <dgm:spPr/>
    </dgm:pt>
    <dgm:pt modelId="{8B24EC24-EA5B-475F-8453-DAD348F090E7}" type="pres">
      <dgm:prSet presAssocID="{B7B92E80-147D-44BD-A72A-B5E528D27772}" presName="Name17" presStyleLbl="parChTrans1D3" presStyleIdx="1" presStyleCnt="5"/>
      <dgm:spPr/>
      <dgm:t>
        <a:bodyPr/>
        <a:lstStyle/>
        <a:p>
          <a:endParaRPr lang="ru-RU"/>
        </a:p>
      </dgm:t>
    </dgm:pt>
    <dgm:pt modelId="{D8E2E44D-0302-4E6E-B647-A6869A0E5FDA}" type="pres">
      <dgm:prSet presAssocID="{A146969F-ABCC-4579-9A3D-730361C2776B}" presName="hierRoot3" presStyleCnt="0"/>
      <dgm:spPr/>
    </dgm:pt>
    <dgm:pt modelId="{2A4F4A56-E4F5-40D5-9C28-3D3D6941A559}" type="pres">
      <dgm:prSet presAssocID="{A146969F-ABCC-4579-9A3D-730361C2776B}" presName="composite3" presStyleCnt="0"/>
      <dgm:spPr/>
    </dgm:pt>
    <dgm:pt modelId="{A671C9EA-EE14-4E5A-BBB8-04FCD0AE7CAC}" type="pres">
      <dgm:prSet presAssocID="{A146969F-ABCC-4579-9A3D-730361C2776B}" presName="background3" presStyleLbl="node3" presStyleIdx="1" presStyleCnt="5"/>
      <dgm:spPr/>
    </dgm:pt>
    <dgm:pt modelId="{21753CF3-931E-407D-979E-997C88BF8F0C}" type="pres">
      <dgm:prSet presAssocID="{A146969F-ABCC-4579-9A3D-730361C2776B}" presName="text3" presStyleLbl="fgAcc3" presStyleIdx="1" presStyleCnt="5" custScaleX="97680" custScaleY="1420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D3D116-255E-4289-998D-1B86070CC617}" type="pres">
      <dgm:prSet presAssocID="{A146969F-ABCC-4579-9A3D-730361C2776B}" presName="hierChild4" presStyleCnt="0"/>
      <dgm:spPr/>
    </dgm:pt>
    <dgm:pt modelId="{9B8C2F58-FBBC-4A06-B541-1B0EE8570E44}" type="pres">
      <dgm:prSet presAssocID="{AEE8D74F-6572-4473-A271-4C6DBFF07F02}" presName="Name23" presStyleLbl="parChTrans1D4" presStyleIdx="1" presStyleCnt="5"/>
      <dgm:spPr/>
      <dgm:t>
        <a:bodyPr/>
        <a:lstStyle/>
        <a:p>
          <a:endParaRPr lang="ru-RU"/>
        </a:p>
      </dgm:t>
    </dgm:pt>
    <dgm:pt modelId="{A9277A01-F021-43A0-A557-7B02D75A5FB6}" type="pres">
      <dgm:prSet presAssocID="{1A0CB89E-6291-4B9F-B4D8-1C9497F0C430}" presName="hierRoot4" presStyleCnt="0"/>
      <dgm:spPr/>
    </dgm:pt>
    <dgm:pt modelId="{64D76A7A-0C15-4F97-845E-C556939935F7}" type="pres">
      <dgm:prSet presAssocID="{1A0CB89E-6291-4B9F-B4D8-1C9497F0C430}" presName="composite4" presStyleCnt="0"/>
      <dgm:spPr/>
    </dgm:pt>
    <dgm:pt modelId="{A5ECD877-5304-47C4-9985-692CA209C489}" type="pres">
      <dgm:prSet presAssocID="{1A0CB89E-6291-4B9F-B4D8-1C9497F0C430}" presName="background4" presStyleLbl="node4" presStyleIdx="1" presStyleCnt="5"/>
      <dgm:spPr/>
    </dgm:pt>
    <dgm:pt modelId="{CA45015E-E3ED-47F3-8199-A948FADFB50F}" type="pres">
      <dgm:prSet presAssocID="{1A0CB89E-6291-4B9F-B4D8-1C9497F0C430}" presName="text4" presStyleLbl="fgAcc4" presStyleIdx="1" presStyleCnt="5" custScaleY="1099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87DC37-6243-43E0-804A-B145D98ACC17}" type="pres">
      <dgm:prSet presAssocID="{1A0CB89E-6291-4B9F-B4D8-1C9497F0C430}" presName="hierChild5" presStyleCnt="0"/>
      <dgm:spPr/>
    </dgm:pt>
    <dgm:pt modelId="{76910F56-8155-40CA-97CA-B63661B9B7FD}" type="pres">
      <dgm:prSet presAssocID="{92642F5D-5874-4D76-93E9-9AE0318BF64A}" presName="Name17" presStyleLbl="parChTrans1D3" presStyleIdx="2" presStyleCnt="5"/>
      <dgm:spPr/>
      <dgm:t>
        <a:bodyPr/>
        <a:lstStyle/>
        <a:p>
          <a:endParaRPr lang="ru-RU"/>
        </a:p>
      </dgm:t>
    </dgm:pt>
    <dgm:pt modelId="{6DB5D924-EED5-41BD-BE9A-894CE9313207}" type="pres">
      <dgm:prSet presAssocID="{D943D7B4-4DD2-41F6-A518-1DB7D0649081}" presName="hierRoot3" presStyleCnt="0"/>
      <dgm:spPr/>
    </dgm:pt>
    <dgm:pt modelId="{7EE51203-4252-486B-9A91-5EEDBE074A34}" type="pres">
      <dgm:prSet presAssocID="{D943D7B4-4DD2-41F6-A518-1DB7D0649081}" presName="composite3" presStyleCnt="0"/>
      <dgm:spPr/>
    </dgm:pt>
    <dgm:pt modelId="{F36189D4-6699-40B9-B1FE-43CA561AF197}" type="pres">
      <dgm:prSet presAssocID="{D943D7B4-4DD2-41F6-A518-1DB7D0649081}" presName="background3" presStyleLbl="node3" presStyleIdx="2" presStyleCnt="5"/>
      <dgm:spPr/>
    </dgm:pt>
    <dgm:pt modelId="{DB7E0111-84C5-489D-A1AD-8C377215D53E}" type="pres">
      <dgm:prSet presAssocID="{D943D7B4-4DD2-41F6-A518-1DB7D0649081}" presName="text3" presStyleLbl="fgAcc3" presStyleIdx="2" presStyleCnt="5" custScaleY="1081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B1C1AF-1E27-44B9-9D41-40F17316DEEC}" type="pres">
      <dgm:prSet presAssocID="{D943D7B4-4DD2-41F6-A518-1DB7D0649081}" presName="hierChild4" presStyleCnt="0"/>
      <dgm:spPr/>
    </dgm:pt>
    <dgm:pt modelId="{45C8D3C4-3DB2-441A-B7F2-C95C13A0FEE6}" type="pres">
      <dgm:prSet presAssocID="{4C742CD7-02A8-4692-9F1D-D4C40375EC79}" presName="Name23" presStyleLbl="parChTrans1D4" presStyleIdx="2" presStyleCnt="5"/>
      <dgm:spPr/>
      <dgm:t>
        <a:bodyPr/>
        <a:lstStyle/>
        <a:p>
          <a:endParaRPr lang="ru-RU"/>
        </a:p>
      </dgm:t>
    </dgm:pt>
    <dgm:pt modelId="{85CEED69-D27C-4EAE-8E96-79EFE247FCFD}" type="pres">
      <dgm:prSet presAssocID="{660F834B-2BDE-4DD7-9C9E-936218E40053}" presName="hierRoot4" presStyleCnt="0"/>
      <dgm:spPr/>
    </dgm:pt>
    <dgm:pt modelId="{CF407541-8857-4AE1-A03E-BDED6570D05A}" type="pres">
      <dgm:prSet presAssocID="{660F834B-2BDE-4DD7-9C9E-936218E40053}" presName="composite4" presStyleCnt="0"/>
      <dgm:spPr/>
    </dgm:pt>
    <dgm:pt modelId="{E090AF09-E5A6-42C8-BE3C-F99218C2F568}" type="pres">
      <dgm:prSet presAssocID="{660F834B-2BDE-4DD7-9C9E-936218E40053}" presName="background4" presStyleLbl="node4" presStyleIdx="2" presStyleCnt="5"/>
      <dgm:spPr/>
    </dgm:pt>
    <dgm:pt modelId="{89EA0C24-2F6E-4E6D-98F3-0225E6EF36D1}" type="pres">
      <dgm:prSet presAssocID="{660F834B-2BDE-4DD7-9C9E-936218E40053}" presName="text4" presStyleLbl="fgAcc4" presStyleIdx="2" presStyleCnt="5" custScaleX="121359" custScaleY="120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977B25-C4FA-49C5-9F33-902C28BC36DB}" type="pres">
      <dgm:prSet presAssocID="{660F834B-2BDE-4DD7-9C9E-936218E40053}" presName="hierChild5" presStyleCnt="0"/>
      <dgm:spPr/>
    </dgm:pt>
    <dgm:pt modelId="{C41BFBE1-4C83-462E-868A-52B36577F699}" type="pres">
      <dgm:prSet presAssocID="{E061D226-91D6-4B5F-A6AF-C5C5718D0E4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A0E16FD5-20C2-4084-921C-9D864E23D5D3}" type="pres">
      <dgm:prSet presAssocID="{58B47ADB-FBAA-459F-BC1D-FC569E60D7B0}" presName="hierRoot2" presStyleCnt="0"/>
      <dgm:spPr/>
    </dgm:pt>
    <dgm:pt modelId="{129B7395-9189-472D-922A-3089E90829DE}" type="pres">
      <dgm:prSet presAssocID="{58B47ADB-FBAA-459F-BC1D-FC569E60D7B0}" presName="composite2" presStyleCnt="0"/>
      <dgm:spPr/>
    </dgm:pt>
    <dgm:pt modelId="{3BCA871C-280D-4C90-BE2F-7C52286553C9}" type="pres">
      <dgm:prSet presAssocID="{58B47ADB-FBAA-459F-BC1D-FC569E60D7B0}" presName="background2" presStyleLbl="node2" presStyleIdx="1" presStyleCnt="2"/>
      <dgm:spPr/>
    </dgm:pt>
    <dgm:pt modelId="{1DCDA4D7-0FCA-4078-8BB0-1360C8C024B7}" type="pres">
      <dgm:prSet presAssocID="{58B47ADB-FBAA-459F-BC1D-FC569E60D7B0}" presName="text2" presStyleLbl="fgAcc2" presStyleIdx="1" presStyleCnt="2" custScaleX="273253" custScaleY="75154" custLinFactNeighborX="-744" custLinFactNeighborY="4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F13C6C-FB7A-4448-8B9D-BCE1F77D9C03}" type="pres">
      <dgm:prSet presAssocID="{58B47ADB-FBAA-459F-BC1D-FC569E60D7B0}" presName="hierChild3" presStyleCnt="0"/>
      <dgm:spPr/>
    </dgm:pt>
    <dgm:pt modelId="{3789DB40-BFF7-43F9-BC68-1D654E688E90}" type="pres">
      <dgm:prSet presAssocID="{BE356268-4EBD-4076-A163-41F8BEB4E9A2}" presName="Name17" presStyleLbl="parChTrans1D3" presStyleIdx="3" presStyleCnt="5"/>
      <dgm:spPr/>
      <dgm:t>
        <a:bodyPr/>
        <a:lstStyle/>
        <a:p>
          <a:endParaRPr lang="ru-RU"/>
        </a:p>
      </dgm:t>
    </dgm:pt>
    <dgm:pt modelId="{0A4CAE53-CEE3-4BED-973D-15FF7B24EF5C}" type="pres">
      <dgm:prSet presAssocID="{50414C32-90EE-4EBB-89DE-B2B0BBAB9437}" presName="hierRoot3" presStyleCnt="0"/>
      <dgm:spPr/>
    </dgm:pt>
    <dgm:pt modelId="{F3FAC2C1-215E-466E-9133-3AA2A8574708}" type="pres">
      <dgm:prSet presAssocID="{50414C32-90EE-4EBB-89DE-B2B0BBAB9437}" presName="composite3" presStyleCnt="0"/>
      <dgm:spPr/>
    </dgm:pt>
    <dgm:pt modelId="{34DBA691-14A6-4AE1-9104-E8ED0C549E4D}" type="pres">
      <dgm:prSet presAssocID="{50414C32-90EE-4EBB-89DE-B2B0BBAB9437}" presName="background3" presStyleLbl="node3" presStyleIdx="3" presStyleCnt="5"/>
      <dgm:spPr/>
    </dgm:pt>
    <dgm:pt modelId="{CB3C71CB-2EF6-4CDA-A42B-457055E08857}" type="pres">
      <dgm:prSet presAssocID="{50414C32-90EE-4EBB-89DE-B2B0BBAB9437}" presName="text3" presStyleLbl="fgAcc3" presStyleIdx="3" presStyleCnt="5" custScaleY="1544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FD0B91-0A7C-400A-867B-40B0AF7FAD73}" type="pres">
      <dgm:prSet presAssocID="{50414C32-90EE-4EBB-89DE-B2B0BBAB9437}" presName="hierChild4" presStyleCnt="0"/>
      <dgm:spPr/>
    </dgm:pt>
    <dgm:pt modelId="{80B8F963-8679-4E4D-90B2-2D72181F8593}" type="pres">
      <dgm:prSet presAssocID="{3A5A1C21-1650-41B7-B084-C41F6FF704F0}" presName="Name23" presStyleLbl="parChTrans1D4" presStyleIdx="3" presStyleCnt="5"/>
      <dgm:spPr/>
      <dgm:t>
        <a:bodyPr/>
        <a:lstStyle/>
        <a:p>
          <a:endParaRPr lang="ru-RU"/>
        </a:p>
      </dgm:t>
    </dgm:pt>
    <dgm:pt modelId="{A1601AD4-AC8F-494E-8E75-82AD2246416E}" type="pres">
      <dgm:prSet presAssocID="{4BDF67BC-E5F5-4EA8-B99D-227008D0D035}" presName="hierRoot4" presStyleCnt="0"/>
      <dgm:spPr/>
    </dgm:pt>
    <dgm:pt modelId="{B3A22AEF-CEA9-4CC9-B31D-CA2D7213E3D7}" type="pres">
      <dgm:prSet presAssocID="{4BDF67BC-E5F5-4EA8-B99D-227008D0D035}" presName="composite4" presStyleCnt="0"/>
      <dgm:spPr/>
    </dgm:pt>
    <dgm:pt modelId="{1AB14E9C-9D93-4EE6-A582-E21D7695E321}" type="pres">
      <dgm:prSet presAssocID="{4BDF67BC-E5F5-4EA8-B99D-227008D0D035}" presName="background4" presStyleLbl="node4" presStyleIdx="3" presStyleCnt="5"/>
      <dgm:spPr/>
    </dgm:pt>
    <dgm:pt modelId="{31F5E28E-F878-459E-9FAA-FD2C24C82EE9}" type="pres">
      <dgm:prSet presAssocID="{4BDF67BC-E5F5-4EA8-B99D-227008D0D035}" presName="text4" presStyleLbl="fgAcc4" presStyleIdx="3" presStyleCnt="5" custScaleY="173595" custLinFactNeighborX="4919" custLinFactNeighborY="-135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6A2925-276A-412F-8E08-2B448B266F7C}" type="pres">
      <dgm:prSet presAssocID="{4BDF67BC-E5F5-4EA8-B99D-227008D0D035}" presName="hierChild5" presStyleCnt="0"/>
      <dgm:spPr/>
    </dgm:pt>
    <dgm:pt modelId="{D3879D6C-131F-4E1C-896D-946DB8E05C9F}" type="pres">
      <dgm:prSet presAssocID="{9C2E8C91-279A-4A19-AAFF-0A73D479FC20}" presName="Name17" presStyleLbl="parChTrans1D3" presStyleIdx="4" presStyleCnt="5"/>
      <dgm:spPr/>
      <dgm:t>
        <a:bodyPr/>
        <a:lstStyle/>
        <a:p>
          <a:endParaRPr lang="ru-RU"/>
        </a:p>
      </dgm:t>
    </dgm:pt>
    <dgm:pt modelId="{1D5180FF-BD60-4F3C-B28E-248304E68C6A}" type="pres">
      <dgm:prSet presAssocID="{8A4622F5-8927-4EAB-B738-B87251666E4E}" presName="hierRoot3" presStyleCnt="0"/>
      <dgm:spPr/>
    </dgm:pt>
    <dgm:pt modelId="{D2E7C03A-BD7E-40CB-9149-AB65F07D4092}" type="pres">
      <dgm:prSet presAssocID="{8A4622F5-8927-4EAB-B738-B87251666E4E}" presName="composite3" presStyleCnt="0"/>
      <dgm:spPr/>
    </dgm:pt>
    <dgm:pt modelId="{706F8D3B-C4B1-4F17-8949-2080706E9174}" type="pres">
      <dgm:prSet presAssocID="{8A4622F5-8927-4EAB-B738-B87251666E4E}" presName="background3" presStyleLbl="node3" presStyleIdx="4" presStyleCnt="5"/>
      <dgm:spPr/>
    </dgm:pt>
    <dgm:pt modelId="{673CE573-8A55-45E2-BDF9-4AB50B0B65C2}" type="pres">
      <dgm:prSet presAssocID="{8A4622F5-8927-4EAB-B738-B87251666E4E}" presName="text3" presStyleLbl="fgAcc3" presStyleIdx="4" presStyleCnt="5" custScaleY="1011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5A5BBB-3E64-49BE-B3B0-8D913D2D11FE}" type="pres">
      <dgm:prSet presAssocID="{8A4622F5-8927-4EAB-B738-B87251666E4E}" presName="hierChild4" presStyleCnt="0"/>
      <dgm:spPr/>
    </dgm:pt>
    <dgm:pt modelId="{52EEB36D-3A74-438A-BC83-CBF0C9209C34}" type="pres">
      <dgm:prSet presAssocID="{44E9E262-DE80-4ABD-8438-AAE14ADB0DF0}" presName="Name23" presStyleLbl="parChTrans1D4" presStyleIdx="4" presStyleCnt="5"/>
      <dgm:spPr/>
      <dgm:t>
        <a:bodyPr/>
        <a:lstStyle/>
        <a:p>
          <a:endParaRPr lang="ru-RU"/>
        </a:p>
      </dgm:t>
    </dgm:pt>
    <dgm:pt modelId="{2D70EA90-9BC1-4994-8C61-63A48854453C}" type="pres">
      <dgm:prSet presAssocID="{7ECE19EB-D549-430F-B7DE-78E536C3A641}" presName="hierRoot4" presStyleCnt="0"/>
      <dgm:spPr/>
    </dgm:pt>
    <dgm:pt modelId="{21693FF7-BA6F-4FAB-A431-770E6D0B55D1}" type="pres">
      <dgm:prSet presAssocID="{7ECE19EB-D549-430F-B7DE-78E536C3A641}" presName="composite4" presStyleCnt="0"/>
      <dgm:spPr/>
    </dgm:pt>
    <dgm:pt modelId="{993254C6-C13A-4421-9BBE-3880431A2B95}" type="pres">
      <dgm:prSet presAssocID="{7ECE19EB-D549-430F-B7DE-78E536C3A641}" presName="background4" presStyleLbl="node4" presStyleIdx="4" presStyleCnt="5"/>
      <dgm:spPr/>
    </dgm:pt>
    <dgm:pt modelId="{B632D385-A4E9-4EF9-82A1-DF72D253D686}" type="pres">
      <dgm:prSet presAssocID="{7ECE19EB-D549-430F-B7DE-78E536C3A641}" presName="text4" presStyleLbl="fgAcc4" presStyleIdx="4" presStyleCnt="5" custScaleX="111577" custScaleY="1873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D54A08-3D93-4E1D-B8ED-838CDE795DE5}" type="pres">
      <dgm:prSet presAssocID="{7ECE19EB-D549-430F-B7DE-78E536C3A641}" presName="hierChild5" presStyleCnt="0"/>
      <dgm:spPr/>
    </dgm:pt>
  </dgm:ptLst>
  <dgm:cxnLst>
    <dgm:cxn modelId="{DB9D52CD-3995-41BD-9E04-6D325F057EB1}" srcId="{58B47ADB-FBAA-459F-BC1D-FC569E60D7B0}" destId="{8A4622F5-8927-4EAB-B738-B87251666E4E}" srcOrd="1" destOrd="0" parTransId="{9C2E8C91-279A-4A19-AAFF-0A73D479FC20}" sibTransId="{88FA9D0F-46FF-4886-B9F5-4FC7103D7EB2}"/>
    <dgm:cxn modelId="{0BC82370-51F8-4F6F-8A43-07836AB7CB0E}" type="presOf" srcId="{AEE8D74F-6572-4473-A271-4C6DBFF07F02}" destId="{9B8C2F58-FBBC-4A06-B541-1B0EE8570E44}" srcOrd="0" destOrd="0" presId="urn:microsoft.com/office/officeart/2005/8/layout/hierarchy1"/>
    <dgm:cxn modelId="{4C7396F2-FE6E-45C6-9959-6928B61AF5FD}" srcId="{8A4622F5-8927-4EAB-B738-B87251666E4E}" destId="{7ECE19EB-D549-430F-B7DE-78E536C3A641}" srcOrd="0" destOrd="0" parTransId="{44E9E262-DE80-4ABD-8438-AAE14ADB0DF0}" sibTransId="{6E60D81B-30CD-4D77-BCA5-3D3C8E9CBE18}"/>
    <dgm:cxn modelId="{17F941FD-5410-490B-A108-7FD17247C9C0}" type="presOf" srcId="{58B47ADB-FBAA-459F-BC1D-FC569E60D7B0}" destId="{1DCDA4D7-0FCA-4078-8BB0-1360C8C024B7}" srcOrd="0" destOrd="0" presId="urn:microsoft.com/office/officeart/2005/8/layout/hierarchy1"/>
    <dgm:cxn modelId="{E470EBB4-9849-4F71-ACA4-7313D39EE242}" type="presOf" srcId="{2BFF1D8E-2561-47EB-B453-CD2D0EF69A2B}" destId="{C959644F-42F3-4F19-A031-AB8D2B7ED520}" srcOrd="0" destOrd="0" presId="urn:microsoft.com/office/officeart/2005/8/layout/hierarchy1"/>
    <dgm:cxn modelId="{9BAD4FD6-7A5F-4F1B-BDBA-7AA2C7EBABDF}" srcId="{97EAE6B5-FB71-408C-AB12-88BBBA8CB04A}" destId="{71172998-4A15-40CA-BB42-150950BD926B}" srcOrd="0" destOrd="0" parTransId="{3658A92B-0537-4085-97D0-44BDFF86C996}" sibTransId="{2344F46A-B592-4CF9-A949-0CF9A411BE0E}"/>
    <dgm:cxn modelId="{F43EC767-C09E-4BAE-B60C-E3AF3F154F80}" type="presOf" srcId="{3A5A1C21-1650-41B7-B084-C41F6FF704F0}" destId="{80B8F963-8679-4E4D-90B2-2D72181F8593}" srcOrd="0" destOrd="0" presId="urn:microsoft.com/office/officeart/2005/8/layout/hierarchy1"/>
    <dgm:cxn modelId="{8E8A4DD6-59D8-4A5A-B707-56C51C25AFF3}" type="presOf" srcId="{4C742CD7-02A8-4692-9F1D-D4C40375EC79}" destId="{45C8D3C4-3DB2-441A-B7F2-C95C13A0FEE6}" srcOrd="0" destOrd="0" presId="urn:microsoft.com/office/officeart/2005/8/layout/hierarchy1"/>
    <dgm:cxn modelId="{78C7F37D-B622-4B5B-8038-66ED5BFE2BD9}" type="presOf" srcId="{D943D7B4-4DD2-41F6-A518-1DB7D0649081}" destId="{DB7E0111-84C5-489D-A1AD-8C377215D53E}" srcOrd="0" destOrd="0" presId="urn:microsoft.com/office/officeart/2005/8/layout/hierarchy1"/>
    <dgm:cxn modelId="{2A3BC352-E8F4-4AD9-87E7-1CCADD030D83}" type="presOf" srcId="{9C2E8C91-279A-4A19-AAFF-0A73D479FC20}" destId="{D3879D6C-131F-4E1C-896D-946DB8E05C9F}" srcOrd="0" destOrd="0" presId="urn:microsoft.com/office/officeart/2005/8/layout/hierarchy1"/>
    <dgm:cxn modelId="{7E4A18DC-B31A-4294-9944-A63F431ADF8D}" srcId="{C928CBB3-ED65-4B4C-B1C8-3ECEB489A9A6}" destId="{97EAE6B5-FB71-408C-AB12-88BBBA8CB04A}" srcOrd="0" destOrd="0" parTransId="{692087C7-377F-450F-8A45-3CA95B3F550E}" sibTransId="{BA9D8B42-B6A4-4774-8D4C-842ADAA153DE}"/>
    <dgm:cxn modelId="{0E7460F4-B0B1-4DC4-B4FC-F0FA04DCB947}" type="presOf" srcId="{24F625C9-0608-4685-B430-E093F4AA791C}" destId="{6DC03C99-8251-4393-AA99-B27815BE3D20}" srcOrd="0" destOrd="0" presId="urn:microsoft.com/office/officeart/2005/8/layout/hierarchy1"/>
    <dgm:cxn modelId="{93809B47-D8F0-4E81-896F-BBE7CAFF793B}" type="presOf" srcId="{97EAE6B5-FB71-408C-AB12-88BBBA8CB04A}" destId="{520DC9B3-9A4A-47B9-BCC5-12201135E2B2}" srcOrd="0" destOrd="0" presId="urn:microsoft.com/office/officeart/2005/8/layout/hierarchy1"/>
    <dgm:cxn modelId="{A73200DF-6CC4-4848-B92E-857259A23C6E}" srcId="{71172998-4A15-40CA-BB42-150950BD926B}" destId="{7BFD1538-817F-4377-B366-868CF0DC4A34}" srcOrd="0" destOrd="0" parTransId="{2BFF1D8E-2561-47EB-B453-CD2D0EF69A2B}" sibTransId="{180FE644-C34B-4E81-88D1-BC7BEFDE1EA6}"/>
    <dgm:cxn modelId="{685C8AEE-B605-4A92-B4EA-90BEE0DDFAD4}" type="presOf" srcId="{4BDF67BC-E5F5-4EA8-B99D-227008D0D035}" destId="{31F5E28E-F878-459E-9FAA-FD2C24C82EE9}" srcOrd="0" destOrd="0" presId="urn:microsoft.com/office/officeart/2005/8/layout/hierarchy1"/>
    <dgm:cxn modelId="{BDB06CA9-81B1-42CC-8ADF-E25AA52AA1BB}" type="presOf" srcId="{EF6317EB-1881-4C18-B202-EE62711A275C}" destId="{0453FDEB-3DB6-44AF-9DAE-17025ED8CDD1}" srcOrd="0" destOrd="0" presId="urn:microsoft.com/office/officeart/2005/8/layout/hierarchy1"/>
    <dgm:cxn modelId="{8E17609A-A3E2-4EEF-99D6-0A006002152C}" srcId="{71172998-4A15-40CA-BB42-150950BD926B}" destId="{A146969F-ABCC-4579-9A3D-730361C2776B}" srcOrd="1" destOrd="0" parTransId="{B7B92E80-147D-44BD-A72A-B5E528D27772}" sibTransId="{26D0642A-0CF8-43BB-B33F-42914D933DE5}"/>
    <dgm:cxn modelId="{21C3A8C1-550D-4E37-85E3-4D5C3221F439}" type="presOf" srcId="{E061D226-91D6-4B5F-A6AF-C5C5718D0E48}" destId="{C41BFBE1-4C83-462E-868A-52B36577F699}" srcOrd="0" destOrd="0" presId="urn:microsoft.com/office/officeart/2005/8/layout/hierarchy1"/>
    <dgm:cxn modelId="{0F85BC27-18C2-47A7-8B30-81630873D287}" srcId="{A146969F-ABCC-4579-9A3D-730361C2776B}" destId="{1A0CB89E-6291-4B9F-B4D8-1C9497F0C430}" srcOrd="0" destOrd="0" parTransId="{AEE8D74F-6572-4473-A271-4C6DBFF07F02}" sibTransId="{9D1E7ACB-FBAF-4AB2-9FDF-52AA89C61E76}"/>
    <dgm:cxn modelId="{2E0252F0-1BA7-4906-9276-C7B4575705F8}" srcId="{D943D7B4-4DD2-41F6-A518-1DB7D0649081}" destId="{660F834B-2BDE-4DD7-9C9E-936218E40053}" srcOrd="0" destOrd="0" parTransId="{4C742CD7-02A8-4692-9F1D-D4C40375EC79}" sibTransId="{6DE38CD6-033E-4E86-8E1B-F19A03BD61C7}"/>
    <dgm:cxn modelId="{419CECA0-298D-4401-BAF2-39B2CBCDA94F}" type="presOf" srcId="{44E9E262-DE80-4ABD-8438-AAE14ADB0DF0}" destId="{52EEB36D-3A74-438A-BC83-CBF0C9209C34}" srcOrd="0" destOrd="0" presId="urn:microsoft.com/office/officeart/2005/8/layout/hierarchy1"/>
    <dgm:cxn modelId="{FB847544-23BF-4CC3-A953-2AE05ECF5C1C}" type="presOf" srcId="{7ECE19EB-D549-430F-B7DE-78E536C3A641}" destId="{B632D385-A4E9-4EF9-82A1-DF72D253D686}" srcOrd="0" destOrd="0" presId="urn:microsoft.com/office/officeart/2005/8/layout/hierarchy1"/>
    <dgm:cxn modelId="{D3CC438E-D31F-459D-A3ED-631717812E0D}" type="presOf" srcId="{C928CBB3-ED65-4B4C-B1C8-3ECEB489A9A6}" destId="{82D5EC47-73DD-4F3B-8BBD-64344F432D9B}" srcOrd="0" destOrd="0" presId="urn:microsoft.com/office/officeart/2005/8/layout/hierarchy1"/>
    <dgm:cxn modelId="{F8302B26-0BEE-45A9-82FB-256C510D210C}" type="presOf" srcId="{1A0CB89E-6291-4B9F-B4D8-1C9497F0C430}" destId="{CA45015E-E3ED-47F3-8199-A948FADFB50F}" srcOrd="0" destOrd="0" presId="urn:microsoft.com/office/officeart/2005/8/layout/hierarchy1"/>
    <dgm:cxn modelId="{1CA94B38-3CC5-44AA-AF55-DE4537A79EDE}" type="presOf" srcId="{50414C32-90EE-4EBB-89DE-B2B0BBAB9437}" destId="{CB3C71CB-2EF6-4CDA-A42B-457055E08857}" srcOrd="0" destOrd="0" presId="urn:microsoft.com/office/officeart/2005/8/layout/hierarchy1"/>
    <dgm:cxn modelId="{B502AD66-6E31-4971-A1CB-E0756A35EFCD}" type="presOf" srcId="{8A4622F5-8927-4EAB-B738-B87251666E4E}" destId="{673CE573-8A55-45E2-BDF9-4AB50B0B65C2}" srcOrd="0" destOrd="0" presId="urn:microsoft.com/office/officeart/2005/8/layout/hierarchy1"/>
    <dgm:cxn modelId="{40647F0C-ECD3-4170-A33D-9519B7D93E15}" type="presOf" srcId="{71172998-4A15-40CA-BB42-150950BD926B}" destId="{A09656A1-60EE-47E8-9AE6-C087B4807FDB}" srcOrd="0" destOrd="0" presId="urn:microsoft.com/office/officeart/2005/8/layout/hierarchy1"/>
    <dgm:cxn modelId="{EBFE8F11-CDAD-4319-8B02-B05F767720B1}" type="presOf" srcId="{B7B92E80-147D-44BD-A72A-B5E528D27772}" destId="{8B24EC24-EA5B-475F-8453-DAD348F090E7}" srcOrd="0" destOrd="0" presId="urn:microsoft.com/office/officeart/2005/8/layout/hierarchy1"/>
    <dgm:cxn modelId="{0225E19A-73EB-42E9-942C-B80543ECCC80}" type="presOf" srcId="{7BFD1538-817F-4377-B366-868CF0DC4A34}" destId="{65EC69B0-9211-47AE-B54D-837657064C03}" srcOrd="0" destOrd="0" presId="urn:microsoft.com/office/officeart/2005/8/layout/hierarchy1"/>
    <dgm:cxn modelId="{9660B88E-AFCC-4A8C-A366-EA8491F2537C}" type="presOf" srcId="{BE356268-4EBD-4076-A163-41F8BEB4E9A2}" destId="{3789DB40-BFF7-43F9-BC68-1D654E688E90}" srcOrd="0" destOrd="0" presId="urn:microsoft.com/office/officeart/2005/8/layout/hierarchy1"/>
    <dgm:cxn modelId="{5129F3F3-DE23-49DD-B1C3-F2BB34C8BA1D}" type="presOf" srcId="{92642F5D-5874-4D76-93E9-9AE0318BF64A}" destId="{76910F56-8155-40CA-97CA-B63661B9B7FD}" srcOrd="0" destOrd="0" presId="urn:microsoft.com/office/officeart/2005/8/layout/hierarchy1"/>
    <dgm:cxn modelId="{FFF2F136-E431-4DA6-ACFA-9C699C4863CE}" srcId="{71172998-4A15-40CA-BB42-150950BD926B}" destId="{D943D7B4-4DD2-41F6-A518-1DB7D0649081}" srcOrd="2" destOrd="0" parTransId="{92642F5D-5874-4D76-93E9-9AE0318BF64A}" sibTransId="{4E89E182-3FD9-41F6-A123-3E396FFE1C3F}"/>
    <dgm:cxn modelId="{343F76F6-F038-4A11-BE9E-B451B1545371}" srcId="{58B47ADB-FBAA-459F-BC1D-FC569E60D7B0}" destId="{50414C32-90EE-4EBB-89DE-B2B0BBAB9437}" srcOrd="0" destOrd="0" parTransId="{BE356268-4EBD-4076-A163-41F8BEB4E9A2}" sibTransId="{DD271CE7-E3A0-471C-B789-D6FFDEBBA0F1}"/>
    <dgm:cxn modelId="{838750BA-9E73-4C9B-AEBD-8CCBC69E73F6}" srcId="{97EAE6B5-FB71-408C-AB12-88BBBA8CB04A}" destId="{58B47ADB-FBAA-459F-BC1D-FC569E60D7B0}" srcOrd="1" destOrd="0" parTransId="{E061D226-91D6-4B5F-A6AF-C5C5718D0E48}" sibTransId="{32D688D5-1DEA-45DD-B21A-0F5A8EC8AE1D}"/>
    <dgm:cxn modelId="{DB3AAEE9-3B1C-4D50-8126-2B07563F73CD}" type="presOf" srcId="{3658A92B-0537-4085-97D0-44BDFF86C996}" destId="{A5E881F2-4E2D-461B-AF6A-2E3FAD2A9380}" srcOrd="0" destOrd="0" presId="urn:microsoft.com/office/officeart/2005/8/layout/hierarchy1"/>
    <dgm:cxn modelId="{95C8F145-BBB3-4983-9AFB-DE134AD5CAD7}" srcId="{50414C32-90EE-4EBB-89DE-B2B0BBAB9437}" destId="{4BDF67BC-E5F5-4EA8-B99D-227008D0D035}" srcOrd="0" destOrd="0" parTransId="{3A5A1C21-1650-41B7-B084-C41F6FF704F0}" sibTransId="{EE687A49-2A6B-4BFB-AA6C-A32D7AF70343}"/>
    <dgm:cxn modelId="{07C2146D-E94A-402B-96D3-871974807C32}" type="presOf" srcId="{660F834B-2BDE-4DD7-9C9E-936218E40053}" destId="{89EA0C24-2F6E-4E6D-98F3-0225E6EF36D1}" srcOrd="0" destOrd="0" presId="urn:microsoft.com/office/officeart/2005/8/layout/hierarchy1"/>
    <dgm:cxn modelId="{0D2EFEF6-B630-463C-BFE8-4DEF41FF814A}" type="presOf" srcId="{A146969F-ABCC-4579-9A3D-730361C2776B}" destId="{21753CF3-931E-407D-979E-997C88BF8F0C}" srcOrd="0" destOrd="0" presId="urn:microsoft.com/office/officeart/2005/8/layout/hierarchy1"/>
    <dgm:cxn modelId="{B29B17CD-5AE5-4E23-956D-C01257C7B374}" srcId="{7BFD1538-817F-4377-B366-868CF0DC4A34}" destId="{EF6317EB-1881-4C18-B202-EE62711A275C}" srcOrd="0" destOrd="0" parTransId="{24F625C9-0608-4685-B430-E093F4AA791C}" sibTransId="{D2448EBD-660F-4EF6-883D-BEA3B5546712}"/>
    <dgm:cxn modelId="{1DF3B7B9-228B-407A-9F83-72950947B524}" type="presParOf" srcId="{82D5EC47-73DD-4F3B-8BBD-64344F432D9B}" destId="{B5EC9D15-5ECF-4137-BF2C-8DF480E8BEFF}" srcOrd="0" destOrd="0" presId="urn:microsoft.com/office/officeart/2005/8/layout/hierarchy1"/>
    <dgm:cxn modelId="{F4C687A2-0598-4C94-93CC-479E540C5B5C}" type="presParOf" srcId="{B5EC9D15-5ECF-4137-BF2C-8DF480E8BEFF}" destId="{EAD5427F-6FAC-4D40-957A-79B461A063A4}" srcOrd="0" destOrd="0" presId="urn:microsoft.com/office/officeart/2005/8/layout/hierarchy1"/>
    <dgm:cxn modelId="{52B1983C-27D2-4D06-9E6A-98B60634E3F1}" type="presParOf" srcId="{EAD5427F-6FAC-4D40-957A-79B461A063A4}" destId="{9F79A173-156B-4F00-88FB-7A6C6867DF77}" srcOrd="0" destOrd="0" presId="urn:microsoft.com/office/officeart/2005/8/layout/hierarchy1"/>
    <dgm:cxn modelId="{7CCE41D6-604A-459A-A06D-FC2AED5E470C}" type="presParOf" srcId="{EAD5427F-6FAC-4D40-957A-79B461A063A4}" destId="{520DC9B3-9A4A-47B9-BCC5-12201135E2B2}" srcOrd="1" destOrd="0" presId="urn:microsoft.com/office/officeart/2005/8/layout/hierarchy1"/>
    <dgm:cxn modelId="{C0FD44ED-69D7-4BB7-9DDD-A38EA92F0430}" type="presParOf" srcId="{B5EC9D15-5ECF-4137-BF2C-8DF480E8BEFF}" destId="{514FE916-6E2F-4BD5-96B3-A87E4AFC4F09}" srcOrd="1" destOrd="0" presId="urn:microsoft.com/office/officeart/2005/8/layout/hierarchy1"/>
    <dgm:cxn modelId="{D76A5E0F-6B8F-47D9-97C4-E62F9568DAA0}" type="presParOf" srcId="{514FE916-6E2F-4BD5-96B3-A87E4AFC4F09}" destId="{A5E881F2-4E2D-461B-AF6A-2E3FAD2A9380}" srcOrd="0" destOrd="0" presId="urn:microsoft.com/office/officeart/2005/8/layout/hierarchy1"/>
    <dgm:cxn modelId="{5F20AD9C-5F53-4B78-8567-D02E48394274}" type="presParOf" srcId="{514FE916-6E2F-4BD5-96B3-A87E4AFC4F09}" destId="{3C245F5D-F38F-49E6-A7F4-258F18B51CCE}" srcOrd="1" destOrd="0" presId="urn:microsoft.com/office/officeart/2005/8/layout/hierarchy1"/>
    <dgm:cxn modelId="{7CAF4324-985F-41D0-9D29-25A13F6E54A1}" type="presParOf" srcId="{3C245F5D-F38F-49E6-A7F4-258F18B51CCE}" destId="{9594C5C8-76B8-4971-890C-7F29CBC56FD5}" srcOrd="0" destOrd="0" presId="urn:microsoft.com/office/officeart/2005/8/layout/hierarchy1"/>
    <dgm:cxn modelId="{727C26F6-144A-4EE6-9680-27C6BD3129DF}" type="presParOf" srcId="{9594C5C8-76B8-4971-890C-7F29CBC56FD5}" destId="{0A21886C-7E68-4E34-9042-34E826D73046}" srcOrd="0" destOrd="0" presId="urn:microsoft.com/office/officeart/2005/8/layout/hierarchy1"/>
    <dgm:cxn modelId="{9767DDD6-32A2-4A5D-97B1-B539EC17B3B5}" type="presParOf" srcId="{9594C5C8-76B8-4971-890C-7F29CBC56FD5}" destId="{A09656A1-60EE-47E8-9AE6-C087B4807FDB}" srcOrd="1" destOrd="0" presId="urn:microsoft.com/office/officeart/2005/8/layout/hierarchy1"/>
    <dgm:cxn modelId="{4F58CBFE-35C8-4E58-8A09-8277C95AF8F3}" type="presParOf" srcId="{3C245F5D-F38F-49E6-A7F4-258F18B51CCE}" destId="{A013FEFE-B687-4AC3-9FD7-B21D30DEAB64}" srcOrd="1" destOrd="0" presId="urn:microsoft.com/office/officeart/2005/8/layout/hierarchy1"/>
    <dgm:cxn modelId="{6809B140-4CB6-4BF2-A49D-6B9A511602EC}" type="presParOf" srcId="{A013FEFE-B687-4AC3-9FD7-B21D30DEAB64}" destId="{C959644F-42F3-4F19-A031-AB8D2B7ED520}" srcOrd="0" destOrd="0" presId="urn:microsoft.com/office/officeart/2005/8/layout/hierarchy1"/>
    <dgm:cxn modelId="{3BF56A9E-4716-4542-ABD8-6B940A0D2CAE}" type="presParOf" srcId="{A013FEFE-B687-4AC3-9FD7-B21D30DEAB64}" destId="{A21AA6B8-3920-47FF-B227-BE04C861E858}" srcOrd="1" destOrd="0" presId="urn:microsoft.com/office/officeart/2005/8/layout/hierarchy1"/>
    <dgm:cxn modelId="{85DCEB66-EA3D-4544-91F6-5FAAD472109C}" type="presParOf" srcId="{A21AA6B8-3920-47FF-B227-BE04C861E858}" destId="{B225028F-9272-4B38-A4E1-09BFEA053961}" srcOrd="0" destOrd="0" presId="urn:microsoft.com/office/officeart/2005/8/layout/hierarchy1"/>
    <dgm:cxn modelId="{989B536A-9296-435A-BFDF-8FBFD6231CC1}" type="presParOf" srcId="{B225028F-9272-4B38-A4E1-09BFEA053961}" destId="{6BED3656-C8F5-4177-A724-E0F9876F17B5}" srcOrd="0" destOrd="0" presId="urn:microsoft.com/office/officeart/2005/8/layout/hierarchy1"/>
    <dgm:cxn modelId="{CACBD55E-E8BF-4658-990B-543695A9F5D5}" type="presParOf" srcId="{B225028F-9272-4B38-A4E1-09BFEA053961}" destId="{65EC69B0-9211-47AE-B54D-837657064C03}" srcOrd="1" destOrd="0" presId="urn:microsoft.com/office/officeart/2005/8/layout/hierarchy1"/>
    <dgm:cxn modelId="{3CC82FA8-17DA-47C2-886B-038977BA065F}" type="presParOf" srcId="{A21AA6B8-3920-47FF-B227-BE04C861E858}" destId="{7880E0CC-DEDC-45B8-9C2E-A8AF76609D15}" srcOrd="1" destOrd="0" presId="urn:microsoft.com/office/officeart/2005/8/layout/hierarchy1"/>
    <dgm:cxn modelId="{7567BCB8-E0CB-423C-920E-50D3FA7337AC}" type="presParOf" srcId="{7880E0CC-DEDC-45B8-9C2E-A8AF76609D15}" destId="{6DC03C99-8251-4393-AA99-B27815BE3D20}" srcOrd="0" destOrd="0" presId="urn:microsoft.com/office/officeart/2005/8/layout/hierarchy1"/>
    <dgm:cxn modelId="{BDCCBAAC-4D85-4A94-B7F5-BC71CF76FD62}" type="presParOf" srcId="{7880E0CC-DEDC-45B8-9C2E-A8AF76609D15}" destId="{C1779F90-3D38-49D2-80B4-E175A98F4CEF}" srcOrd="1" destOrd="0" presId="urn:microsoft.com/office/officeart/2005/8/layout/hierarchy1"/>
    <dgm:cxn modelId="{39435E61-54E9-4041-AF0A-43E9453F34F6}" type="presParOf" srcId="{C1779F90-3D38-49D2-80B4-E175A98F4CEF}" destId="{83613426-BA65-4FE4-8D3C-49BFA38CDB17}" srcOrd="0" destOrd="0" presId="urn:microsoft.com/office/officeart/2005/8/layout/hierarchy1"/>
    <dgm:cxn modelId="{D47D3A93-9C69-4D1C-9A28-49F3D7B78CCA}" type="presParOf" srcId="{83613426-BA65-4FE4-8D3C-49BFA38CDB17}" destId="{2D666A27-C3E7-4AED-B17E-47CCC3FF3FBE}" srcOrd="0" destOrd="0" presId="urn:microsoft.com/office/officeart/2005/8/layout/hierarchy1"/>
    <dgm:cxn modelId="{DCE31018-3531-4E90-B860-E6E3087F529E}" type="presParOf" srcId="{83613426-BA65-4FE4-8D3C-49BFA38CDB17}" destId="{0453FDEB-3DB6-44AF-9DAE-17025ED8CDD1}" srcOrd="1" destOrd="0" presId="urn:microsoft.com/office/officeart/2005/8/layout/hierarchy1"/>
    <dgm:cxn modelId="{8487A0ED-F7E1-411E-B519-FDFA5230DA6A}" type="presParOf" srcId="{C1779F90-3D38-49D2-80B4-E175A98F4CEF}" destId="{8C8C838D-A4A1-434F-AC43-6B793B0BABBE}" srcOrd="1" destOrd="0" presId="urn:microsoft.com/office/officeart/2005/8/layout/hierarchy1"/>
    <dgm:cxn modelId="{EE635AC8-6487-4639-93E2-1FF3F88D9228}" type="presParOf" srcId="{A013FEFE-B687-4AC3-9FD7-B21D30DEAB64}" destId="{8B24EC24-EA5B-475F-8453-DAD348F090E7}" srcOrd="2" destOrd="0" presId="urn:microsoft.com/office/officeart/2005/8/layout/hierarchy1"/>
    <dgm:cxn modelId="{AF0B4BE0-284E-4019-B99A-85DB8874F01E}" type="presParOf" srcId="{A013FEFE-B687-4AC3-9FD7-B21D30DEAB64}" destId="{D8E2E44D-0302-4E6E-B647-A6869A0E5FDA}" srcOrd="3" destOrd="0" presId="urn:microsoft.com/office/officeart/2005/8/layout/hierarchy1"/>
    <dgm:cxn modelId="{9CDD148E-6CB2-468E-B8C1-1244E68FC13B}" type="presParOf" srcId="{D8E2E44D-0302-4E6E-B647-A6869A0E5FDA}" destId="{2A4F4A56-E4F5-40D5-9C28-3D3D6941A559}" srcOrd="0" destOrd="0" presId="urn:microsoft.com/office/officeart/2005/8/layout/hierarchy1"/>
    <dgm:cxn modelId="{77F68A51-A683-490F-BF31-4ACAA74DFFE3}" type="presParOf" srcId="{2A4F4A56-E4F5-40D5-9C28-3D3D6941A559}" destId="{A671C9EA-EE14-4E5A-BBB8-04FCD0AE7CAC}" srcOrd="0" destOrd="0" presId="urn:microsoft.com/office/officeart/2005/8/layout/hierarchy1"/>
    <dgm:cxn modelId="{6E603759-88EC-4598-BE97-08931853DF72}" type="presParOf" srcId="{2A4F4A56-E4F5-40D5-9C28-3D3D6941A559}" destId="{21753CF3-931E-407D-979E-997C88BF8F0C}" srcOrd="1" destOrd="0" presId="urn:microsoft.com/office/officeart/2005/8/layout/hierarchy1"/>
    <dgm:cxn modelId="{7F6B1D3D-6E01-4459-BB62-27D42B51CF1F}" type="presParOf" srcId="{D8E2E44D-0302-4E6E-B647-A6869A0E5FDA}" destId="{36D3D116-255E-4289-998D-1B86070CC617}" srcOrd="1" destOrd="0" presId="urn:microsoft.com/office/officeart/2005/8/layout/hierarchy1"/>
    <dgm:cxn modelId="{77209AB0-2A55-4CC0-9674-7E09A42F3C3B}" type="presParOf" srcId="{36D3D116-255E-4289-998D-1B86070CC617}" destId="{9B8C2F58-FBBC-4A06-B541-1B0EE8570E44}" srcOrd="0" destOrd="0" presId="urn:microsoft.com/office/officeart/2005/8/layout/hierarchy1"/>
    <dgm:cxn modelId="{63B7F6F1-CDAB-4839-ABFC-3A2846AC3A14}" type="presParOf" srcId="{36D3D116-255E-4289-998D-1B86070CC617}" destId="{A9277A01-F021-43A0-A557-7B02D75A5FB6}" srcOrd="1" destOrd="0" presId="urn:microsoft.com/office/officeart/2005/8/layout/hierarchy1"/>
    <dgm:cxn modelId="{064032EA-88C0-456F-B980-B9AEBFECA7AB}" type="presParOf" srcId="{A9277A01-F021-43A0-A557-7B02D75A5FB6}" destId="{64D76A7A-0C15-4F97-845E-C556939935F7}" srcOrd="0" destOrd="0" presId="urn:microsoft.com/office/officeart/2005/8/layout/hierarchy1"/>
    <dgm:cxn modelId="{F32BB395-2B7B-42E3-B7F2-2AE815F606D2}" type="presParOf" srcId="{64D76A7A-0C15-4F97-845E-C556939935F7}" destId="{A5ECD877-5304-47C4-9985-692CA209C489}" srcOrd="0" destOrd="0" presId="urn:microsoft.com/office/officeart/2005/8/layout/hierarchy1"/>
    <dgm:cxn modelId="{C1C43D8B-0AA1-40E4-AA56-778A3165AD04}" type="presParOf" srcId="{64D76A7A-0C15-4F97-845E-C556939935F7}" destId="{CA45015E-E3ED-47F3-8199-A948FADFB50F}" srcOrd="1" destOrd="0" presId="urn:microsoft.com/office/officeart/2005/8/layout/hierarchy1"/>
    <dgm:cxn modelId="{6650F454-2E17-461B-89A1-2EBF36BAA992}" type="presParOf" srcId="{A9277A01-F021-43A0-A557-7B02D75A5FB6}" destId="{9287DC37-6243-43E0-804A-B145D98ACC17}" srcOrd="1" destOrd="0" presId="urn:microsoft.com/office/officeart/2005/8/layout/hierarchy1"/>
    <dgm:cxn modelId="{9ABD4501-D8B9-49D6-A659-4864AB371714}" type="presParOf" srcId="{A013FEFE-B687-4AC3-9FD7-B21D30DEAB64}" destId="{76910F56-8155-40CA-97CA-B63661B9B7FD}" srcOrd="4" destOrd="0" presId="urn:microsoft.com/office/officeart/2005/8/layout/hierarchy1"/>
    <dgm:cxn modelId="{A90B7181-F386-4256-A9F8-20A2C0F077E8}" type="presParOf" srcId="{A013FEFE-B687-4AC3-9FD7-B21D30DEAB64}" destId="{6DB5D924-EED5-41BD-BE9A-894CE9313207}" srcOrd="5" destOrd="0" presId="urn:microsoft.com/office/officeart/2005/8/layout/hierarchy1"/>
    <dgm:cxn modelId="{700A275F-B024-473B-9446-711860F05378}" type="presParOf" srcId="{6DB5D924-EED5-41BD-BE9A-894CE9313207}" destId="{7EE51203-4252-486B-9A91-5EEDBE074A34}" srcOrd="0" destOrd="0" presId="urn:microsoft.com/office/officeart/2005/8/layout/hierarchy1"/>
    <dgm:cxn modelId="{753CD318-791F-4AC3-B8EB-FA01CAD6D9CA}" type="presParOf" srcId="{7EE51203-4252-486B-9A91-5EEDBE074A34}" destId="{F36189D4-6699-40B9-B1FE-43CA561AF197}" srcOrd="0" destOrd="0" presId="urn:microsoft.com/office/officeart/2005/8/layout/hierarchy1"/>
    <dgm:cxn modelId="{A4F1BF9D-6384-4D7C-9A65-3E6B8DC3C9FC}" type="presParOf" srcId="{7EE51203-4252-486B-9A91-5EEDBE074A34}" destId="{DB7E0111-84C5-489D-A1AD-8C377215D53E}" srcOrd="1" destOrd="0" presId="urn:microsoft.com/office/officeart/2005/8/layout/hierarchy1"/>
    <dgm:cxn modelId="{D81AD7C8-EB2D-42EE-9FCE-E3ED5A141554}" type="presParOf" srcId="{6DB5D924-EED5-41BD-BE9A-894CE9313207}" destId="{5DB1C1AF-1E27-44B9-9D41-40F17316DEEC}" srcOrd="1" destOrd="0" presId="urn:microsoft.com/office/officeart/2005/8/layout/hierarchy1"/>
    <dgm:cxn modelId="{9FE87CFE-FA1F-446F-A765-8546B961868A}" type="presParOf" srcId="{5DB1C1AF-1E27-44B9-9D41-40F17316DEEC}" destId="{45C8D3C4-3DB2-441A-B7F2-C95C13A0FEE6}" srcOrd="0" destOrd="0" presId="urn:microsoft.com/office/officeart/2005/8/layout/hierarchy1"/>
    <dgm:cxn modelId="{94EA5436-6282-4284-9F7A-B8575A7586F1}" type="presParOf" srcId="{5DB1C1AF-1E27-44B9-9D41-40F17316DEEC}" destId="{85CEED69-D27C-4EAE-8E96-79EFE247FCFD}" srcOrd="1" destOrd="0" presId="urn:microsoft.com/office/officeart/2005/8/layout/hierarchy1"/>
    <dgm:cxn modelId="{9A7672D9-D1C6-4CDC-8004-C27268C932DA}" type="presParOf" srcId="{85CEED69-D27C-4EAE-8E96-79EFE247FCFD}" destId="{CF407541-8857-4AE1-A03E-BDED6570D05A}" srcOrd="0" destOrd="0" presId="urn:microsoft.com/office/officeart/2005/8/layout/hierarchy1"/>
    <dgm:cxn modelId="{88DE4646-0881-4511-B124-1EC130A9772E}" type="presParOf" srcId="{CF407541-8857-4AE1-A03E-BDED6570D05A}" destId="{E090AF09-E5A6-42C8-BE3C-F99218C2F568}" srcOrd="0" destOrd="0" presId="urn:microsoft.com/office/officeart/2005/8/layout/hierarchy1"/>
    <dgm:cxn modelId="{B67DDC36-9D18-494D-9CFA-DEDB2D9D43D7}" type="presParOf" srcId="{CF407541-8857-4AE1-A03E-BDED6570D05A}" destId="{89EA0C24-2F6E-4E6D-98F3-0225E6EF36D1}" srcOrd="1" destOrd="0" presId="urn:microsoft.com/office/officeart/2005/8/layout/hierarchy1"/>
    <dgm:cxn modelId="{9AEB67D3-D0DF-49AB-A0E5-CB3DDDF71E0B}" type="presParOf" srcId="{85CEED69-D27C-4EAE-8E96-79EFE247FCFD}" destId="{BB977B25-C4FA-49C5-9F33-902C28BC36DB}" srcOrd="1" destOrd="0" presId="urn:microsoft.com/office/officeart/2005/8/layout/hierarchy1"/>
    <dgm:cxn modelId="{B1AB4486-4FA2-4693-81F6-F71160909231}" type="presParOf" srcId="{514FE916-6E2F-4BD5-96B3-A87E4AFC4F09}" destId="{C41BFBE1-4C83-462E-868A-52B36577F699}" srcOrd="2" destOrd="0" presId="urn:microsoft.com/office/officeart/2005/8/layout/hierarchy1"/>
    <dgm:cxn modelId="{2586FF83-1751-4BAF-9897-854D5A3DE01A}" type="presParOf" srcId="{514FE916-6E2F-4BD5-96B3-A87E4AFC4F09}" destId="{A0E16FD5-20C2-4084-921C-9D864E23D5D3}" srcOrd="3" destOrd="0" presId="urn:microsoft.com/office/officeart/2005/8/layout/hierarchy1"/>
    <dgm:cxn modelId="{A04282BF-65E5-4BDA-9A0A-FCEE927C762D}" type="presParOf" srcId="{A0E16FD5-20C2-4084-921C-9D864E23D5D3}" destId="{129B7395-9189-472D-922A-3089E90829DE}" srcOrd="0" destOrd="0" presId="urn:microsoft.com/office/officeart/2005/8/layout/hierarchy1"/>
    <dgm:cxn modelId="{51CF6577-B07A-4B61-8D4D-2F89275F2F23}" type="presParOf" srcId="{129B7395-9189-472D-922A-3089E90829DE}" destId="{3BCA871C-280D-4C90-BE2F-7C52286553C9}" srcOrd="0" destOrd="0" presId="urn:microsoft.com/office/officeart/2005/8/layout/hierarchy1"/>
    <dgm:cxn modelId="{CE542B81-2260-464C-834D-D77A23DEC182}" type="presParOf" srcId="{129B7395-9189-472D-922A-3089E90829DE}" destId="{1DCDA4D7-0FCA-4078-8BB0-1360C8C024B7}" srcOrd="1" destOrd="0" presId="urn:microsoft.com/office/officeart/2005/8/layout/hierarchy1"/>
    <dgm:cxn modelId="{261DD179-D536-4574-B754-CE74DFB8FFA3}" type="presParOf" srcId="{A0E16FD5-20C2-4084-921C-9D864E23D5D3}" destId="{A7F13C6C-FB7A-4448-8B9D-BCE1F77D9C03}" srcOrd="1" destOrd="0" presId="urn:microsoft.com/office/officeart/2005/8/layout/hierarchy1"/>
    <dgm:cxn modelId="{256673D4-0E8D-4FCA-B70D-85A7321D4C58}" type="presParOf" srcId="{A7F13C6C-FB7A-4448-8B9D-BCE1F77D9C03}" destId="{3789DB40-BFF7-43F9-BC68-1D654E688E90}" srcOrd="0" destOrd="0" presId="urn:microsoft.com/office/officeart/2005/8/layout/hierarchy1"/>
    <dgm:cxn modelId="{916A7712-D759-4F6E-A995-CFF63F648EC7}" type="presParOf" srcId="{A7F13C6C-FB7A-4448-8B9D-BCE1F77D9C03}" destId="{0A4CAE53-CEE3-4BED-973D-15FF7B24EF5C}" srcOrd="1" destOrd="0" presId="urn:microsoft.com/office/officeart/2005/8/layout/hierarchy1"/>
    <dgm:cxn modelId="{E2D4D3C2-6153-4E34-909F-1942964DD893}" type="presParOf" srcId="{0A4CAE53-CEE3-4BED-973D-15FF7B24EF5C}" destId="{F3FAC2C1-215E-466E-9133-3AA2A8574708}" srcOrd="0" destOrd="0" presId="urn:microsoft.com/office/officeart/2005/8/layout/hierarchy1"/>
    <dgm:cxn modelId="{A8B7C7BE-474E-44BD-93B3-A94433AC7A2F}" type="presParOf" srcId="{F3FAC2C1-215E-466E-9133-3AA2A8574708}" destId="{34DBA691-14A6-4AE1-9104-E8ED0C549E4D}" srcOrd="0" destOrd="0" presId="urn:microsoft.com/office/officeart/2005/8/layout/hierarchy1"/>
    <dgm:cxn modelId="{E6F3874B-E1AB-4CF3-955F-01312B79521E}" type="presParOf" srcId="{F3FAC2C1-215E-466E-9133-3AA2A8574708}" destId="{CB3C71CB-2EF6-4CDA-A42B-457055E08857}" srcOrd="1" destOrd="0" presId="urn:microsoft.com/office/officeart/2005/8/layout/hierarchy1"/>
    <dgm:cxn modelId="{8F4188BF-A7B5-427C-8810-9F50B27675E3}" type="presParOf" srcId="{0A4CAE53-CEE3-4BED-973D-15FF7B24EF5C}" destId="{96FD0B91-0A7C-400A-867B-40B0AF7FAD73}" srcOrd="1" destOrd="0" presId="urn:microsoft.com/office/officeart/2005/8/layout/hierarchy1"/>
    <dgm:cxn modelId="{5154068A-599F-4949-BD86-319D0CAE087C}" type="presParOf" srcId="{96FD0B91-0A7C-400A-867B-40B0AF7FAD73}" destId="{80B8F963-8679-4E4D-90B2-2D72181F8593}" srcOrd="0" destOrd="0" presId="urn:microsoft.com/office/officeart/2005/8/layout/hierarchy1"/>
    <dgm:cxn modelId="{7E3B9B7A-3C6E-4D59-8480-FA7918992546}" type="presParOf" srcId="{96FD0B91-0A7C-400A-867B-40B0AF7FAD73}" destId="{A1601AD4-AC8F-494E-8E75-82AD2246416E}" srcOrd="1" destOrd="0" presId="urn:microsoft.com/office/officeart/2005/8/layout/hierarchy1"/>
    <dgm:cxn modelId="{0CF07A8B-8DD6-42B3-A8F8-7D899B617CC2}" type="presParOf" srcId="{A1601AD4-AC8F-494E-8E75-82AD2246416E}" destId="{B3A22AEF-CEA9-4CC9-B31D-CA2D7213E3D7}" srcOrd="0" destOrd="0" presId="urn:microsoft.com/office/officeart/2005/8/layout/hierarchy1"/>
    <dgm:cxn modelId="{67484A12-4C4A-4517-9099-E14DECAAAEB2}" type="presParOf" srcId="{B3A22AEF-CEA9-4CC9-B31D-CA2D7213E3D7}" destId="{1AB14E9C-9D93-4EE6-A582-E21D7695E321}" srcOrd="0" destOrd="0" presId="urn:microsoft.com/office/officeart/2005/8/layout/hierarchy1"/>
    <dgm:cxn modelId="{B3063998-5F81-41CD-9291-F5B3AAB6BA87}" type="presParOf" srcId="{B3A22AEF-CEA9-4CC9-B31D-CA2D7213E3D7}" destId="{31F5E28E-F878-459E-9FAA-FD2C24C82EE9}" srcOrd="1" destOrd="0" presId="urn:microsoft.com/office/officeart/2005/8/layout/hierarchy1"/>
    <dgm:cxn modelId="{F7126C84-71F9-43F4-87C7-9289A2FB2F4B}" type="presParOf" srcId="{A1601AD4-AC8F-494E-8E75-82AD2246416E}" destId="{6D6A2925-276A-412F-8E08-2B448B266F7C}" srcOrd="1" destOrd="0" presId="urn:microsoft.com/office/officeart/2005/8/layout/hierarchy1"/>
    <dgm:cxn modelId="{4B074F4C-135A-4205-BBD7-1F58E1D8BE3D}" type="presParOf" srcId="{A7F13C6C-FB7A-4448-8B9D-BCE1F77D9C03}" destId="{D3879D6C-131F-4E1C-896D-946DB8E05C9F}" srcOrd="2" destOrd="0" presId="urn:microsoft.com/office/officeart/2005/8/layout/hierarchy1"/>
    <dgm:cxn modelId="{7C7F3FF6-8A56-4B23-ADD1-259EDD1F474C}" type="presParOf" srcId="{A7F13C6C-FB7A-4448-8B9D-BCE1F77D9C03}" destId="{1D5180FF-BD60-4F3C-B28E-248304E68C6A}" srcOrd="3" destOrd="0" presId="urn:microsoft.com/office/officeart/2005/8/layout/hierarchy1"/>
    <dgm:cxn modelId="{3B89971B-B034-4565-A9CD-ABEE11EEE601}" type="presParOf" srcId="{1D5180FF-BD60-4F3C-B28E-248304E68C6A}" destId="{D2E7C03A-BD7E-40CB-9149-AB65F07D4092}" srcOrd="0" destOrd="0" presId="urn:microsoft.com/office/officeart/2005/8/layout/hierarchy1"/>
    <dgm:cxn modelId="{B6D30CBB-7D87-4464-BC38-02F1F4D06EBE}" type="presParOf" srcId="{D2E7C03A-BD7E-40CB-9149-AB65F07D4092}" destId="{706F8D3B-C4B1-4F17-8949-2080706E9174}" srcOrd="0" destOrd="0" presId="urn:microsoft.com/office/officeart/2005/8/layout/hierarchy1"/>
    <dgm:cxn modelId="{F7B68B2D-7823-4182-9953-40F5C03E07F5}" type="presParOf" srcId="{D2E7C03A-BD7E-40CB-9149-AB65F07D4092}" destId="{673CE573-8A55-45E2-BDF9-4AB50B0B65C2}" srcOrd="1" destOrd="0" presId="urn:microsoft.com/office/officeart/2005/8/layout/hierarchy1"/>
    <dgm:cxn modelId="{E4969D2F-5DBD-4184-8703-505036415AFA}" type="presParOf" srcId="{1D5180FF-BD60-4F3C-B28E-248304E68C6A}" destId="{AC5A5BBB-3E64-49BE-B3B0-8D913D2D11FE}" srcOrd="1" destOrd="0" presId="urn:microsoft.com/office/officeart/2005/8/layout/hierarchy1"/>
    <dgm:cxn modelId="{58970FDD-4651-4769-9830-D178A39967F9}" type="presParOf" srcId="{AC5A5BBB-3E64-49BE-B3B0-8D913D2D11FE}" destId="{52EEB36D-3A74-438A-BC83-CBF0C9209C34}" srcOrd="0" destOrd="0" presId="urn:microsoft.com/office/officeart/2005/8/layout/hierarchy1"/>
    <dgm:cxn modelId="{E338AA2C-99F1-4524-9F16-79116D188A37}" type="presParOf" srcId="{AC5A5BBB-3E64-49BE-B3B0-8D913D2D11FE}" destId="{2D70EA90-9BC1-4994-8C61-63A48854453C}" srcOrd="1" destOrd="0" presId="urn:microsoft.com/office/officeart/2005/8/layout/hierarchy1"/>
    <dgm:cxn modelId="{D7D9015F-5C4C-4232-A1E6-85CA0F8C537D}" type="presParOf" srcId="{2D70EA90-9BC1-4994-8C61-63A48854453C}" destId="{21693FF7-BA6F-4FAB-A431-770E6D0B55D1}" srcOrd="0" destOrd="0" presId="urn:microsoft.com/office/officeart/2005/8/layout/hierarchy1"/>
    <dgm:cxn modelId="{BBA25F31-93E5-40BD-82D0-34C9FE8E9395}" type="presParOf" srcId="{21693FF7-BA6F-4FAB-A431-770E6D0B55D1}" destId="{993254C6-C13A-4421-9BBE-3880431A2B95}" srcOrd="0" destOrd="0" presId="urn:microsoft.com/office/officeart/2005/8/layout/hierarchy1"/>
    <dgm:cxn modelId="{619222E5-D772-4FD3-AD2E-C98AC41927C7}" type="presParOf" srcId="{21693FF7-BA6F-4FAB-A431-770E6D0B55D1}" destId="{B632D385-A4E9-4EF9-82A1-DF72D253D686}" srcOrd="1" destOrd="0" presId="urn:microsoft.com/office/officeart/2005/8/layout/hierarchy1"/>
    <dgm:cxn modelId="{0C9A49E7-84C8-4BF4-AC87-E8C2CE8698C3}" type="presParOf" srcId="{2D70EA90-9BC1-4994-8C61-63A48854453C}" destId="{1ED54A08-3D93-4E1D-B8ED-838CDE795D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928CBB3-ED65-4B4C-B1C8-3ECEB489A9A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7EAE6B5-FB71-408C-AB12-88BBBA8CB04A}">
      <dgm:prSet phldrT="[Текст]" custT="1"/>
      <dgm:spPr/>
      <dgm:t>
        <a:bodyPr/>
        <a:lstStyle/>
        <a:p>
          <a:r>
            <a:rPr lang="ru-RU" sz="1600" b="1" dirty="0" smtClean="0"/>
            <a:t>Снижение уровня преступности </a:t>
          </a:r>
        </a:p>
        <a:p>
          <a:r>
            <a:rPr lang="ru-RU" sz="1600" b="1" dirty="0" smtClean="0"/>
            <a:t>(главная цель)</a:t>
          </a:r>
          <a:endParaRPr lang="ru-RU" sz="1600" b="1" dirty="0"/>
        </a:p>
      </dgm:t>
    </dgm:pt>
    <dgm:pt modelId="{692087C7-377F-450F-8A45-3CA95B3F550E}" type="parTrans" cxnId="{7E4A18DC-B31A-4294-9944-A63F431ADF8D}">
      <dgm:prSet/>
      <dgm:spPr/>
      <dgm:t>
        <a:bodyPr/>
        <a:lstStyle/>
        <a:p>
          <a:endParaRPr lang="ru-RU" sz="1000"/>
        </a:p>
      </dgm:t>
    </dgm:pt>
    <dgm:pt modelId="{BA9D8B42-B6A4-4774-8D4C-842ADAA153DE}" type="sibTrans" cxnId="{7E4A18DC-B31A-4294-9944-A63F431ADF8D}">
      <dgm:prSet/>
      <dgm:spPr/>
      <dgm:t>
        <a:bodyPr/>
        <a:lstStyle/>
        <a:p>
          <a:endParaRPr lang="ru-RU" sz="1000"/>
        </a:p>
      </dgm:t>
    </dgm:pt>
    <dgm:pt modelId="{71172998-4A15-40CA-BB42-150950BD926B}">
      <dgm:prSet phldrT="[Текст]" custT="1"/>
      <dgm:spPr/>
      <dgm:t>
        <a:bodyPr/>
        <a:lstStyle/>
        <a:p>
          <a:r>
            <a:rPr lang="ru-RU" sz="1400" dirty="0" smtClean="0"/>
            <a:t>1-отраслевая цель </a:t>
          </a:r>
        </a:p>
        <a:p>
          <a:r>
            <a:rPr lang="ru-RU" sz="1400" dirty="0" smtClean="0"/>
            <a:t>Усилить надзор по пресечению оборота наркотиков</a:t>
          </a:r>
          <a:endParaRPr lang="ru-RU" sz="1400" dirty="0"/>
        </a:p>
      </dgm:t>
    </dgm:pt>
    <dgm:pt modelId="{3658A92B-0537-4085-97D0-44BDFF86C996}" type="parTrans" cxnId="{9BAD4FD6-7A5F-4F1B-BDBA-7AA2C7EBABDF}">
      <dgm:prSet/>
      <dgm:spPr/>
      <dgm:t>
        <a:bodyPr/>
        <a:lstStyle/>
        <a:p>
          <a:endParaRPr lang="ru-RU" sz="1000"/>
        </a:p>
      </dgm:t>
    </dgm:pt>
    <dgm:pt modelId="{2344F46A-B592-4CF9-A949-0CF9A411BE0E}" type="sibTrans" cxnId="{9BAD4FD6-7A5F-4F1B-BDBA-7AA2C7EBABDF}">
      <dgm:prSet/>
      <dgm:spPr/>
      <dgm:t>
        <a:bodyPr/>
        <a:lstStyle/>
        <a:p>
          <a:endParaRPr lang="ru-RU" sz="1000"/>
        </a:p>
      </dgm:t>
    </dgm:pt>
    <dgm:pt modelId="{7BFD1538-817F-4377-B366-868CF0DC4A34}">
      <dgm:prSet phldrT="[Текст]" custT="1"/>
      <dgm:spPr/>
      <dgm:t>
        <a:bodyPr/>
        <a:lstStyle/>
        <a:p>
          <a:r>
            <a:rPr lang="ru-RU" sz="1200" dirty="0" smtClean="0"/>
            <a:t>Задача 1.1.</a:t>
          </a:r>
        </a:p>
        <a:p>
          <a:r>
            <a:rPr lang="ru-RU" sz="1200" dirty="0" smtClean="0"/>
            <a:t>Повысить потенциал надзорных органов</a:t>
          </a:r>
          <a:endParaRPr lang="ru-RU" sz="1200" dirty="0"/>
        </a:p>
      </dgm:t>
    </dgm:pt>
    <dgm:pt modelId="{2BFF1D8E-2561-47EB-B453-CD2D0EF69A2B}" type="parTrans" cxnId="{A73200DF-6CC4-4848-B92E-857259A23C6E}">
      <dgm:prSet/>
      <dgm:spPr/>
      <dgm:t>
        <a:bodyPr/>
        <a:lstStyle/>
        <a:p>
          <a:endParaRPr lang="ru-RU" sz="1000"/>
        </a:p>
      </dgm:t>
    </dgm:pt>
    <dgm:pt modelId="{180FE644-C34B-4E81-88D1-BC7BEFDE1EA6}" type="sibTrans" cxnId="{A73200DF-6CC4-4848-B92E-857259A23C6E}">
      <dgm:prSet/>
      <dgm:spPr/>
      <dgm:t>
        <a:bodyPr/>
        <a:lstStyle/>
        <a:p>
          <a:endParaRPr lang="ru-RU" sz="1000"/>
        </a:p>
      </dgm:t>
    </dgm:pt>
    <dgm:pt modelId="{A146969F-ABCC-4579-9A3D-730361C2776B}">
      <dgm:prSet phldrT="[Текст]" custT="1"/>
      <dgm:spPr/>
      <dgm:t>
        <a:bodyPr/>
        <a:lstStyle/>
        <a:p>
          <a:r>
            <a:rPr lang="ru-RU" sz="1200" dirty="0" smtClean="0"/>
            <a:t>Задача 1.2.</a:t>
          </a:r>
        </a:p>
        <a:p>
          <a:r>
            <a:rPr lang="ru-RU" sz="1200" dirty="0" smtClean="0"/>
            <a:t>Укрепить материально-техническую базу надзорных органов</a:t>
          </a:r>
          <a:endParaRPr lang="ru-RU" sz="1200" dirty="0"/>
        </a:p>
      </dgm:t>
    </dgm:pt>
    <dgm:pt modelId="{B7B92E80-147D-44BD-A72A-B5E528D27772}" type="parTrans" cxnId="{8E17609A-A3E2-4EEF-99D6-0A006002152C}">
      <dgm:prSet/>
      <dgm:spPr/>
      <dgm:t>
        <a:bodyPr/>
        <a:lstStyle/>
        <a:p>
          <a:endParaRPr lang="ru-RU" sz="1000"/>
        </a:p>
      </dgm:t>
    </dgm:pt>
    <dgm:pt modelId="{26D0642A-0CF8-43BB-B33F-42914D933DE5}" type="sibTrans" cxnId="{8E17609A-A3E2-4EEF-99D6-0A006002152C}">
      <dgm:prSet/>
      <dgm:spPr/>
      <dgm:t>
        <a:bodyPr/>
        <a:lstStyle/>
        <a:p>
          <a:endParaRPr lang="ru-RU" sz="1000"/>
        </a:p>
      </dgm:t>
    </dgm:pt>
    <dgm:pt modelId="{58B47ADB-FBAA-459F-BC1D-FC569E60D7B0}">
      <dgm:prSet phldrT="[Текст]" custT="1"/>
      <dgm:spPr/>
      <dgm:t>
        <a:bodyPr/>
        <a:lstStyle/>
        <a:p>
          <a:r>
            <a:rPr lang="ru-RU" sz="1400" dirty="0" smtClean="0"/>
            <a:t>2-я отраслевая цель</a:t>
          </a:r>
        </a:p>
        <a:p>
          <a:r>
            <a:rPr lang="ru-RU" sz="1400" dirty="0" smtClean="0"/>
            <a:t>Выработать негативное отношение населения к наркотикам</a:t>
          </a:r>
          <a:endParaRPr lang="ru-RU" sz="1400" dirty="0"/>
        </a:p>
      </dgm:t>
    </dgm:pt>
    <dgm:pt modelId="{E061D226-91D6-4B5F-A6AF-C5C5718D0E48}" type="parTrans" cxnId="{838750BA-9E73-4C9B-AEBD-8CCBC69E73F6}">
      <dgm:prSet/>
      <dgm:spPr/>
      <dgm:t>
        <a:bodyPr/>
        <a:lstStyle/>
        <a:p>
          <a:endParaRPr lang="ru-RU" sz="1000"/>
        </a:p>
      </dgm:t>
    </dgm:pt>
    <dgm:pt modelId="{32D688D5-1DEA-45DD-B21A-0F5A8EC8AE1D}" type="sibTrans" cxnId="{838750BA-9E73-4C9B-AEBD-8CCBC69E73F6}">
      <dgm:prSet/>
      <dgm:spPr/>
      <dgm:t>
        <a:bodyPr/>
        <a:lstStyle/>
        <a:p>
          <a:endParaRPr lang="ru-RU" sz="1000"/>
        </a:p>
      </dgm:t>
    </dgm:pt>
    <dgm:pt modelId="{50414C32-90EE-4EBB-89DE-B2B0BBAB9437}">
      <dgm:prSet phldrT="[Текст]" custT="1"/>
      <dgm:spPr/>
      <dgm:t>
        <a:bodyPr/>
        <a:lstStyle/>
        <a:p>
          <a:r>
            <a:rPr lang="ru-RU" sz="1200" dirty="0" smtClean="0"/>
            <a:t>Задача 2.1.</a:t>
          </a:r>
        </a:p>
        <a:p>
          <a:r>
            <a:rPr lang="ru-RU" sz="1200" dirty="0" smtClean="0"/>
            <a:t>Расширить информационную кампанию</a:t>
          </a:r>
          <a:endParaRPr lang="ru-RU" sz="1200" dirty="0"/>
        </a:p>
      </dgm:t>
    </dgm:pt>
    <dgm:pt modelId="{BE356268-4EBD-4076-A163-41F8BEB4E9A2}" type="parTrans" cxnId="{343F76F6-F038-4A11-BE9E-B451B1545371}">
      <dgm:prSet/>
      <dgm:spPr/>
      <dgm:t>
        <a:bodyPr/>
        <a:lstStyle/>
        <a:p>
          <a:endParaRPr lang="ru-RU" sz="1000"/>
        </a:p>
      </dgm:t>
    </dgm:pt>
    <dgm:pt modelId="{DD271CE7-E3A0-471C-B789-D6FFDEBBA0F1}" type="sibTrans" cxnId="{343F76F6-F038-4A11-BE9E-B451B1545371}">
      <dgm:prSet/>
      <dgm:spPr/>
      <dgm:t>
        <a:bodyPr/>
        <a:lstStyle/>
        <a:p>
          <a:endParaRPr lang="ru-RU" sz="1000"/>
        </a:p>
      </dgm:t>
    </dgm:pt>
    <dgm:pt modelId="{D943D7B4-4DD2-41F6-A518-1DB7D0649081}">
      <dgm:prSet custT="1"/>
      <dgm:spPr/>
      <dgm:t>
        <a:bodyPr/>
        <a:lstStyle/>
        <a:p>
          <a:r>
            <a:rPr lang="ru-RU" sz="1200" dirty="0" smtClean="0"/>
            <a:t>Задача 1.3.</a:t>
          </a:r>
        </a:p>
        <a:p>
          <a:r>
            <a:rPr lang="ru-RU" sz="1200" dirty="0" smtClean="0"/>
            <a:t>Устранить дублирующие функции между силовыми структурами</a:t>
          </a:r>
          <a:endParaRPr lang="ru-RU" sz="1200" dirty="0"/>
        </a:p>
      </dgm:t>
    </dgm:pt>
    <dgm:pt modelId="{92642F5D-5874-4D76-93E9-9AE0318BF64A}" type="parTrans" cxnId="{FFF2F136-E431-4DA6-ACFA-9C699C4863CE}">
      <dgm:prSet/>
      <dgm:spPr/>
      <dgm:t>
        <a:bodyPr/>
        <a:lstStyle/>
        <a:p>
          <a:endParaRPr lang="ru-RU" sz="1000"/>
        </a:p>
      </dgm:t>
    </dgm:pt>
    <dgm:pt modelId="{4E89E182-3FD9-41F6-A123-3E396FFE1C3F}" type="sibTrans" cxnId="{FFF2F136-E431-4DA6-ACFA-9C699C4863CE}">
      <dgm:prSet/>
      <dgm:spPr/>
      <dgm:t>
        <a:bodyPr/>
        <a:lstStyle/>
        <a:p>
          <a:endParaRPr lang="ru-RU" sz="1000"/>
        </a:p>
      </dgm:t>
    </dgm:pt>
    <dgm:pt modelId="{8A4622F5-8927-4EAB-B738-B87251666E4E}">
      <dgm:prSet custT="1"/>
      <dgm:spPr/>
      <dgm:t>
        <a:bodyPr/>
        <a:lstStyle/>
        <a:p>
          <a:r>
            <a:rPr lang="ru-RU" sz="1200" dirty="0" smtClean="0"/>
            <a:t>Задача 2.2.</a:t>
          </a:r>
        </a:p>
        <a:p>
          <a:r>
            <a:rPr lang="ru-RU" sz="1200" dirty="0" smtClean="0"/>
            <a:t>Вовлечь население в борьбу против наркомании</a:t>
          </a:r>
          <a:endParaRPr lang="ru-RU" sz="1200" dirty="0"/>
        </a:p>
      </dgm:t>
    </dgm:pt>
    <dgm:pt modelId="{9C2E8C91-279A-4A19-AAFF-0A73D479FC20}" type="parTrans" cxnId="{DB9D52CD-3995-41BD-9E04-6D325F057EB1}">
      <dgm:prSet/>
      <dgm:spPr/>
      <dgm:t>
        <a:bodyPr/>
        <a:lstStyle/>
        <a:p>
          <a:endParaRPr lang="ru-RU" sz="1000"/>
        </a:p>
      </dgm:t>
    </dgm:pt>
    <dgm:pt modelId="{88FA9D0F-46FF-4886-B9F5-4FC7103D7EB2}" type="sibTrans" cxnId="{DB9D52CD-3995-41BD-9E04-6D325F057EB1}">
      <dgm:prSet/>
      <dgm:spPr/>
      <dgm:t>
        <a:bodyPr/>
        <a:lstStyle/>
        <a:p>
          <a:endParaRPr lang="ru-RU" sz="1000"/>
        </a:p>
      </dgm:t>
    </dgm:pt>
    <dgm:pt modelId="{EF6317EB-1881-4C18-B202-EE62711A275C}">
      <dgm:prSet custT="1"/>
      <dgm:spPr/>
      <dgm:t>
        <a:bodyPr/>
        <a:lstStyle/>
        <a:p>
          <a:r>
            <a:rPr lang="ru-RU" sz="1100" dirty="0" smtClean="0"/>
            <a:t>Мероприятие 1.1.1.</a:t>
          </a:r>
        </a:p>
        <a:p>
          <a:r>
            <a:rPr lang="ru-RU" sz="1100" dirty="0" smtClean="0"/>
            <a:t>Организация и проведение тренингов</a:t>
          </a:r>
          <a:endParaRPr lang="ru-RU" sz="1100" dirty="0"/>
        </a:p>
      </dgm:t>
    </dgm:pt>
    <dgm:pt modelId="{24F625C9-0608-4685-B430-E093F4AA791C}" type="parTrans" cxnId="{B29B17CD-5AE5-4E23-956D-C01257C7B374}">
      <dgm:prSet/>
      <dgm:spPr/>
      <dgm:t>
        <a:bodyPr/>
        <a:lstStyle/>
        <a:p>
          <a:endParaRPr lang="ru-RU" sz="1000"/>
        </a:p>
      </dgm:t>
    </dgm:pt>
    <dgm:pt modelId="{D2448EBD-660F-4EF6-883D-BEA3B5546712}" type="sibTrans" cxnId="{B29B17CD-5AE5-4E23-956D-C01257C7B374}">
      <dgm:prSet/>
      <dgm:spPr/>
      <dgm:t>
        <a:bodyPr/>
        <a:lstStyle/>
        <a:p>
          <a:endParaRPr lang="ru-RU" sz="1000"/>
        </a:p>
      </dgm:t>
    </dgm:pt>
    <dgm:pt modelId="{1A0CB89E-6291-4B9F-B4D8-1C9497F0C430}">
      <dgm:prSet custT="1"/>
      <dgm:spPr/>
      <dgm:t>
        <a:bodyPr/>
        <a:lstStyle/>
        <a:p>
          <a:r>
            <a:rPr lang="ru-RU" sz="1100" dirty="0" smtClean="0"/>
            <a:t>Мероприятие 1.2.1.</a:t>
          </a:r>
        </a:p>
        <a:p>
          <a:r>
            <a:rPr lang="ru-RU" sz="1100" dirty="0" smtClean="0"/>
            <a:t>Закупка компьютерной техники и электроники</a:t>
          </a:r>
          <a:endParaRPr lang="ru-RU" sz="1100" dirty="0"/>
        </a:p>
      </dgm:t>
    </dgm:pt>
    <dgm:pt modelId="{AEE8D74F-6572-4473-A271-4C6DBFF07F02}" type="parTrans" cxnId="{0F85BC27-18C2-47A7-8B30-81630873D287}">
      <dgm:prSet/>
      <dgm:spPr/>
      <dgm:t>
        <a:bodyPr/>
        <a:lstStyle/>
        <a:p>
          <a:endParaRPr lang="ru-RU"/>
        </a:p>
      </dgm:t>
    </dgm:pt>
    <dgm:pt modelId="{9D1E7ACB-FBAF-4AB2-9FDF-52AA89C61E76}" type="sibTrans" cxnId="{0F85BC27-18C2-47A7-8B30-81630873D287}">
      <dgm:prSet/>
      <dgm:spPr/>
      <dgm:t>
        <a:bodyPr/>
        <a:lstStyle/>
        <a:p>
          <a:endParaRPr lang="ru-RU"/>
        </a:p>
      </dgm:t>
    </dgm:pt>
    <dgm:pt modelId="{660F834B-2BDE-4DD7-9C9E-936218E40053}">
      <dgm:prSet custT="1"/>
      <dgm:spPr/>
      <dgm:t>
        <a:bodyPr/>
        <a:lstStyle/>
        <a:p>
          <a:r>
            <a:rPr lang="ru-RU" sz="1100" dirty="0" smtClean="0"/>
            <a:t>Мероприятие 1.3.1.</a:t>
          </a:r>
        </a:p>
        <a:p>
          <a:r>
            <a:rPr lang="ru-RU" sz="1100" dirty="0" smtClean="0"/>
            <a:t>Подготовка дополнений и изменений в 1 закон и 2 инструкции </a:t>
          </a:r>
          <a:endParaRPr lang="ru-RU" sz="1100" dirty="0"/>
        </a:p>
      </dgm:t>
    </dgm:pt>
    <dgm:pt modelId="{4C742CD7-02A8-4692-9F1D-D4C40375EC79}" type="parTrans" cxnId="{2E0252F0-1BA7-4906-9276-C7B4575705F8}">
      <dgm:prSet/>
      <dgm:spPr/>
      <dgm:t>
        <a:bodyPr/>
        <a:lstStyle/>
        <a:p>
          <a:endParaRPr lang="ru-RU"/>
        </a:p>
      </dgm:t>
    </dgm:pt>
    <dgm:pt modelId="{6DE38CD6-033E-4E86-8E1B-F19A03BD61C7}" type="sibTrans" cxnId="{2E0252F0-1BA7-4906-9276-C7B4575705F8}">
      <dgm:prSet/>
      <dgm:spPr/>
      <dgm:t>
        <a:bodyPr/>
        <a:lstStyle/>
        <a:p>
          <a:endParaRPr lang="ru-RU"/>
        </a:p>
      </dgm:t>
    </dgm:pt>
    <dgm:pt modelId="{4BDF67BC-E5F5-4EA8-B99D-227008D0D035}">
      <dgm:prSet custT="1"/>
      <dgm:spPr/>
      <dgm:t>
        <a:bodyPr/>
        <a:lstStyle/>
        <a:p>
          <a:r>
            <a:rPr lang="ru-RU" sz="1100" dirty="0" smtClean="0"/>
            <a:t>Мероприятие 2.1.1.</a:t>
          </a:r>
        </a:p>
        <a:p>
          <a:r>
            <a:rPr lang="ru-RU" sz="1100" dirty="0" smtClean="0"/>
            <a:t>Разработка отдельного сайта</a:t>
          </a:r>
        </a:p>
        <a:p>
          <a:r>
            <a:rPr lang="ru-RU" sz="1100" dirty="0" smtClean="0"/>
            <a:t>Мероприятие 2.1.2.</a:t>
          </a:r>
        </a:p>
        <a:p>
          <a:r>
            <a:rPr lang="ru-RU" sz="1100" dirty="0" smtClean="0"/>
            <a:t>Печать и распространение информационных буклетов  </a:t>
          </a:r>
          <a:endParaRPr lang="ru-RU" sz="1100" dirty="0"/>
        </a:p>
      </dgm:t>
    </dgm:pt>
    <dgm:pt modelId="{3A5A1C21-1650-41B7-B084-C41F6FF704F0}" type="parTrans" cxnId="{95C8F145-BBB3-4983-9AFB-DE134AD5CAD7}">
      <dgm:prSet/>
      <dgm:spPr/>
      <dgm:t>
        <a:bodyPr/>
        <a:lstStyle/>
        <a:p>
          <a:endParaRPr lang="ru-RU"/>
        </a:p>
      </dgm:t>
    </dgm:pt>
    <dgm:pt modelId="{EE687A49-2A6B-4BFB-AA6C-A32D7AF70343}" type="sibTrans" cxnId="{95C8F145-BBB3-4983-9AFB-DE134AD5CAD7}">
      <dgm:prSet/>
      <dgm:spPr/>
      <dgm:t>
        <a:bodyPr/>
        <a:lstStyle/>
        <a:p>
          <a:endParaRPr lang="ru-RU"/>
        </a:p>
      </dgm:t>
    </dgm:pt>
    <dgm:pt modelId="{7ECE19EB-D549-430F-B7DE-78E536C3A641}">
      <dgm:prSet custT="1"/>
      <dgm:spPr/>
      <dgm:t>
        <a:bodyPr/>
        <a:lstStyle/>
        <a:p>
          <a:r>
            <a:rPr lang="ru-RU" sz="1100" dirty="0" smtClean="0"/>
            <a:t>Мероприятие 2.2.1.</a:t>
          </a:r>
        </a:p>
        <a:p>
          <a:r>
            <a:rPr lang="ru-RU" sz="1100" dirty="0" smtClean="0"/>
            <a:t>Организация горячей линии</a:t>
          </a:r>
          <a:endParaRPr lang="ru-RU" sz="1100" dirty="0"/>
        </a:p>
      </dgm:t>
    </dgm:pt>
    <dgm:pt modelId="{44E9E262-DE80-4ABD-8438-AAE14ADB0DF0}" type="parTrans" cxnId="{4C7396F2-FE6E-45C6-9959-6928B61AF5FD}">
      <dgm:prSet/>
      <dgm:spPr/>
      <dgm:t>
        <a:bodyPr/>
        <a:lstStyle/>
        <a:p>
          <a:endParaRPr lang="ru-RU"/>
        </a:p>
      </dgm:t>
    </dgm:pt>
    <dgm:pt modelId="{6E60D81B-30CD-4D77-BCA5-3D3C8E9CBE18}" type="sibTrans" cxnId="{4C7396F2-FE6E-45C6-9959-6928B61AF5FD}">
      <dgm:prSet/>
      <dgm:spPr/>
      <dgm:t>
        <a:bodyPr/>
        <a:lstStyle/>
        <a:p>
          <a:endParaRPr lang="ru-RU"/>
        </a:p>
      </dgm:t>
    </dgm:pt>
    <dgm:pt modelId="{82D5EC47-73DD-4F3B-8BBD-64344F432D9B}" type="pres">
      <dgm:prSet presAssocID="{C928CBB3-ED65-4B4C-B1C8-3ECEB489A9A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5EC9D15-5ECF-4137-BF2C-8DF480E8BEFF}" type="pres">
      <dgm:prSet presAssocID="{97EAE6B5-FB71-408C-AB12-88BBBA8CB04A}" presName="hierRoot1" presStyleCnt="0"/>
      <dgm:spPr/>
    </dgm:pt>
    <dgm:pt modelId="{EAD5427F-6FAC-4D40-957A-79B461A063A4}" type="pres">
      <dgm:prSet presAssocID="{97EAE6B5-FB71-408C-AB12-88BBBA8CB04A}" presName="composite" presStyleCnt="0"/>
      <dgm:spPr/>
    </dgm:pt>
    <dgm:pt modelId="{9F79A173-156B-4F00-88FB-7A6C6867DF77}" type="pres">
      <dgm:prSet presAssocID="{97EAE6B5-FB71-408C-AB12-88BBBA8CB04A}" presName="background" presStyleLbl="node0" presStyleIdx="0" presStyleCnt="1"/>
      <dgm:spPr/>
    </dgm:pt>
    <dgm:pt modelId="{520DC9B3-9A4A-47B9-BCC5-12201135E2B2}" type="pres">
      <dgm:prSet presAssocID="{97EAE6B5-FB71-408C-AB12-88BBBA8CB04A}" presName="text" presStyleLbl="fgAcc0" presStyleIdx="0" presStyleCnt="1" custScaleX="2677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4FE916-6E2F-4BD5-96B3-A87E4AFC4F09}" type="pres">
      <dgm:prSet presAssocID="{97EAE6B5-FB71-408C-AB12-88BBBA8CB04A}" presName="hierChild2" presStyleCnt="0"/>
      <dgm:spPr/>
    </dgm:pt>
    <dgm:pt modelId="{A5E881F2-4E2D-461B-AF6A-2E3FAD2A9380}" type="pres">
      <dgm:prSet presAssocID="{3658A92B-0537-4085-97D0-44BDFF86C996}" presName="Name10" presStyleLbl="parChTrans1D2" presStyleIdx="0" presStyleCnt="2"/>
      <dgm:spPr/>
      <dgm:t>
        <a:bodyPr/>
        <a:lstStyle/>
        <a:p>
          <a:endParaRPr lang="ru-RU"/>
        </a:p>
      </dgm:t>
    </dgm:pt>
    <dgm:pt modelId="{3C245F5D-F38F-49E6-A7F4-258F18B51CCE}" type="pres">
      <dgm:prSet presAssocID="{71172998-4A15-40CA-BB42-150950BD926B}" presName="hierRoot2" presStyleCnt="0"/>
      <dgm:spPr/>
    </dgm:pt>
    <dgm:pt modelId="{9594C5C8-76B8-4971-890C-7F29CBC56FD5}" type="pres">
      <dgm:prSet presAssocID="{71172998-4A15-40CA-BB42-150950BD926B}" presName="composite2" presStyleCnt="0"/>
      <dgm:spPr/>
    </dgm:pt>
    <dgm:pt modelId="{0A21886C-7E68-4E34-9042-34E826D73046}" type="pres">
      <dgm:prSet presAssocID="{71172998-4A15-40CA-BB42-150950BD926B}" presName="background2" presStyleLbl="node2" presStyleIdx="0" presStyleCnt="2"/>
      <dgm:spPr/>
    </dgm:pt>
    <dgm:pt modelId="{A09656A1-60EE-47E8-9AE6-C087B4807FDB}" type="pres">
      <dgm:prSet presAssocID="{71172998-4A15-40CA-BB42-150950BD926B}" presName="text2" presStyleLbl="fgAcc2" presStyleIdx="0" presStyleCnt="2" custScaleX="212694" custScaleY="59055" custLinFactNeighborX="2460" custLinFactNeighborY="-38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13FEFE-B687-4AC3-9FD7-B21D30DEAB64}" type="pres">
      <dgm:prSet presAssocID="{71172998-4A15-40CA-BB42-150950BD926B}" presName="hierChild3" presStyleCnt="0"/>
      <dgm:spPr/>
    </dgm:pt>
    <dgm:pt modelId="{C959644F-42F3-4F19-A031-AB8D2B7ED520}" type="pres">
      <dgm:prSet presAssocID="{2BFF1D8E-2561-47EB-B453-CD2D0EF69A2B}" presName="Name17" presStyleLbl="parChTrans1D3" presStyleIdx="0" presStyleCnt="5"/>
      <dgm:spPr/>
      <dgm:t>
        <a:bodyPr/>
        <a:lstStyle/>
        <a:p>
          <a:endParaRPr lang="ru-RU"/>
        </a:p>
      </dgm:t>
    </dgm:pt>
    <dgm:pt modelId="{A21AA6B8-3920-47FF-B227-BE04C861E858}" type="pres">
      <dgm:prSet presAssocID="{7BFD1538-817F-4377-B366-868CF0DC4A34}" presName="hierRoot3" presStyleCnt="0"/>
      <dgm:spPr/>
    </dgm:pt>
    <dgm:pt modelId="{B225028F-9272-4B38-A4E1-09BFEA053961}" type="pres">
      <dgm:prSet presAssocID="{7BFD1538-817F-4377-B366-868CF0DC4A34}" presName="composite3" presStyleCnt="0"/>
      <dgm:spPr/>
    </dgm:pt>
    <dgm:pt modelId="{6BED3656-C8F5-4177-A724-E0F9876F17B5}" type="pres">
      <dgm:prSet presAssocID="{7BFD1538-817F-4377-B366-868CF0DC4A34}" presName="background3" presStyleLbl="node3" presStyleIdx="0" presStyleCnt="5"/>
      <dgm:spPr/>
    </dgm:pt>
    <dgm:pt modelId="{65EC69B0-9211-47AE-B54D-837657064C03}" type="pres">
      <dgm:prSet presAssocID="{7BFD1538-817F-4377-B366-868CF0DC4A34}" presName="text3" presStyleLbl="fgAcc3" presStyleIdx="0" presStyleCnt="5" custScaleY="946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80E0CC-DEDC-45B8-9C2E-A8AF76609D15}" type="pres">
      <dgm:prSet presAssocID="{7BFD1538-817F-4377-B366-868CF0DC4A34}" presName="hierChild4" presStyleCnt="0"/>
      <dgm:spPr/>
    </dgm:pt>
    <dgm:pt modelId="{6DC03C99-8251-4393-AA99-B27815BE3D20}" type="pres">
      <dgm:prSet presAssocID="{24F625C9-0608-4685-B430-E093F4AA791C}" presName="Name23" presStyleLbl="parChTrans1D4" presStyleIdx="0" presStyleCnt="5"/>
      <dgm:spPr/>
      <dgm:t>
        <a:bodyPr/>
        <a:lstStyle/>
        <a:p>
          <a:endParaRPr lang="ru-RU"/>
        </a:p>
      </dgm:t>
    </dgm:pt>
    <dgm:pt modelId="{C1779F90-3D38-49D2-80B4-E175A98F4CEF}" type="pres">
      <dgm:prSet presAssocID="{EF6317EB-1881-4C18-B202-EE62711A275C}" presName="hierRoot4" presStyleCnt="0"/>
      <dgm:spPr/>
    </dgm:pt>
    <dgm:pt modelId="{83613426-BA65-4FE4-8D3C-49BFA38CDB17}" type="pres">
      <dgm:prSet presAssocID="{EF6317EB-1881-4C18-B202-EE62711A275C}" presName="composite4" presStyleCnt="0"/>
      <dgm:spPr/>
    </dgm:pt>
    <dgm:pt modelId="{2D666A27-C3E7-4AED-B17E-47CCC3FF3FBE}" type="pres">
      <dgm:prSet presAssocID="{EF6317EB-1881-4C18-B202-EE62711A275C}" presName="background4" presStyleLbl="node4" presStyleIdx="0" presStyleCnt="5"/>
      <dgm:spPr/>
    </dgm:pt>
    <dgm:pt modelId="{0453FDEB-3DB6-44AF-9DAE-17025ED8CDD1}" type="pres">
      <dgm:prSet presAssocID="{EF6317EB-1881-4C18-B202-EE62711A275C}" presName="text4" presStyleLbl="fgAcc4" presStyleIdx="0" presStyleCnt="5" custScaleX="111144" custScaleY="820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8C838D-A4A1-434F-AC43-6B793B0BABBE}" type="pres">
      <dgm:prSet presAssocID="{EF6317EB-1881-4C18-B202-EE62711A275C}" presName="hierChild5" presStyleCnt="0"/>
      <dgm:spPr/>
    </dgm:pt>
    <dgm:pt modelId="{8B24EC24-EA5B-475F-8453-DAD348F090E7}" type="pres">
      <dgm:prSet presAssocID="{B7B92E80-147D-44BD-A72A-B5E528D27772}" presName="Name17" presStyleLbl="parChTrans1D3" presStyleIdx="1" presStyleCnt="5"/>
      <dgm:spPr/>
      <dgm:t>
        <a:bodyPr/>
        <a:lstStyle/>
        <a:p>
          <a:endParaRPr lang="ru-RU"/>
        </a:p>
      </dgm:t>
    </dgm:pt>
    <dgm:pt modelId="{D8E2E44D-0302-4E6E-B647-A6869A0E5FDA}" type="pres">
      <dgm:prSet presAssocID="{A146969F-ABCC-4579-9A3D-730361C2776B}" presName="hierRoot3" presStyleCnt="0"/>
      <dgm:spPr/>
    </dgm:pt>
    <dgm:pt modelId="{2A4F4A56-E4F5-40D5-9C28-3D3D6941A559}" type="pres">
      <dgm:prSet presAssocID="{A146969F-ABCC-4579-9A3D-730361C2776B}" presName="composite3" presStyleCnt="0"/>
      <dgm:spPr/>
    </dgm:pt>
    <dgm:pt modelId="{A671C9EA-EE14-4E5A-BBB8-04FCD0AE7CAC}" type="pres">
      <dgm:prSet presAssocID="{A146969F-ABCC-4579-9A3D-730361C2776B}" presName="background3" presStyleLbl="node3" presStyleIdx="1" presStyleCnt="5"/>
      <dgm:spPr/>
    </dgm:pt>
    <dgm:pt modelId="{21753CF3-931E-407D-979E-997C88BF8F0C}" type="pres">
      <dgm:prSet presAssocID="{A146969F-ABCC-4579-9A3D-730361C2776B}" presName="text3" presStyleLbl="fgAcc3" presStyleIdx="1" presStyleCnt="5" custScaleX="97680" custScaleY="1166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D3D116-255E-4289-998D-1B86070CC617}" type="pres">
      <dgm:prSet presAssocID="{A146969F-ABCC-4579-9A3D-730361C2776B}" presName="hierChild4" presStyleCnt="0"/>
      <dgm:spPr/>
    </dgm:pt>
    <dgm:pt modelId="{9B8C2F58-FBBC-4A06-B541-1B0EE8570E44}" type="pres">
      <dgm:prSet presAssocID="{AEE8D74F-6572-4473-A271-4C6DBFF07F02}" presName="Name23" presStyleLbl="parChTrans1D4" presStyleIdx="1" presStyleCnt="5"/>
      <dgm:spPr/>
      <dgm:t>
        <a:bodyPr/>
        <a:lstStyle/>
        <a:p>
          <a:endParaRPr lang="ru-RU"/>
        </a:p>
      </dgm:t>
    </dgm:pt>
    <dgm:pt modelId="{A9277A01-F021-43A0-A557-7B02D75A5FB6}" type="pres">
      <dgm:prSet presAssocID="{1A0CB89E-6291-4B9F-B4D8-1C9497F0C430}" presName="hierRoot4" presStyleCnt="0"/>
      <dgm:spPr/>
    </dgm:pt>
    <dgm:pt modelId="{64D76A7A-0C15-4F97-845E-C556939935F7}" type="pres">
      <dgm:prSet presAssocID="{1A0CB89E-6291-4B9F-B4D8-1C9497F0C430}" presName="composite4" presStyleCnt="0"/>
      <dgm:spPr/>
    </dgm:pt>
    <dgm:pt modelId="{A5ECD877-5304-47C4-9985-692CA209C489}" type="pres">
      <dgm:prSet presAssocID="{1A0CB89E-6291-4B9F-B4D8-1C9497F0C430}" presName="background4" presStyleLbl="node4" presStyleIdx="1" presStyleCnt="5"/>
      <dgm:spPr/>
    </dgm:pt>
    <dgm:pt modelId="{CA45015E-E3ED-47F3-8199-A948FADFB50F}" type="pres">
      <dgm:prSet presAssocID="{1A0CB89E-6291-4B9F-B4D8-1C9497F0C430}" presName="text4" presStyleLbl="fgAcc4" presStyleIdx="1" presStyleCnt="5" custScaleY="1099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87DC37-6243-43E0-804A-B145D98ACC17}" type="pres">
      <dgm:prSet presAssocID="{1A0CB89E-6291-4B9F-B4D8-1C9497F0C430}" presName="hierChild5" presStyleCnt="0"/>
      <dgm:spPr/>
    </dgm:pt>
    <dgm:pt modelId="{76910F56-8155-40CA-97CA-B63661B9B7FD}" type="pres">
      <dgm:prSet presAssocID="{92642F5D-5874-4D76-93E9-9AE0318BF64A}" presName="Name17" presStyleLbl="parChTrans1D3" presStyleIdx="2" presStyleCnt="5"/>
      <dgm:spPr/>
      <dgm:t>
        <a:bodyPr/>
        <a:lstStyle/>
        <a:p>
          <a:endParaRPr lang="ru-RU"/>
        </a:p>
      </dgm:t>
    </dgm:pt>
    <dgm:pt modelId="{6DB5D924-EED5-41BD-BE9A-894CE9313207}" type="pres">
      <dgm:prSet presAssocID="{D943D7B4-4DD2-41F6-A518-1DB7D0649081}" presName="hierRoot3" presStyleCnt="0"/>
      <dgm:spPr/>
    </dgm:pt>
    <dgm:pt modelId="{7EE51203-4252-486B-9A91-5EEDBE074A34}" type="pres">
      <dgm:prSet presAssocID="{D943D7B4-4DD2-41F6-A518-1DB7D0649081}" presName="composite3" presStyleCnt="0"/>
      <dgm:spPr/>
    </dgm:pt>
    <dgm:pt modelId="{F36189D4-6699-40B9-B1FE-43CA561AF197}" type="pres">
      <dgm:prSet presAssocID="{D943D7B4-4DD2-41F6-A518-1DB7D0649081}" presName="background3" presStyleLbl="node3" presStyleIdx="2" presStyleCnt="5"/>
      <dgm:spPr/>
    </dgm:pt>
    <dgm:pt modelId="{DB7E0111-84C5-489D-A1AD-8C377215D53E}" type="pres">
      <dgm:prSet presAssocID="{D943D7B4-4DD2-41F6-A518-1DB7D0649081}" presName="text3" presStyleLbl="fgAcc3" presStyleIdx="2" presStyleCnt="5" custScaleY="1081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B1C1AF-1E27-44B9-9D41-40F17316DEEC}" type="pres">
      <dgm:prSet presAssocID="{D943D7B4-4DD2-41F6-A518-1DB7D0649081}" presName="hierChild4" presStyleCnt="0"/>
      <dgm:spPr/>
    </dgm:pt>
    <dgm:pt modelId="{45C8D3C4-3DB2-441A-B7F2-C95C13A0FEE6}" type="pres">
      <dgm:prSet presAssocID="{4C742CD7-02A8-4692-9F1D-D4C40375EC79}" presName="Name23" presStyleLbl="parChTrans1D4" presStyleIdx="2" presStyleCnt="5"/>
      <dgm:spPr/>
      <dgm:t>
        <a:bodyPr/>
        <a:lstStyle/>
        <a:p>
          <a:endParaRPr lang="ru-RU"/>
        </a:p>
      </dgm:t>
    </dgm:pt>
    <dgm:pt modelId="{85CEED69-D27C-4EAE-8E96-79EFE247FCFD}" type="pres">
      <dgm:prSet presAssocID="{660F834B-2BDE-4DD7-9C9E-936218E40053}" presName="hierRoot4" presStyleCnt="0"/>
      <dgm:spPr/>
    </dgm:pt>
    <dgm:pt modelId="{CF407541-8857-4AE1-A03E-BDED6570D05A}" type="pres">
      <dgm:prSet presAssocID="{660F834B-2BDE-4DD7-9C9E-936218E40053}" presName="composite4" presStyleCnt="0"/>
      <dgm:spPr/>
    </dgm:pt>
    <dgm:pt modelId="{E090AF09-E5A6-42C8-BE3C-F99218C2F568}" type="pres">
      <dgm:prSet presAssocID="{660F834B-2BDE-4DD7-9C9E-936218E40053}" presName="background4" presStyleLbl="node4" presStyleIdx="2" presStyleCnt="5"/>
      <dgm:spPr/>
    </dgm:pt>
    <dgm:pt modelId="{89EA0C24-2F6E-4E6D-98F3-0225E6EF36D1}" type="pres">
      <dgm:prSet presAssocID="{660F834B-2BDE-4DD7-9C9E-936218E40053}" presName="text4" presStyleLbl="fgAcc4" presStyleIdx="2" presStyleCnt="5" custScaleX="101130" custScaleY="120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977B25-C4FA-49C5-9F33-902C28BC36DB}" type="pres">
      <dgm:prSet presAssocID="{660F834B-2BDE-4DD7-9C9E-936218E40053}" presName="hierChild5" presStyleCnt="0"/>
      <dgm:spPr/>
    </dgm:pt>
    <dgm:pt modelId="{C41BFBE1-4C83-462E-868A-52B36577F699}" type="pres">
      <dgm:prSet presAssocID="{E061D226-91D6-4B5F-A6AF-C5C5718D0E4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A0E16FD5-20C2-4084-921C-9D864E23D5D3}" type="pres">
      <dgm:prSet presAssocID="{58B47ADB-FBAA-459F-BC1D-FC569E60D7B0}" presName="hierRoot2" presStyleCnt="0"/>
      <dgm:spPr/>
    </dgm:pt>
    <dgm:pt modelId="{129B7395-9189-472D-922A-3089E90829DE}" type="pres">
      <dgm:prSet presAssocID="{58B47ADB-FBAA-459F-BC1D-FC569E60D7B0}" presName="composite2" presStyleCnt="0"/>
      <dgm:spPr/>
    </dgm:pt>
    <dgm:pt modelId="{3BCA871C-280D-4C90-BE2F-7C52286553C9}" type="pres">
      <dgm:prSet presAssocID="{58B47ADB-FBAA-459F-BC1D-FC569E60D7B0}" presName="background2" presStyleLbl="node2" presStyleIdx="1" presStyleCnt="2"/>
      <dgm:spPr/>
    </dgm:pt>
    <dgm:pt modelId="{1DCDA4D7-0FCA-4078-8BB0-1360C8C024B7}" type="pres">
      <dgm:prSet presAssocID="{58B47ADB-FBAA-459F-BC1D-FC569E60D7B0}" presName="text2" presStyleLbl="fgAcc2" presStyleIdx="1" presStyleCnt="2" custScaleX="241595" custScaleY="69524" custLinFactNeighborX="-2460" custLinFactNeighborY="-10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F13C6C-FB7A-4448-8B9D-BCE1F77D9C03}" type="pres">
      <dgm:prSet presAssocID="{58B47ADB-FBAA-459F-BC1D-FC569E60D7B0}" presName="hierChild3" presStyleCnt="0"/>
      <dgm:spPr/>
    </dgm:pt>
    <dgm:pt modelId="{3789DB40-BFF7-43F9-BC68-1D654E688E90}" type="pres">
      <dgm:prSet presAssocID="{BE356268-4EBD-4076-A163-41F8BEB4E9A2}" presName="Name17" presStyleLbl="parChTrans1D3" presStyleIdx="3" presStyleCnt="5"/>
      <dgm:spPr/>
      <dgm:t>
        <a:bodyPr/>
        <a:lstStyle/>
        <a:p>
          <a:endParaRPr lang="ru-RU"/>
        </a:p>
      </dgm:t>
    </dgm:pt>
    <dgm:pt modelId="{0A4CAE53-CEE3-4BED-973D-15FF7B24EF5C}" type="pres">
      <dgm:prSet presAssocID="{50414C32-90EE-4EBB-89DE-B2B0BBAB9437}" presName="hierRoot3" presStyleCnt="0"/>
      <dgm:spPr/>
    </dgm:pt>
    <dgm:pt modelId="{F3FAC2C1-215E-466E-9133-3AA2A8574708}" type="pres">
      <dgm:prSet presAssocID="{50414C32-90EE-4EBB-89DE-B2B0BBAB9437}" presName="composite3" presStyleCnt="0"/>
      <dgm:spPr/>
    </dgm:pt>
    <dgm:pt modelId="{34DBA691-14A6-4AE1-9104-E8ED0C549E4D}" type="pres">
      <dgm:prSet presAssocID="{50414C32-90EE-4EBB-89DE-B2B0BBAB9437}" presName="background3" presStyleLbl="node3" presStyleIdx="3" presStyleCnt="5"/>
      <dgm:spPr/>
    </dgm:pt>
    <dgm:pt modelId="{CB3C71CB-2EF6-4CDA-A42B-457055E08857}" type="pres">
      <dgm:prSet presAssocID="{50414C32-90EE-4EBB-89DE-B2B0BBAB9437}" presName="text3" presStyleLbl="fgAcc3" presStyleIdx="3" presStyleCnt="5" custScaleY="983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FD0B91-0A7C-400A-867B-40B0AF7FAD73}" type="pres">
      <dgm:prSet presAssocID="{50414C32-90EE-4EBB-89DE-B2B0BBAB9437}" presName="hierChild4" presStyleCnt="0"/>
      <dgm:spPr/>
    </dgm:pt>
    <dgm:pt modelId="{80B8F963-8679-4E4D-90B2-2D72181F8593}" type="pres">
      <dgm:prSet presAssocID="{3A5A1C21-1650-41B7-B084-C41F6FF704F0}" presName="Name23" presStyleLbl="parChTrans1D4" presStyleIdx="3" presStyleCnt="5"/>
      <dgm:spPr/>
      <dgm:t>
        <a:bodyPr/>
        <a:lstStyle/>
        <a:p>
          <a:endParaRPr lang="ru-RU"/>
        </a:p>
      </dgm:t>
    </dgm:pt>
    <dgm:pt modelId="{A1601AD4-AC8F-494E-8E75-82AD2246416E}" type="pres">
      <dgm:prSet presAssocID="{4BDF67BC-E5F5-4EA8-B99D-227008D0D035}" presName="hierRoot4" presStyleCnt="0"/>
      <dgm:spPr/>
    </dgm:pt>
    <dgm:pt modelId="{B3A22AEF-CEA9-4CC9-B31D-CA2D7213E3D7}" type="pres">
      <dgm:prSet presAssocID="{4BDF67BC-E5F5-4EA8-B99D-227008D0D035}" presName="composite4" presStyleCnt="0"/>
      <dgm:spPr/>
    </dgm:pt>
    <dgm:pt modelId="{1AB14E9C-9D93-4EE6-A582-E21D7695E321}" type="pres">
      <dgm:prSet presAssocID="{4BDF67BC-E5F5-4EA8-B99D-227008D0D035}" presName="background4" presStyleLbl="node4" presStyleIdx="3" presStyleCnt="5"/>
      <dgm:spPr/>
    </dgm:pt>
    <dgm:pt modelId="{31F5E28E-F878-459E-9FAA-FD2C24C82EE9}" type="pres">
      <dgm:prSet presAssocID="{4BDF67BC-E5F5-4EA8-B99D-227008D0D035}" presName="text4" presStyleLbl="fgAcc4" presStyleIdx="3" presStyleCnt="5" custScaleY="1690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6A2925-276A-412F-8E08-2B448B266F7C}" type="pres">
      <dgm:prSet presAssocID="{4BDF67BC-E5F5-4EA8-B99D-227008D0D035}" presName="hierChild5" presStyleCnt="0"/>
      <dgm:spPr/>
    </dgm:pt>
    <dgm:pt modelId="{D3879D6C-131F-4E1C-896D-946DB8E05C9F}" type="pres">
      <dgm:prSet presAssocID="{9C2E8C91-279A-4A19-AAFF-0A73D479FC20}" presName="Name17" presStyleLbl="parChTrans1D3" presStyleIdx="4" presStyleCnt="5"/>
      <dgm:spPr/>
      <dgm:t>
        <a:bodyPr/>
        <a:lstStyle/>
        <a:p>
          <a:endParaRPr lang="ru-RU"/>
        </a:p>
      </dgm:t>
    </dgm:pt>
    <dgm:pt modelId="{1D5180FF-BD60-4F3C-B28E-248304E68C6A}" type="pres">
      <dgm:prSet presAssocID="{8A4622F5-8927-4EAB-B738-B87251666E4E}" presName="hierRoot3" presStyleCnt="0"/>
      <dgm:spPr/>
    </dgm:pt>
    <dgm:pt modelId="{D2E7C03A-BD7E-40CB-9149-AB65F07D4092}" type="pres">
      <dgm:prSet presAssocID="{8A4622F5-8927-4EAB-B738-B87251666E4E}" presName="composite3" presStyleCnt="0"/>
      <dgm:spPr/>
    </dgm:pt>
    <dgm:pt modelId="{706F8D3B-C4B1-4F17-8949-2080706E9174}" type="pres">
      <dgm:prSet presAssocID="{8A4622F5-8927-4EAB-B738-B87251666E4E}" presName="background3" presStyleLbl="node3" presStyleIdx="4" presStyleCnt="5"/>
      <dgm:spPr/>
    </dgm:pt>
    <dgm:pt modelId="{673CE573-8A55-45E2-BDF9-4AB50B0B65C2}" type="pres">
      <dgm:prSet presAssocID="{8A4622F5-8927-4EAB-B738-B87251666E4E}" presName="text3" presStyleLbl="fgAcc3" presStyleIdx="4" presStyleCnt="5" custScaleY="1011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5A5BBB-3E64-49BE-B3B0-8D913D2D11FE}" type="pres">
      <dgm:prSet presAssocID="{8A4622F5-8927-4EAB-B738-B87251666E4E}" presName="hierChild4" presStyleCnt="0"/>
      <dgm:spPr/>
    </dgm:pt>
    <dgm:pt modelId="{52EEB36D-3A74-438A-BC83-CBF0C9209C34}" type="pres">
      <dgm:prSet presAssocID="{44E9E262-DE80-4ABD-8438-AAE14ADB0DF0}" presName="Name23" presStyleLbl="parChTrans1D4" presStyleIdx="4" presStyleCnt="5"/>
      <dgm:spPr/>
      <dgm:t>
        <a:bodyPr/>
        <a:lstStyle/>
        <a:p>
          <a:endParaRPr lang="ru-RU"/>
        </a:p>
      </dgm:t>
    </dgm:pt>
    <dgm:pt modelId="{2D70EA90-9BC1-4994-8C61-63A48854453C}" type="pres">
      <dgm:prSet presAssocID="{7ECE19EB-D549-430F-B7DE-78E536C3A641}" presName="hierRoot4" presStyleCnt="0"/>
      <dgm:spPr/>
    </dgm:pt>
    <dgm:pt modelId="{21693FF7-BA6F-4FAB-A431-770E6D0B55D1}" type="pres">
      <dgm:prSet presAssocID="{7ECE19EB-D549-430F-B7DE-78E536C3A641}" presName="composite4" presStyleCnt="0"/>
      <dgm:spPr/>
    </dgm:pt>
    <dgm:pt modelId="{993254C6-C13A-4421-9BBE-3880431A2B95}" type="pres">
      <dgm:prSet presAssocID="{7ECE19EB-D549-430F-B7DE-78E536C3A641}" presName="background4" presStyleLbl="node4" presStyleIdx="4" presStyleCnt="5"/>
      <dgm:spPr/>
    </dgm:pt>
    <dgm:pt modelId="{B632D385-A4E9-4EF9-82A1-DF72D253D686}" type="pres">
      <dgm:prSet presAssocID="{7ECE19EB-D549-430F-B7DE-78E536C3A641}" presName="text4" presStyleLbl="fgAcc4" presStyleIdx="4" presStyleCnt="5" custScaleX="99142" custScaleY="1203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D54A08-3D93-4E1D-B8ED-838CDE795DE5}" type="pres">
      <dgm:prSet presAssocID="{7ECE19EB-D549-430F-B7DE-78E536C3A641}" presName="hierChild5" presStyleCnt="0"/>
      <dgm:spPr/>
    </dgm:pt>
  </dgm:ptLst>
  <dgm:cxnLst>
    <dgm:cxn modelId="{DB9D52CD-3995-41BD-9E04-6D325F057EB1}" srcId="{58B47ADB-FBAA-459F-BC1D-FC569E60D7B0}" destId="{8A4622F5-8927-4EAB-B738-B87251666E4E}" srcOrd="1" destOrd="0" parTransId="{9C2E8C91-279A-4A19-AAFF-0A73D479FC20}" sibTransId="{88FA9D0F-46FF-4886-B9F5-4FC7103D7EB2}"/>
    <dgm:cxn modelId="{9448C81A-ABF3-404B-A80C-7E8C0B2E62A3}" type="presOf" srcId="{E061D226-91D6-4B5F-A6AF-C5C5718D0E48}" destId="{C41BFBE1-4C83-462E-868A-52B36577F699}" srcOrd="0" destOrd="0" presId="urn:microsoft.com/office/officeart/2005/8/layout/hierarchy1"/>
    <dgm:cxn modelId="{41493034-9CC2-497B-9B47-F34E41B59412}" type="presOf" srcId="{92642F5D-5874-4D76-93E9-9AE0318BF64A}" destId="{76910F56-8155-40CA-97CA-B63661B9B7FD}" srcOrd="0" destOrd="0" presId="urn:microsoft.com/office/officeart/2005/8/layout/hierarchy1"/>
    <dgm:cxn modelId="{F01E8CEC-7923-47A2-8419-B67C0323B03B}" type="presOf" srcId="{660F834B-2BDE-4DD7-9C9E-936218E40053}" destId="{89EA0C24-2F6E-4E6D-98F3-0225E6EF36D1}" srcOrd="0" destOrd="0" presId="urn:microsoft.com/office/officeart/2005/8/layout/hierarchy1"/>
    <dgm:cxn modelId="{4C7396F2-FE6E-45C6-9959-6928B61AF5FD}" srcId="{8A4622F5-8927-4EAB-B738-B87251666E4E}" destId="{7ECE19EB-D549-430F-B7DE-78E536C3A641}" srcOrd="0" destOrd="0" parTransId="{44E9E262-DE80-4ABD-8438-AAE14ADB0DF0}" sibTransId="{6E60D81B-30CD-4D77-BCA5-3D3C8E9CBE18}"/>
    <dgm:cxn modelId="{811A4546-1B72-4E58-BA49-30701D53284C}" type="presOf" srcId="{9C2E8C91-279A-4A19-AAFF-0A73D479FC20}" destId="{D3879D6C-131F-4E1C-896D-946DB8E05C9F}" srcOrd="0" destOrd="0" presId="urn:microsoft.com/office/officeart/2005/8/layout/hierarchy1"/>
    <dgm:cxn modelId="{AB0C1AAC-3010-4E97-B17E-B4E576AD8B66}" type="presOf" srcId="{1A0CB89E-6291-4B9F-B4D8-1C9497F0C430}" destId="{CA45015E-E3ED-47F3-8199-A948FADFB50F}" srcOrd="0" destOrd="0" presId="urn:microsoft.com/office/officeart/2005/8/layout/hierarchy1"/>
    <dgm:cxn modelId="{9BAD4FD6-7A5F-4F1B-BDBA-7AA2C7EBABDF}" srcId="{97EAE6B5-FB71-408C-AB12-88BBBA8CB04A}" destId="{71172998-4A15-40CA-BB42-150950BD926B}" srcOrd="0" destOrd="0" parTransId="{3658A92B-0537-4085-97D0-44BDFF86C996}" sibTransId="{2344F46A-B592-4CF9-A949-0CF9A411BE0E}"/>
    <dgm:cxn modelId="{67D7632A-2AD3-40F0-A809-16D614FDC64A}" type="presOf" srcId="{4C742CD7-02A8-4692-9F1D-D4C40375EC79}" destId="{45C8D3C4-3DB2-441A-B7F2-C95C13A0FEE6}" srcOrd="0" destOrd="0" presId="urn:microsoft.com/office/officeart/2005/8/layout/hierarchy1"/>
    <dgm:cxn modelId="{FBF20E25-6E77-45E2-9E7A-81E86E31A367}" type="presOf" srcId="{EF6317EB-1881-4C18-B202-EE62711A275C}" destId="{0453FDEB-3DB6-44AF-9DAE-17025ED8CDD1}" srcOrd="0" destOrd="0" presId="urn:microsoft.com/office/officeart/2005/8/layout/hierarchy1"/>
    <dgm:cxn modelId="{7E4A18DC-B31A-4294-9944-A63F431ADF8D}" srcId="{C928CBB3-ED65-4B4C-B1C8-3ECEB489A9A6}" destId="{97EAE6B5-FB71-408C-AB12-88BBBA8CB04A}" srcOrd="0" destOrd="0" parTransId="{692087C7-377F-450F-8A45-3CA95B3F550E}" sibTransId="{BA9D8B42-B6A4-4774-8D4C-842ADAA153DE}"/>
    <dgm:cxn modelId="{8A400A62-9EED-4AF0-A56E-387C7AA44CEA}" type="presOf" srcId="{3A5A1C21-1650-41B7-B084-C41F6FF704F0}" destId="{80B8F963-8679-4E4D-90B2-2D72181F8593}" srcOrd="0" destOrd="0" presId="urn:microsoft.com/office/officeart/2005/8/layout/hierarchy1"/>
    <dgm:cxn modelId="{88BBC60D-EA20-4027-BB54-E0E35613E86C}" type="presOf" srcId="{BE356268-4EBD-4076-A163-41F8BEB4E9A2}" destId="{3789DB40-BFF7-43F9-BC68-1D654E688E90}" srcOrd="0" destOrd="0" presId="urn:microsoft.com/office/officeart/2005/8/layout/hierarchy1"/>
    <dgm:cxn modelId="{A73200DF-6CC4-4848-B92E-857259A23C6E}" srcId="{71172998-4A15-40CA-BB42-150950BD926B}" destId="{7BFD1538-817F-4377-B366-868CF0DC4A34}" srcOrd="0" destOrd="0" parTransId="{2BFF1D8E-2561-47EB-B453-CD2D0EF69A2B}" sibTransId="{180FE644-C34B-4E81-88D1-BC7BEFDE1EA6}"/>
    <dgm:cxn modelId="{71F11BCA-4FCD-4B69-A966-E2D64E753E19}" type="presOf" srcId="{24F625C9-0608-4685-B430-E093F4AA791C}" destId="{6DC03C99-8251-4393-AA99-B27815BE3D20}" srcOrd="0" destOrd="0" presId="urn:microsoft.com/office/officeart/2005/8/layout/hierarchy1"/>
    <dgm:cxn modelId="{FDC5D0D3-39E0-4B9F-A316-6EFA418E1D66}" type="presOf" srcId="{7ECE19EB-D549-430F-B7DE-78E536C3A641}" destId="{B632D385-A4E9-4EF9-82A1-DF72D253D686}" srcOrd="0" destOrd="0" presId="urn:microsoft.com/office/officeart/2005/8/layout/hierarchy1"/>
    <dgm:cxn modelId="{D0E5448B-081C-4A65-A3E6-E480F0ECAAEA}" type="presOf" srcId="{D943D7B4-4DD2-41F6-A518-1DB7D0649081}" destId="{DB7E0111-84C5-489D-A1AD-8C377215D53E}" srcOrd="0" destOrd="0" presId="urn:microsoft.com/office/officeart/2005/8/layout/hierarchy1"/>
    <dgm:cxn modelId="{67B8490B-5ED7-49F9-A144-F0D0E3EE790E}" type="presOf" srcId="{A146969F-ABCC-4579-9A3D-730361C2776B}" destId="{21753CF3-931E-407D-979E-997C88BF8F0C}" srcOrd="0" destOrd="0" presId="urn:microsoft.com/office/officeart/2005/8/layout/hierarchy1"/>
    <dgm:cxn modelId="{603E6C14-E3CA-4DD5-996A-1CC9DA7E6ABD}" type="presOf" srcId="{3658A92B-0537-4085-97D0-44BDFF86C996}" destId="{A5E881F2-4E2D-461B-AF6A-2E3FAD2A9380}" srcOrd="0" destOrd="0" presId="urn:microsoft.com/office/officeart/2005/8/layout/hierarchy1"/>
    <dgm:cxn modelId="{8E17609A-A3E2-4EEF-99D6-0A006002152C}" srcId="{71172998-4A15-40CA-BB42-150950BD926B}" destId="{A146969F-ABCC-4579-9A3D-730361C2776B}" srcOrd="1" destOrd="0" parTransId="{B7B92E80-147D-44BD-A72A-B5E528D27772}" sibTransId="{26D0642A-0CF8-43BB-B33F-42914D933DE5}"/>
    <dgm:cxn modelId="{59E7F797-8F58-411E-AA8A-9CB03AE51D09}" type="presOf" srcId="{4BDF67BC-E5F5-4EA8-B99D-227008D0D035}" destId="{31F5E28E-F878-459E-9FAA-FD2C24C82EE9}" srcOrd="0" destOrd="0" presId="urn:microsoft.com/office/officeart/2005/8/layout/hierarchy1"/>
    <dgm:cxn modelId="{2E0252F0-1BA7-4906-9276-C7B4575705F8}" srcId="{D943D7B4-4DD2-41F6-A518-1DB7D0649081}" destId="{660F834B-2BDE-4DD7-9C9E-936218E40053}" srcOrd="0" destOrd="0" parTransId="{4C742CD7-02A8-4692-9F1D-D4C40375EC79}" sibTransId="{6DE38CD6-033E-4E86-8E1B-F19A03BD61C7}"/>
    <dgm:cxn modelId="{0F85BC27-18C2-47A7-8B30-81630873D287}" srcId="{A146969F-ABCC-4579-9A3D-730361C2776B}" destId="{1A0CB89E-6291-4B9F-B4D8-1C9497F0C430}" srcOrd="0" destOrd="0" parTransId="{AEE8D74F-6572-4473-A271-4C6DBFF07F02}" sibTransId="{9D1E7ACB-FBAF-4AB2-9FDF-52AA89C61E76}"/>
    <dgm:cxn modelId="{AEF93969-97FF-486A-B0AF-8AF919E8EDCF}" type="presOf" srcId="{B7B92E80-147D-44BD-A72A-B5E528D27772}" destId="{8B24EC24-EA5B-475F-8453-DAD348F090E7}" srcOrd="0" destOrd="0" presId="urn:microsoft.com/office/officeart/2005/8/layout/hierarchy1"/>
    <dgm:cxn modelId="{ACD62D2D-EF62-4478-A2EE-EDE1DD136F7F}" type="presOf" srcId="{97EAE6B5-FB71-408C-AB12-88BBBA8CB04A}" destId="{520DC9B3-9A4A-47B9-BCC5-12201135E2B2}" srcOrd="0" destOrd="0" presId="urn:microsoft.com/office/officeart/2005/8/layout/hierarchy1"/>
    <dgm:cxn modelId="{A1BB25EB-20FA-4DF9-BCC5-AA3CA7D98DA7}" type="presOf" srcId="{2BFF1D8E-2561-47EB-B453-CD2D0EF69A2B}" destId="{C959644F-42F3-4F19-A031-AB8D2B7ED520}" srcOrd="0" destOrd="0" presId="urn:microsoft.com/office/officeart/2005/8/layout/hierarchy1"/>
    <dgm:cxn modelId="{54AEFDF6-1D78-46B5-91C8-8F8078420E48}" type="presOf" srcId="{58B47ADB-FBAA-459F-BC1D-FC569E60D7B0}" destId="{1DCDA4D7-0FCA-4078-8BB0-1360C8C024B7}" srcOrd="0" destOrd="0" presId="urn:microsoft.com/office/officeart/2005/8/layout/hierarchy1"/>
    <dgm:cxn modelId="{0C84D2BA-4674-409F-AA39-210BB2B46F37}" type="presOf" srcId="{50414C32-90EE-4EBB-89DE-B2B0BBAB9437}" destId="{CB3C71CB-2EF6-4CDA-A42B-457055E08857}" srcOrd="0" destOrd="0" presId="urn:microsoft.com/office/officeart/2005/8/layout/hierarchy1"/>
    <dgm:cxn modelId="{1133AC76-A362-441B-A45B-C0B72E3CD382}" type="presOf" srcId="{8A4622F5-8927-4EAB-B738-B87251666E4E}" destId="{673CE573-8A55-45E2-BDF9-4AB50B0B65C2}" srcOrd="0" destOrd="0" presId="urn:microsoft.com/office/officeart/2005/8/layout/hierarchy1"/>
    <dgm:cxn modelId="{7DDD7F63-ECDB-40F8-8229-12B207D0E980}" type="presOf" srcId="{71172998-4A15-40CA-BB42-150950BD926B}" destId="{A09656A1-60EE-47E8-9AE6-C087B4807FDB}" srcOrd="0" destOrd="0" presId="urn:microsoft.com/office/officeart/2005/8/layout/hierarchy1"/>
    <dgm:cxn modelId="{FFF2F136-E431-4DA6-ACFA-9C699C4863CE}" srcId="{71172998-4A15-40CA-BB42-150950BD926B}" destId="{D943D7B4-4DD2-41F6-A518-1DB7D0649081}" srcOrd="2" destOrd="0" parTransId="{92642F5D-5874-4D76-93E9-9AE0318BF64A}" sibTransId="{4E89E182-3FD9-41F6-A123-3E396FFE1C3F}"/>
    <dgm:cxn modelId="{343F76F6-F038-4A11-BE9E-B451B1545371}" srcId="{58B47ADB-FBAA-459F-BC1D-FC569E60D7B0}" destId="{50414C32-90EE-4EBB-89DE-B2B0BBAB9437}" srcOrd="0" destOrd="0" parTransId="{BE356268-4EBD-4076-A163-41F8BEB4E9A2}" sibTransId="{DD271CE7-E3A0-471C-B789-D6FFDEBBA0F1}"/>
    <dgm:cxn modelId="{838750BA-9E73-4C9B-AEBD-8CCBC69E73F6}" srcId="{97EAE6B5-FB71-408C-AB12-88BBBA8CB04A}" destId="{58B47ADB-FBAA-459F-BC1D-FC569E60D7B0}" srcOrd="1" destOrd="0" parTransId="{E061D226-91D6-4B5F-A6AF-C5C5718D0E48}" sibTransId="{32D688D5-1DEA-45DD-B21A-0F5A8EC8AE1D}"/>
    <dgm:cxn modelId="{56905944-CEA6-4618-87DE-ED44F7AB46DD}" type="presOf" srcId="{44E9E262-DE80-4ABD-8438-AAE14ADB0DF0}" destId="{52EEB36D-3A74-438A-BC83-CBF0C9209C34}" srcOrd="0" destOrd="0" presId="urn:microsoft.com/office/officeart/2005/8/layout/hierarchy1"/>
    <dgm:cxn modelId="{CAC24E16-DB40-48AC-A384-7B0BE777E202}" type="presOf" srcId="{7BFD1538-817F-4377-B366-868CF0DC4A34}" destId="{65EC69B0-9211-47AE-B54D-837657064C03}" srcOrd="0" destOrd="0" presId="urn:microsoft.com/office/officeart/2005/8/layout/hierarchy1"/>
    <dgm:cxn modelId="{95C8F145-BBB3-4983-9AFB-DE134AD5CAD7}" srcId="{50414C32-90EE-4EBB-89DE-B2B0BBAB9437}" destId="{4BDF67BC-E5F5-4EA8-B99D-227008D0D035}" srcOrd="0" destOrd="0" parTransId="{3A5A1C21-1650-41B7-B084-C41F6FF704F0}" sibTransId="{EE687A49-2A6B-4BFB-AA6C-A32D7AF70343}"/>
    <dgm:cxn modelId="{3E9EF48C-77F0-4012-A850-123F6373F5F8}" type="presOf" srcId="{AEE8D74F-6572-4473-A271-4C6DBFF07F02}" destId="{9B8C2F58-FBBC-4A06-B541-1B0EE8570E44}" srcOrd="0" destOrd="0" presId="urn:microsoft.com/office/officeart/2005/8/layout/hierarchy1"/>
    <dgm:cxn modelId="{B29B17CD-5AE5-4E23-956D-C01257C7B374}" srcId="{7BFD1538-817F-4377-B366-868CF0DC4A34}" destId="{EF6317EB-1881-4C18-B202-EE62711A275C}" srcOrd="0" destOrd="0" parTransId="{24F625C9-0608-4685-B430-E093F4AA791C}" sibTransId="{D2448EBD-660F-4EF6-883D-BEA3B5546712}"/>
    <dgm:cxn modelId="{B4231006-A475-4F01-BBE0-D1E8270BB44E}" type="presOf" srcId="{C928CBB3-ED65-4B4C-B1C8-3ECEB489A9A6}" destId="{82D5EC47-73DD-4F3B-8BBD-64344F432D9B}" srcOrd="0" destOrd="0" presId="urn:microsoft.com/office/officeart/2005/8/layout/hierarchy1"/>
    <dgm:cxn modelId="{4ECBE2A5-F79C-46DA-9983-46B47D9024ED}" type="presParOf" srcId="{82D5EC47-73DD-4F3B-8BBD-64344F432D9B}" destId="{B5EC9D15-5ECF-4137-BF2C-8DF480E8BEFF}" srcOrd="0" destOrd="0" presId="urn:microsoft.com/office/officeart/2005/8/layout/hierarchy1"/>
    <dgm:cxn modelId="{9B0830CF-D940-4217-A892-48332CF8DF83}" type="presParOf" srcId="{B5EC9D15-5ECF-4137-BF2C-8DF480E8BEFF}" destId="{EAD5427F-6FAC-4D40-957A-79B461A063A4}" srcOrd="0" destOrd="0" presId="urn:microsoft.com/office/officeart/2005/8/layout/hierarchy1"/>
    <dgm:cxn modelId="{0300C2F2-5A0E-42D5-9827-9C4880CD2141}" type="presParOf" srcId="{EAD5427F-6FAC-4D40-957A-79B461A063A4}" destId="{9F79A173-156B-4F00-88FB-7A6C6867DF77}" srcOrd="0" destOrd="0" presId="urn:microsoft.com/office/officeart/2005/8/layout/hierarchy1"/>
    <dgm:cxn modelId="{A9ECF866-F2CE-408C-89DA-BC158D699129}" type="presParOf" srcId="{EAD5427F-6FAC-4D40-957A-79B461A063A4}" destId="{520DC9B3-9A4A-47B9-BCC5-12201135E2B2}" srcOrd="1" destOrd="0" presId="urn:microsoft.com/office/officeart/2005/8/layout/hierarchy1"/>
    <dgm:cxn modelId="{89C1FD3A-2CC0-406D-BAFC-6F80E8BF845D}" type="presParOf" srcId="{B5EC9D15-5ECF-4137-BF2C-8DF480E8BEFF}" destId="{514FE916-6E2F-4BD5-96B3-A87E4AFC4F09}" srcOrd="1" destOrd="0" presId="urn:microsoft.com/office/officeart/2005/8/layout/hierarchy1"/>
    <dgm:cxn modelId="{C204EEA2-4BDE-4B1F-BF01-94A5C9DD1660}" type="presParOf" srcId="{514FE916-6E2F-4BD5-96B3-A87E4AFC4F09}" destId="{A5E881F2-4E2D-461B-AF6A-2E3FAD2A9380}" srcOrd="0" destOrd="0" presId="urn:microsoft.com/office/officeart/2005/8/layout/hierarchy1"/>
    <dgm:cxn modelId="{1ABF1087-95F1-4C1B-86BC-4CE281B1E74E}" type="presParOf" srcId="{514FE916-6E2F-4BD5-96B3-A87E4AFC4F09}" destId="{3C245F5D-F38F-49E6-A7F4-258F18B51CCE}" srcOrd="1" destOrd="0" presId="urn:microsoft.com/office/officeart/2005/8/layout/hierarchy1"/>
    <dgm:cxn modelId="{A9F6BF68-5F53-4BEE-99CF-34B2D402D402}" type="presParOf" srcId="{3C245F5D-F38F-49E6-A7F4-258F18B51CCE}" destId="{9594C5C8-76B8-4971-890C-7F29CBC56FD5}" srcOrd="0" destOrd="0" presId="urn:microsoft.com/office/officeart/2005/8/layout/hierarchy1"/>
    <dgm:cxn modelId="{FAEB2285-87B7-43CB-8DE9-8D99D5FAD201}" type="presParOf" srcId="{9594C5C8-76B8-4971-890C-7F29CBC56FD5}" destId="{0A21886C-7E68-4E34-9042-34E826D73046}" srcOrd="0" destOrd="0" presId="urn:microsoft.com/office/officeart/2005/8/layout/hierarchy1"/>
    <dgm:cxn modelId="{8DB0D766-1477-401E-A5EB-E122F091D060}" type="presParOf" srcId="{9594C5C8-76B8-4971-890C-7F29CBC56FD5}" destId="{A09656A1-60EE-47E8-9AE6-C087B4807FDB}" srcOrd="1" destOrd="0" presId="urn:microsoft.com/office/officeart/2005/8/layout/hierarchy1"/>
    <dgm:cxn modelId="{D14C6E57-6A4D-4871-B97B-AFD881F2C75D}" type="presParOf" srcId="{3C245F5D-F38F-49E6-A7F4-258F18B51CCE}" destId="{A013FEFE-B687-4AC3-9FD7-B21D30DEAB64}" srcOrd="1" destOrd="0" presId="urn:microsoft.com/office/officeart/2005/8/layout/hierarchy1"/>
    <dgm:cxn modelId="{8A3BD34F-9533-4EBC-9874-1F445C7AEAE8}" type="presParOf" srcId="{A013FEFE-B687-4AC3-9FD7-B21D30DEAB64}" destId="{C959644F-42F3-4F19-A031-AB8D2B7ED520}" srcOrd="0" destOrd="0" presId="urn:microsoft.com/office/officeart/2005/8/layout/hierarchy1"/>
    <dgm:cxn modelId="{6AD5CADA-6F6C-4055-8047-E379BF4DF848}" type="presParOf" srcId="{A013FEFE-B687-4AC3-9FD7-B21D30DEAB64}" destId="{A21AA6B8-3920-47FF-B227-BE04C861E858}" srcOrd="1" destOrd="0" presId="urn:microsoft.com/office/officeart/2005/8/layout/hierarchy1"/>
    <dgm:cxn modelId="{F7D4D86D-8405-42AF-B157-48E0B345B61F}" type="presParOf" srcId="{A21AA6B8-3920-47FF-B227-BE04C861E858}" destId="{B225028F-9272-4B38-A4E1-09BFEA053961}" srcOrd="0" destOrd="0" presId="urn:microsoft.com/office/officeart/2005/8/layout/hierarchy1"/>
    <dgm:cxn modelId="{AE29AAB2-042F-4EAE-94DF-DA129087608C}" type="presParOf" srcId="{B225028F-9272-4B38-A4E1-09BFEA053961}" destId="{6BED3656-C8F5-4177-A724-E0F9876F17B5}" srcOrd="0" destOrd="0" presId="urn:microsoft.com/office/officeart/2005/8/layout/hierarchy1"/>
    <dgm:cxn modelId="{C055AE7D-AC78-42A3-BEF3-B04E255F7EFA}" type="presParOf" srcId="{B225028F-9272-4B38-A4E1-09BFEA053961}" destId="{65EC69B0-9211-47AE-B54D-837657064C03}" srcOrd="1" destOrd="0" presId="urn:microsoft.com/office/officeart/2005/8/layout/hierarchy1"/>
    <dgm:cxn modelId="{AB2783EC-8885-4744-9828-65DA3FD93EB3}" type="presParOf" srcId="{A21AA6B8-3920-47FF-B227-BE04C861E858}" destId="{7880E0CC-DEDC-45B8-9C2E-A8AF76609D15}" srcOrd="1" destOrd="0" presId="urn:microsoft.com/office/officeart/2005/8/layout/hierarchy1"/>
    <dgm:cxn modelId="{F44739CB-E555-41BC-99ED-0BE8F562BC8B}" type="presParOf" srcId="{7880E0CC-DEDC-45B8-9C2E-A8AF76609D15}" destId="{6DC03C99-8251-4393-AA99-B27815BE3D20}" srcOrd="0" destOrd="0" presId="urn:microsoft.com/office/officeart/2005/8/layout/hierarchy1"/>
    <dgm:cxn modelId="{2B929745-BF0C-4B4E-8566-D1D5EB3900E8}" type="presParOf" srcId="{7880E0CC-DEDC-45B8-9C2E-A8AF76609D15}" destId="{C1779F90-3D38-49D2-80B4-E175A98F4CEF}" srcOrd="1" destOrd="0" presId="urn:microsoft.com/office/officeart/2005/8/layout/hierarchy1"/>
    <dgm:cxn modelId="{14D4871E-920B-415C-BB82-B7D01F45D600}" type="presParOf" srcId="{C1779F90-3D38-49D2-80B4-E175A98F4CEF}" destId="{83613426-BA65-4FE4-8D3C-49BFA38CDB17}" srcOrd="0" destOrd="0" presId="urn:microsoft.com/office/officeart/2005/8/layout/hierarchy1"/>
    <dgm:cxn modelId="{3B7AF1B4-0D0D-4573-8F56-1676F725235C}" type="presParOf" srcId="{83613426-BA65-4FE4-8D3C-49BFA38CDB17}" destId="{2D666A27-C3E7-4AED-B17E-47CCC3FF3FBE}" srcOrd="0" destOrd="0" presId="urn:microsoft.com/office/officeart/2005/8/layout/hierarchy1"/>
    <dgm:cxn modelId="{750A827A-52C2-4B80-9C38-94993A2CBB64}" type="presParOf" srcId="{83613426-BA65-4FE4-8D3C-49BFA38CDB17}" destId="{0453FDEB-3DB6-44AF-9DAE-17025ED8CDD1}" srcOrd="1" destOrd="0" presId="urn:microsoft.com/office/officeart/2005/8/layout/hierarchy1"/>
    <dgm:cxn modelId="{593B2E52-4D59-4FD7-894D-F56135097E15}" type="presParOf" srcId="{C1779F90-3D38-49D2-80B4-E175A98F4CEF}" destId="{8C8C838D-A4A1-434F-AC43-6B793B0BABBE}" srcOrd="1" destOrd="0" presId="urn:microsoft.com/office/officeart/2005/8/layout/hierarchy1"/>
    <dgm:cxn modelId="{B3589395-54BA-42A3-9362-035AEF60050A}" type="presParOf" srcId="{A013FEFE-B687-4AC3-9FD7-B21D30DEAB64}" destId="{8B24EC24-EA5B-475F-8453-DAD348F090E7}" srcOrd="2" destOrd="0" presId="urn:microsoft.com/office/officeart/2005/8/layout/hierarchy1"/>
    <dgm:cxn modelId="{D8D1D2C8-A672-47AD-A622-683B85FC0609}" type="presParOf" srcId="{A013FEFE-B687-4AC3-9FD7-B21D30DEAB64}" destId="{D8E2E44D-0302-4E6E-B647-A6869A0E5FDA}" srcOrd="3" destOrd="0" presId="urn:microsoft.com/office/officeart/2005/8/layout/hierarchy1"/>
    <dgm:cxn modelId="{E51C9AE5-0FBE-46CF-848F-B87386AF8C64}" type="presParOf" srcId="{D8E2E44D-0302-4E6E-B647-A6869A0E5FDA}" destId="{2A4F4A56-E4F5-40D5-9C28-3D3D6941A559}" srcOrd="0" destOrd="0" presId="urn:microsoft.com/office/officeart/2005/8/layout/hierarchy1"/>
    <dgm:cxn modelId="{BFC8C380-886F-49F0-B27A-C489C4264242}" type="presParOf" srcId="{2A4F4A56-E4F5-40D5-9C28-3D3D6941A559}" destId="{A671C9EA-EE14-4E5A-BBB8-04FCD0AE7CAC}" srcOrd="0" destOrd="0" presId="urn:microsoft.com/office/officeart/2005/8/layout/hierarchy1"/>
    <dgm:cxn modelId="{E22DF7F3-10AB-4DE5-962E-EC827960E2D9}" type="presParOf" srcId="{2A4F4A56-E4F5-40D5-9C28-3D3D6941A559}" destId="{21753CF3-931E-407D-979E-997C88BF8F0C}" srcOrd="1" destOrd="0" presId="urn:microsoft.com/office/officeart/2005/8/layout/hierarchy1"/>
    <dgm:cxn modelId="{8ADD4265-5CD6-425D-8525-56F3A6B4AB88}" type="presParOf" srcId="{D8E2E44D-0302-4E6E-B647-A6869A0E5FDA}" destId="{36D3D116-255E-4289-998D-1B86070CC617}" srcOrd="1" destOrd="0" presId="urn:microsoft.com/office/officeart/2005/8/layout/hierarchy1"/>
    <dgm:cxn modelId="{26105AE5-9EDA-41D2-BAD4-7E967B204A8C}" type="presParOf" srcId="{36D3D116-255E-4289-998D-1B86070CC617}" destId="{9B8C2F58-FBBC-4A06-B541-1B0EE8570E44}" srcOrd="0" destOrd="0" presId="urn:microsoft.com/office/officeart/2005/8/layout/hierarchy1"/>
    <dgm:cxn modelId="{924831F3-890D-45B2-B2DE-0DE2528AD7F3}" type="presParOf" srcId="{36D3D116-255E-4289-998D-1B86070CC617}" destId="{A9277A01-F021-43A0-A557-7B02D75A5FB6}" srcOrd="1" destOrd="0" presId="urn:microsoft.com/office/officeart/2005/8/layout/hierarchy1"/>
    <dgm:cxn modelId="{7EF7445D-1DAE-4BE5-82EE-3DD07D73D611}" type="presParOf" srcId="{A9277A01-F021-43A0-A557-7B02D75A5FB6}" destId="{64D76A7A-0C15-4F97-845E-C556939935F7}" srcOrd="0" destOrd="0" presId="urn:microsoft.com/office/officeart/2005/8/layout/hierarchy1"/>
    <dgm:cxn modelId="{FDF0D815-79FD-4432-B41A-8E2E2AD40BDD}" type="presParOf" srcId="{64D76A7A-0C15-4F97-845E-C556939935F7}" destId="{A5ECD877-5304-47C4-9985-692CA209C489}" srcOrd="0" destOrd="0" presId="urn:microsoft.com/office/officeart/2005/8/layout/hierarchy1"/>
    <dgm:cxn modelId="{965021F5-C5EA-4EE4-8383-7D37DE9A4358}" type="presParOf" srcId="{64D76A7A-0C15-4F97-845E-C556939935F7}" destId="{CA45015E-E3ED-47F3-8199-A948FADFB50F}" srcOrd="1" destOrd="0" presId="urn:microsoft.com/office/officeart/2005/8/layout/hierarchy1"/>
    <dgm:cxn modelId="{7CBD687C-5847-4F1E-81FF-C1DB4ADA2B1F}" type="presParOf" srcId="{A9277A01-F021-43A0-A557-7B02D75A5FB6}" destId="{9287DC37-6243-43E0-804A-B145D98ACC17}" srcOrd="1" destOrd="0" presId="urn:microsoft.com/office/officeart/2005/8/layout/hierarchy1"/>
    <dgm:cxn modelId="{AAB2AB6D-415A-4C78-BB88-E4DDDC994FE2}" type="presParOf" srcId="{A013FEFE-B687-4AC3-9FD7-B21D30DEAB64}" destId="{76910F56-8155-40CA-97CA-B63661B9B7FD}" srcOrd="4" destOrd="0" presId="urn:microsoft.com/office/officeart/2005/8/layout/hierarchy1"/>
    <dgm:cxn modelId="{1DBFB9C4-DAA3-4950-90E3-78E41B8C8F06}" type="presParOf" srcId="{A013FEFE-B687-4AC3-9FD7-B21D30DEAB64}" destId="{6DB5D924-EED5-41BD-BE9A-894CE9313207}" srcOrd="5" destOrd="0" presId="urn:microsoft.com/office/officeart/2005/8/layout/hierarchy1"/>
    <dgm:cxn modelId="{A82678D6-1E61-43CA-9EA2-55A938A04503}" type="presParOf" srcId="{6DB5D924-EED5-41BD-BE9A-894CE9313207}" destId="{7EE51203-4252-486B-9A91-5EEDBE074A34}" srcOrd="0" destOrd="0" presId="urn:microsoft.com/office/officeart/2005/8/layout/hierarchy1"/>
    <dgm:cxn modelId="{76184625-BB58-436C-A02B-71841F1FA589}" type="presParOf" srcId="{7EE51203-4252-486B-9A91-5EEDBE074A34}" destId="{F36189D4-6699-40B9-B1FE-43CA561AF197}" srcOrd="0" destOrd="0" presId="urn:microsoft.com/office/officeart/2005/8/layout/hierarchy1"/>
    <dgm:cxn modelId="{C1915FF8-F637-4726-B4CD-86E405A24988}" type="presParOf" srcId="{7EE51203-4252-486B-9A91-5EEDBE074A34}" destId="{DB7E0111-84C5-489D-A1AD-8C377215D53E}" srcOrd="1" destOrd="0" presId="urn:microsoft.com/office/officeart/2005/8/layout/hierarchy1"/>
    <dgm:cxn modelId="{8320189A-3597-4BD1-B93C-EDE8CC053D83}" type="presParOf" srcId="{6DB5D924-EED5-41BD-BE9A-894CE9313207}" destId="{5DB1C1AF-1E27-44B9-9D41-40F17316DEEC}" srcOrd="1" destOrd="0" presId="urn:microsoft.com/office/officeart/2005/8/layout/hierarchy1"/>
    <dgm:cxn modelId="{A2757A14-36FB-482C-A34A-595090329A41}" type="presParOf" srcId="{5DB1C1AF-1E27-44B9-9D41-40F17316DEEC}" destId="{45C8D3C4-3DB2-441A-B7F2-C95C13A0FEE6}" srcOrd="0" destOrd="0" presId="urn:microsoft.com/office/officeart/2005/8/layout/hierarchy1"/>
    <dgm:cxn modelId="{B2495319-B4DF-4B8E-8BE4-88C3ABFFFC25}" type="presParOf" srcId="{5DB1C1AF-1E27-44B9-9D41-40F17316DEEC}" destId="{85CEED69-D27C-4EAE-8E96-79EFE247FCFD}" srcOrd="1" destOrd="0" presId="urn:microsoft.com/office/officeart/2005/8/layout/hierarchy1"/>
    <dgm:cxn modelId="{4640FB77-5299-4C86-83B7-FC954A2E6ACC}" type="presParOf" srcId="{85CEED69-D27C-4EAE-8E96-79EFE247FCFD}" destId="{CF407541-8857-4AE1-A03E-BDED6570D05A}" srcOrd="0" destOrd="0" presId="urn:microsoft.com/office/officeart/2005/8/layout/hierarchy1"/>
    <dgm:cxn modelId="{8A3C24CA-2CE2-435E-9614-AE3DD0B76F89}" type="presParOf" srcId="{CF407541-8857-4AE1-A03E-BDED6570D05A}" destId="{E090AF09-E5A6-42C8-BE3C-F99218C2F568}" srcOrd="0" destOrd="0" presId="urn:microsoft.com/office/officeart/2005/8/layout/hierarchy1"/>
    <dgm:cxn modelId="{6082778E-8398-48E6-9EA5-4D0257BD4F16}" type="presParOf" srcId="{CF407541-8857-4AE1-A03E-BDED6570D05A}" destId="{89EA0C24-2F6E-4E6D-98F3-0225E6EF36D1}" srcOrd="1" destOrd="0" presId="urn:microsoft.com/office/officeart/2005/8/layout/hierarchy1"/>
    <dgm:cxn modelId="{6C58AFDB-254F-4459-B9BA-C683802CE557}" type="presParOf" srcId="{85CEED69-D27C-4EAE-8E96-79EFE247FCFD}" destId="{BB977B25-C4FA-49C5-9F33-902C28BC36DB}" srcOrd="1" destOrd="0" presId="urn:microsoft.com/office/officeart/2005/8/layout/hierarchy1"/>
    <dgm:cxn modelId="{F82BE350-BD90-4131-9D9E-4CDD277860EB}" type="presParOf" srcId="{514FE916-6E2F-4BD5-96B3-A87E4AFC4F09}" destId="{C41BFBE1-4C83-462E-868A-52B36577F699}" srcOrd="2" destOrd="0" presId="urn:microsoft.com/office/officeart/2005/8/layout/hierarchy1"/>
    <dgm:cxn modelId="{A56DEFD6-4B0B-48E0-B480-2155FBB46B5F}" type="presParOf" srcId="{514FE916-6E2F-4BD5-96B3-A87E4AFC4F09}" destId="{A0E16FD5-20C2-4084-921C-9D864E23D5D3}" srcOrd="3" destOrd="0" presId="urn:microsoft.com/office/officeart/2005/8/layout/hierarchy1"/>
    <dgm:cxn modelId="{D6752DA4-1682-41E8-AE7C-7295D245BDE6}" type="presParOf" srcId="{A0E16FD5-20C2-4084-921C-9D864E23D5D3}" destId="{129B7395-9189-472D-922A-3089E90829DE}" srcOrd="0" destOrd="0" presId="urn:microsoft.com/office/officeart/2005/8/layout/hierarchy1"/>
    <dgm:cxn modelId="{3B563853-8CF6-4376-9EA8-B96FFACB8D98}" type="presParOf" srcId="{129B7395-9189-472D-922A-3089E90829DE}" destId="{3BCA871C-280D-4C90-BE2F-7C52286553C9}" srcOrd="0" destOrd="0" presId="urn:microsoft.com/office/officeart/2005/8/layout/hierarchy1"/>
    <dgm:cxn modelId="{74A5F59D-DF73-4AB6-902A-2C2306B29EA4}" type="presParOf" srcId="{129B7395-9189-472D-922A-3089E90829DE}" destId="{1DCDA4D7-0FCA-4078-8BB0-1360C8C024B7}" srcOrd="1" destOrd="0" presId="urn:microsoft.com/office/officeart/2005/8/layout/hierarchy1"/>
    <dgm:cxn modelId="{B72768CB-F58A-4DF1-9720-077BDE3DF3F1}" type="presParOf" srcId="{A0E16FD5-20C2-4084-921C-9D864E23D5D3}" destId="{A7F13C6C-FB7A-4448-8B9D-BCE1F77D9C03}" srcOrd="1" destOrd="0" presId="urn:microsoft.com/office/officeart/2005/8/layout/hierarchy1"/>
    <dgm:cxn modelId="{AE2A6EFA-01B1-4F0B-BDD4-48E711F92617}" type="presParOf" srcId="{A7F13C6C-FB7A-4448-8B9D-BCE1F77D9C03}" destId="{3789DB40-BFF7-43F9-BC68-1D654E688E90}" srcOrd="0" destOrd="0" presId="urn:microsoft.com/office/officeart/2005/8/layout/hierarchy1"/>
    <dgm:cxn modelId="{10F27B51-2692-4D17-88D1-70E2BFEA8C7C}" type="presParOf" srcId="{A7F13C6C-FB7A-4448-8B9D-BCE1F77D9C03}" destId="{0A4CAE53-CEE3-4BED-973D-15FF7B24EF5C}" srcOrd="1" destOrd="0" presId="urn:microsoft.com/office/officeart/2005/8/layout/hierarchy1"/>
    <dgm:cxn modelId="{1BBADC8A-818B-461D-953A-6289D9FCB395}" type="presParOf" srcId="{0A4CAE53-CEE3-4BED-973D-15FF7B24EF5C}" destId="{F3FAC2C1-215E-466E-9133-3AA2A8574708}" srcOrd="0" destOrd="0" presId="urn:microsoft.com/office/officeart/2005/8/layout/hierarchy1"/>
    <dgm:cxn modelId="{49CE4962-29A6-49A1-99FC-35F74A808EF0}" type="presParOf" srcId="{F3FAC2C1-215E-466E-9133-3AA2A8574708}" destId="{34DBA691-14A6-4AE1-9104-E8ED0C549E4D}" srcOrd="0" destOrd="0" presId="urn:microsoft.com/office/officeart/2005/8/layout/hierarchy1"/>
    <dgm:cxn modelId="{89F0077C-72EE-408B-B506-C7CD8C346A05}" type="presParOf" srcId="{F3FAC2C1-215E-466E-9133-3AA2A8574708}" destId="{CB3C71CB-2EF6-4CDA-A42B-457055E08857}" srcOrd="1" destOrd="0" presId="urn:microsoft.com/office/officeart/2005/8/layout/hierarchy1"/>
    <dgm:cxn modelId="{68A02DF5-313D-4E2C-9D1A-97A55EB0939B}" type="presParOf" srcId="{0A4CAE53-CEE3-4BED-973D-15FF7B24EF5C}" destId="{96FD0B91-0A7C-400A-867B-40B0AF7FAD73}" srcOrd="1" destOrd="0" presId="urn:microsoft.com/office/officeart/2005/8/layout/hierarchy1"/>
    <dgm:cxn modelId="{566387C9-0310-4BCB-979C-9DC28483233C}" type="presParOf" srcId="{96FD0B91-0A7C-400A-867B-40B0AF7FAD73}" destId="{80B8F963-8679-4E4D-90B2-2D72181F8593}" srcOrd="0" destOrd="0" presId="urn:microsoft.com/office/officeart/2005/8/layout/hierarchy1"/>
    <dgm:cxn modelId="{8C30C778-E3B7-4C44-9F14-9AB26DADFF65}" type="presParOf" srcId="{96FD0B91-0A7C-400A-867B-40B0AF7FAD73}" destId="{A1601AD4-AC8F-494E-8E75-82AD2246416E}" srcOrd="1" destOrd="0" presId="urn:microsoft.com/office/officeart/2005/8/layout/hierarchy1"/>
    <dgm:cxn modelId="{693877F7-92FD-4186-B0DA-1019966A8C40}" type="presParOf" srcId="{A1601AD4-AC8F-494E-8E75-82AD2246416E}" destId="{B3A22AEF-CEA9-4CC9-B31D-CA2D7213E3D7}" srcOrd="0" destOrd="0" presId="urn:microsoft.com/office/officeart/2005/8/layout/hierarchy1"/>
    <dgm:cxn modelId="{A0126D7B-A06F-4221-A341-1D791199CAC1}" type="presParOf" srcId="{B3A22AEF-CEA9-4CC9-B31D-CA2D7213E3D7}" destId="{1AB14E9C-9D93-4EE6-A582-E21D7695E321}" srcOrd="0" destOrd="0" presId="urn:microsoft.com/office/officeart/2005/8/layout/hierarchy1"/>
    <dgm:cxn modelId="{FA64466F-F903-4C20-9807-110837D6CC75}" type="presParOf" srcId="{B3A22AEF-CEA9-4CC9-B31D-CA2D7213E3D7}" destId="{31F5E28E-F878-459E-9FAA-FD2C24C82EE9}" srcOrd="1" destOrd="0" presId="urn:microsoft.com/office/officeart/2005/8/layout/hierarchy1"/>
    <dgm:cxn modelId="{057C82EE-3D1D-4B67-AEE3-888E6514D247}" type="presParOf" srcId="{A1601AD4-AC8F-494E-8E75-82AD2246416E}" destId="{6D6A2925-276A-412F-8E08-2B448B266F7C}" srcOrd="1" destOrd="0" presId="urn:microsoft.com/office/officeart/2005/8/layout/hierarchy1"/>
    <dgm:cxn modelId="{EAA5FFA6-DE3E-4B70-88D6-F83DF6CAA1F1}" type="presParOf" srcId="{A7F13C6C-FB7A-4448-8B9D-BCE1F77D9C03}" destId="{D3879D6C-131F-4E1C-896D-946DB8E05C9F}" srcOrd="2" destOrd="0" presId="urn:microsoft.com/office/officeart/2005/8/layout/hierarchy1"/>
    <dgm:cxn modelId="{99735D87-9666-460B-907C-731B3D018756}" type="presParOf" srcId="{A7F13C6C-FB7A-4448-8B9D-BCE1F77D9C03}" destId="{1D5180FF-BD60-4F3C-B28E-248304E68C6A}" srcOrd="3" destOrd="0" presId="urn:microsoft.com/office/officeart/2005/8/layout/hierarchy1"/>
    <dgm:cxn modelId="{BE94900B-83EE-4EE5-9177-7F230000A068}" type="presParOf" srcId="{1D5180FF-BD60-4F3C-B28E-248304E68C6A}" destId="{D2E7C03A-BD7E-40CB-9149-AB65F07D4092}" srcOrd="0" destOrd="0" presId="urn:microsoft.com/office/officeart/2005/8/layout/hierarchy1"/>
    <dgm:cxn modelId="{995E38AE-7AD4-45FD-B6B6-151C51DCA6C8}" type="presParOf" srcId="{D2E7C03A-BD7E-40CB-9149-AB65F07D4092}" destId="{706F8D3B-C4B1-4F17-8949-2080706E9174}" srcOrd="0" destOrd="0" presId="urn:microsoft.com/office/officeart/2005/8/layout/hierarchy1"/>
    <dgm:cxn modelId="{5A8FEC49-3D85-408C-B2B7-11673D8DBD83}" type="presParOf" srcId="{D2E7C03A-BD7E-40CB-9149-AB65F07D4092}" destId="{673CE573-8A55-45E2-BDF9-4AB50B0B65C2}" srcOrd="1" destOrd="0" presId="urn:microsoft.com/office/officeart/2005/8/layout/hierarchy1"/>
    <dgm:cxn modelId="{11CC3337-8F2F-4964-A211-404A63497016}" type="presParOf" srcId="{1D5180FF-BD60-4F3C-B28E-248304E68C6A}" destId="{AC5A5BBB-3E64-49BE-B3B0-8D913D2D11FE}" srcOrd="1" destOrd="0" presId="urn:microsoft.com/office/officeart/2005/8/layout/hierarchy1"/>
    <dgm:cxn modelId="{5822B16D-03BD-48EF-A805-C9644A7A6D17}" type="presParOf" srcId="{AC5A5BBB-3E64-49BE-B3B0-8D913D2D11FE}" destId="{52EEB36D-3A74-438A-BC83-CBF0C9209C34}" srcOrd="0" destOrd="0" presId="urn:microsoft.com/office/officeart/2005/8/layout/hierarchy1"/>
    <dgm:cxn modelId="{1C228458-DA7C-46DB-B8E9-44CD5BDABE0F}" type="presParOf" srcId="{AC5A5BBB-3E64-49BE-B3B0-8D913D2D11FE}" destId="{2D70EA90-9BC1-4994-8C61-63A48854453C}" srcOrd="1" destOrd="0" presId="urn:microsoft.com/office/officeart/2005/8/layout/hierarchy1"/>
    <dgm:cxn modelId="{0582F4EC-3224-4953-A23B-20DC3FBB32B8}" type="presParOf" srcId="{2D70EA90-9BC1-4994-8C61-63A48854453C}" destId="{21693FF7-BA6F-4FAB-A431-770E6D0B55D1}" srcOrd="0" destOrd="0" presId="urn:microsoft.com/office/officeart/2005/8/layout/hierarchy1"/>
    <dgm:cxn modelId="{57A0DF22-3C57-4ED2-A036-39062C18AF58}" type="presParOf" srcId="{21693FF7-BA6F-4FAB-A431-770E6D0B55D1}" destId="{993254C6-C13A-4421-9BBE-3880431A2B95}" srcOrd="0" destOrd="0" presId="urn:microsoft.com/office/officeart/2005/8/layout/hierarchy1"/>
    <dgm:cxn modelId="{C82556A2-4402-4CD0-89FE-6B1FBA819154}" type="presParOf" srcId="{21693FF7-BA6F-4FAB-A431-770E6D0B55D1}" destId="{B632D385-A4E9-4EF9-82A1-DF72D253D686}" srcOrd="1" destOrd="0" presId="urn:microsoft.com/office/officeart/2005/8/layout/hierarchy1"/>
    <dgm:cxn modelId="{F8C71610-FA56-4740-8B10-A945252FC9E3}" type="presParOf" srcId="{2D70EA90-9BC1-4994-8C61-63A48854453C}" destId="{1ED54A08-3D93-4E1D-B8ED-838CDE795D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BE99E-584D-4837-9A0C-B957E89B8303}">
      <dsp:nvSpPr>
        <dsp:cNvPr id="0" name=""/>
        <dsp:cNvSpPr/>
      </dsp:nvSpPr>
      <dsp:spPr>
        <a:xfrm>
          <a:off x="3980142" y="1218901"/>
          <a:ext cx="2646055" cy="290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62"/>
              </a:lnTo>
              <a:lnTo>
                <a:pt x="2646055" y="62862"/>
              </a:lnTo>
              <a:lnTo>
                <a:pt x="2646055" y="290899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B223E-21A4-4849-8EB7-EB47630E7A34}">
      <dsp:nvSpPr>
        <dsp:cNvPr id="0" name=""/>
        <dsp:cNvSpPr/>
      </dsp:nvSpPr>
      <dsp:spPr>
        <a:xfrm>
          <a:off x="3919524" y="1218901"/>
          <a:ext cx="91440" cy="290899"/>
        </a:xfrm>
        <a:custGeom>
          <a:avLst/>
          <a:gdLst/>
          <a:ahLst/>
          <a:cxnLst/>
          <a:rect l="0" t="0" r="0" b="0"/>
          <a:pathLst>
            <a:path>
              <a:moveTo>
                <a:pt x="60618" y="0"/>
              </a:moveTo>
              <a:lnTo>
                <a:pt x="60618" y="62862"/>
              </a:lnTo>
              <a:lnTo>
                <a:pt x="45720" y="62862"/>
              </a:lnTo>
              <a:lnTo>
                <a:pt x="45720" y="290899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9CE37E-8915-403A-8262-E0ACFA393503}">
      <dsp:nvSpPr>
        <dsp:cNvPr id="0" name=""/>
        <dsp:cNvSpPr/>
      </dsp:nvSpPr>
      <dsp:spPr>
        <a:xfrm>
          <a:off x="1319188" y="1218901"/>
          <a:ext cx="2660954" cy="290899"/>
        </a:xfrm>
        <a:custGeom>
          <a:avLst/>
          <a:gdLst/>
          <a:ahLst/>
          <a:cxnLst/>
          <a:rect l="0" t="0" r="0" b="0"/>
          <a:pathLst>
            <a:path>
              <a:moveTo>
                <a:pt x="2660954" y="0"/>
              </a:moveTo>
              <a:lnTo>
                <a:pt x="2660954" y="62862"/>
              </a:lnTo>
              <a:lnTo>
                <a:pt x="0" y="62862"/>
              </a:lnTo>
              <a:lnTo>
                <a:pt x="0" y="290899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FCD8B-A602-4A8B-BE66-3C976AF3D267}">
      <dsp:nvSpPr>
        <dsp:cNvPr id="0" name=""/>
        <dsp:cNvSpPr/>
      </dsp:nvSpPr>
      <dsp:spPr>
        <a:xfrm>
          <a:off x="2908911" y="98783"/>
          <a:ext cx="2142463" cy="11201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alibri" panose="020F0502020204030204" pitchFamily="34" charset="0"/>
            </a:rPr>
            <a:t>Главная цель</a:t>
          </a:r>
          <a:endParaRPr lang="ru-RU" sz="1600" kern="1200" dirty="0">
            <a:latin typeface="Calibri" panose="020F0502020204030204" pitchFamily="34" charset="0"/>
          </a:endParaRPr>
        </a:p>
      </dsp:txBody>
      <dsp:txXfrm>
        <a:off x="2908911" y="98783"/>
        <a:ext cx="2142463" cy="1120118"/>
      </dsp:txXfrm>
    </dsp:sp>
    <dsp:sp modelId="{D8A5E6B9-900D-4278-8E08-D329A35B4440}">
      <dsp:nvSpPr>
        <dsp:cNvPr id="0" name=""/>
        <dsp:cNvSpPr/>
      </dsp:nvSpPr>
      <dsp:spPr>
        <a:xfrm>
          <a:off x="233297" y="1509800"/>
          <a:ext cx="2171782" cy="10858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>
            <a:latin typeface="Calibri" panose="020F050202020403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(Подцель 1)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1-я стратегическая цель отрасли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Calibri" panose="020F0502020204030204" pitchFamily="34" charset="0"/>
          </a:endParaRPr>
        </a:p>
      </dsp:txBody>
      <dsp:txXfrm>
        <a:off x="233297" y="1509800"/>
        <a:ext cx="2171782" cy="1085891"/>
      </dsp:txXfrm>
    </dsp:sp>
    <dsp:sp modelId="{E4D6DA54-2800-4C48-BCA2-9736E00606A8}">
      <dsp:nvSpPr>
        <dsp:cNvPr id="0" name=""/>
        <dsp:cNvSpPr/>
      </dsp:nvSpPr>
      <dsp:spPr>
        <a:xfrm>
          <a:off x="2861153" y="1509800"/>
          <a:ext cx="2208181" cy="10169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>
            <a:latin typeface="Calibri" panose="020F050202020403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(Подцель 2)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2-я стратегическая цель отрасли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Calibri" panose="020F0502020204030204" pitchFamily="34" charset="0"/>
          </a:endParaRPr>
        </a:p>
      </dsp:txBody>
      <dsp:txXfrm>
        <a:off x="2861153" y="1509800"/>
        <a:ext cx="2208181" cy="1016969"/>
      </dsp:txXfrm>
    </dsp:sp>
    <dsp:sp modelId="{4E465EAD-8E2D-43AD-91F5-1C1F2406ACFD}">
      <dsp:nvSpPr>
        <dsp:cNvPr id="0" name=""/>
        <dsp:cNvSpPr/>
      </dsp:nvSpPr>
      <dsp:spPr>
        <a:xfrm>
          <a:off x="5525409" y="1509800"/>
          <a:ext cx="2201578" cy="10107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(Подцель 3)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3-я стратегическая цель отрасли</a:t>
          </a:r>
          <a:endParaRPr lang="ru-RU" sz="1400" kern="1200" dirty="0">
            <a:latin typeface="Calibri" panose="020F0502020204030204" pitchFamily="34" charset="0"/>
          </a:endParaRPr>
        </a:p>
      </dsp:txBody>
      <dsp:txXfrm>
        <a:off x="5525409" y="1509800"/>
        <a:ext cx="2201578" cy="10107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8AC64-50A6-40C7-B198-8A97CB07DA5C}">
      <dsp:nvSpPr>
        <dsp:cNvPr id="0" name=""/>
        <dsp:cNvSpPr/>
      </dsp:nvSpPr>
      <dsp:spPr>
        <a:xfrm>
          <a:off x="4646001" y="1321803"/>
          <a:ext cx="2450745" cy="1306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8768"/>
              </a:lnTo>
              <a:lnTo>
                <a:pt x="2450745" y="888768"/>
              </a:lnTo>
              <a:lnTo>
                <a:pt x="2450745" y="1306130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8965E6-72AF-4D81-AE28-68DE6961D532}">
      <dsp:nvSpPr>
        <dsp:cNvPr id="0" name=""/>
        <dsp:cNvSpPr/>
      </dsp:nvSpPr>
      <dsp:spPr>
        <a:xfrm>
          <a:off x="1988442" y="1321803"/>
          <a:ext cx="2657558" cy="1306130"/>
        </a:xfrm>
        <a:custGeom>
          <a:avLst/>
          <a:gdLst/>
          <a:ahLst/>
          <a:cxnLst/>
          <a:rect l="0" t="0" r="0" b="0"/>
          <a:pathLst>
            <a:path>
              <a:moveTo>
                <a:pt x="2657558" y="0"/>
              </a:moveTo>
              <a:lnTo>
                <a:pt x="2657558" y="888768"/>
              </a:lnTo>
              <a:lnTo>
                <a:pt x="0" y="888768"/>
              </a:lnTo>
              <a:lnTo>
                <a:pt x="0" y="1306130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9CA567-BA0E-4269-8EF0-4C0164FAA73F}">
      <dsp:nvSpPr>
        <dsp:cNvPr id="0" name=""/>
        <dsp:cNvSpPr/>
      </dsp:nvSpPr>
      <dsp:spPr>
        <a:xfrm>
          <a:off x="1335609" y="0"/>
          <a:ext cx="6620782" cy="13218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Снижение уровня преступности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(главная цель)</a:t>
          </a: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1335609" y="0"/>
        <a:ext cx="6620782" cy="1321803"/>
      </dsp:txXfrm>
    </dsp:sp>
    <dsp:sp modelId="{F2AF5730-221C-4125-A8B4-2C8579D33E48}">
      <dsp:nvSpPr>
        <dsp:cNvPr id="0" name=""/>
        <dsp:cNvSpPr/>
      </dsp:nvSpPr>
      <dsp:spPr>
        <a:xfrm>
          <a:off x="1007" y="2627933"/>
          <a:ext cx="3974870" cy="1987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 (подцель 1)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1-я стратегическая цель 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Усилить надзор по пресечению оборота наркотиков </a:t>
          </a:r>
          <a:endParaRPr lang="ru-RU" sz="1800" kern="1200" dirty="0"/>
        </a:p>
      </dsp:txBody>
      <dsp:txXfrm>
        <a:off x="1007" y="2627933"/>
        <a:ext cx="3974870" cy="1987435"/>
      </dsp:txXfrm>
    </dsp:sp>
    <dsp:sp modelId="{A0D2F1A8-BD55-4AB4-8DB5-7E34BF3129CA}">
      <dsp:nvSpPr>
        <dsp:cNvPr id="0" name=""/>
        <dsp:cNvSpPr/>
      </dsp:nvSpPr>
      <dsp:spPr>
        <a:xfrm>
          <a:off x="4810600" y="2627933"/>
          <a:ext cx="4572293" cy="1987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(подцель 2)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2-я стратегическая цель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Выработать негативное отношение населения к наркотикам</a:t>
          </a:r>
          <a:endParaRPr lang="ru-RU" sz="1800" kern="1200" dirty="0"/>
        </a:p>
      </dsp:txBody>
      <dsp:txXfrm>
        <a:off x="4810600" y="2627933"/>
        <a:ext cx="4572293" cy="19874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C432F-59D2-4E70-A12B-195C3E50BF34}">
      <dsp:nvSpPr>
        <dsp:cNvPr id="0" name=""/>
        <dsp:cNvSpPr/>
      </dsp:nvSpPr>
      <dsp:spPr>
        <a:xfrm>
          <a:off x="2834599" y="2038429"/>
          <a:ext cx="2903570" cy="1550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Цели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должны быть сформулированы исходя из проблем отрасли</a:t>
          </a:r>
          <a:r>
            <a:rPr lang="ru-RU" sz="1600" b="1" i="1" u="sng" kern="1200" dirty="0" smtClean="0"/>
            <a:t> </a:t>
          </a:r>
          <a:endParaRPr lang="ru-RU" sz="1600" kern="1200" dirty="0"/>
        </a:p>
      </dsp:txBody>
      <dsp:txXfrm>
        <a:off x="3259817" y="2265482"/>
        <a:ext cx="2053134" cy="1096309"/>
      </dsp:txXfrm>
    </dsp:sp>
    <dsp:sp modelId="{48C87B5F-BBF2-4D50-8370-DA5D1CAE9418}">
      <dsp:nvSpPr>
        <dsp:cNvPr id="0" name=""/>
        <dsp:cNvSpPr/>
      </dsp:nvSpPr>
      <dsp:spPr>
        <a:xfrm rot="16200000">
          <a:off x="4052150" y="1787953"/>
          <a:ext cx="468467" cy="32483"/>
        </a:xfrm>
        <a:custGeom>
          <a:avLst/>
          <a:gdLst/>
          <a:ahLst/>
          <a:cxnLst/>
          <a:rect l="0" t="0" r="0" b="0"/>
          <a:pathLst>
            <a:path>
              <a:moveTo>
                <a:pt x="0" y="16241"/>
              </a:moveTo>
              <a:lnTo>
                <a:pt x="468467" y="1624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4274672" y="1792483"/>
        <a:ext cx="23423" cy="23423"/>
      </dsp:txXfrm>
    </dsp:sp>
    <dsp:sp modelId="{4FBF5ED0-1E84-4A9F-BA98-C62D8663C5CE}">
      <dsp:nvSpPr>
        <dsp:cNvPr id="0" name=""/>
        <dsp:cNvSpPr/>
      </dsp:nvSpPr>
      <dsp:spPr>
        <a:xfrm>
          <a:off x="3355282" y="19546"/>
          <a:ext cx="1862203" cy="15504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конкретными</a:t>
          </a:r>
          <a:endParaRPr lang="ru-RU" sz="1600" kern="1200" dirty="0"/>
        </a:p>
      </dsp:txBody>
      <dsp:txXfrm>
        <a:off x="3627995" y="246599"/>
        <a:ext cx="1316777" cy="1096309"/>
      </dsp:txXfrm>
    </dsp:sp>
    <dsp:sp modelId="{455ACFE9-E749-4CC0-9DA6-C226DA4B563C}">
      <dsp:nvSpPr>
        <dsp:cNvPr id="0" name=""/>
        <dsp:cNvSpPr/>
      </dsp:nvSpPr>
      <dsp:spPr>
        <a:xfrm rot="20454941">
          <a:off x="5484836" y="2257250"/>
          <a:ext cx="725546" cy="32483"/>
        </a:xfrm>
        <a:custGeom>
          <a:avLst/>
          <a:gdLst/>
          <a:ahLst/>
          <a:cxnLst/>
          <a:rect l="0" t="0" r="0" b="0"/>
          <a:pathLst>
            <a:path>
              <a:moveTo>
                <a:pt x="0" y="16241"/>
              </a:moveTo>
              <a:lnTo>
                <a:pt x="725546" y="1624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5829471" y="2255353"/>
        <a:ext cx="36277" cy="36277"/>
      </dsp:txXfrm>
    </dsp:sp>
    <dsp:sp modelId="{123BC98A-2398-463F-86A0-619B9F3E844A}">
      <dsp:nvSpPr>
        <dsp:cNvPr id="0" name=""/>
        <dsp:cNvSpPr/>
      </dsp:nvSpPr>
      <dsp:spPr>
        <a:xfrm>
          <a:off x="6110254" y="1046217"/>
          <a:ext cx="1974407" cy="158971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измеримыми </a:t>
          </a:r>
          <a:endParaRPr lang="ru-RU" sz="1600" kern="1200" dirty="0"/>
        </a:p>
      </dsp:txBody>
      <dsp:txXfrm>
        <a:off x="6399399" y="1279026"/>
        <a:ext cx="1396117" cy="1124100"/>
      </dsp:txXfrm>
    </dsp:sp>
    <dsp:sp modelId="{F5E37B85-6060-4AA4-84A6-AA1539B6949E}">
      <dsp:nvSpPr>
        <dsp:cNvPr id="0" name=""/>
        <dsp:cNvSpPr/>
      </dsp:nvSpPr>
      <dsp:spPr>
        <a:xfrm rot="2600467">
          <a:off x="4923721" y="3667381"/>
          <a:ext cx="569087" cy="32483"/>
        </a:xfrm>
        <a:custGeom>
          <a:avLst/>
          <a:gdLst/>
          <a:ahLst/>
          <a:cxnLst/>
          <a:rect l="0" t="0" r="0" b="0"/>
          <a:pathLst>
            <a:path>
              <a:moveTo>
                <a:pt x="0" y="16241"/>
              </a:moveTo>
              <a:lnTo>
                <a:pt x="569087" y="1624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5194038" y="3669396"/>
        <a:ext cx="28454" cy="28454"/>
      </dsp:txXfrm>
    </dsp:sp>
    <dsp:sp modelId="{24D3CE89-8FDF-4D72-ADB9-621E23EF50C5}">
      <dsp:nvSpPr>
        <dsp:cNvPr id="0" name=""/>
        <dsp:cNvSpPr/>
      </dsp:nvSpPr>
      <dsp:spPr>
        <a:xfrm>
          <a:off x="5083327" y="3691285"/>
          <a:ext cx="1909010" cy="15504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достижимыми </a:t>
          </a:r>
          <a:endParaRPr lang="ru-RU" sz="1600" kern="1200" dirty="0"/>
        </a:p>
      </dsp:txBody>
      <dsp:txXfrm>
        <a:off x="5362895" y="3918338"/>
        <a:ext cx="1349874" cy="1096309"/>
      </dsp:txXfrm>
    </dsp:sp>
    <dsp:sp modelId="{4DDFF642-E4BA-4C92-8BAF-B0C6E51EE815}">
      <dsp:nvSpPr>
        <dsp:cNvPr id="0" name=""/>
        <dsp:cNvSpPr/>
      </dsp:nvSpPr>
      <dsp:spPr>
        <a:xfrm rot="12003444">
          <a:off x="2477659" y="2251916"/>
          <a:ext cx="629389" cy="32483"/>
        </a:xfrm>
        <a:custGeom>
          <a:avLst/>
          <a:gdLst/>
          <a:ahLst/>
          <a:cxnLst/>
          <a:rect l="0" t="0" r="0" b="0"/>
          <a:pathLst>
            <a:path>
              <a:moveTo>
                <a:pt x="0" y="16241"/>
              </a:moveTo>
              <a:lnTo>
                <a:pt x="629389" y="1624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2776619" y="2252423"/>
        <a:ext cx="31469" cy="31469"/>
      </dsp:txXfrm>
    </dsp:sp>
    <dsp:sp modelId="{5A122909-5860-459C-B4A0-D6C4C609FBC4}">
      <dsp:nvSpPr>
        <dsp:cNvPr id="0" name=""/>
        <dsp:cNvSpPr/>
      </dsp:nvSpPr>
      <dsp:spPr>
        <a:xfrm>
          <a:off x="645120" y="1062998"/>
          <a:ext cx="1939243" cy="155041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соотносимыми с конкретным сроком </a:t>
          </a:r>
          <a:endParaRPr lang="ru-RU" sz="1600" kern="1200" dirty="0"/>
        </a:p>
      </dsp:txBody>
      <dsp:txXfrm>
        <a:off x="929116" y="1290051"/>
        <a:ext cx="1371251" cy="1096309"/>
      </dsp:txXfrm>
    </dsp:sp>
    <dsp:sp modelId="{2DEA28FA-E466-4212-B53D-16A10CC08C04}">
      <dsp:nvSpPr>
        <dsp:cNvPr id="0" name=""/>
        <dsp:cNvSpPr/>
      </dsp:nvSpPr>
      <dsp:spPr>
        <a:xfrm rot="8244805">
          <a:off x="3046631" y="3666647"/>
          <a:ext cx="588007" cy="32483"/>
        </a:xfrm>
        <a:custGeom>
          <a:avLst/>
          <a:gdLst/>
          <a:ahLst/>
          <a:cxnLst/>
          <a:rect l="0" t="0" r="0" b="0"/>
          <a:pathLst>
            <a:path>
              <a:moveTo>
                <a:pt x="0" y="16241"/>
              </a:moveTo>
              <a:lnTo>
                <a:pt x="588007" y="1624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3325934" y="3668189"/>
        <a:ext cx="29400" cy="29400"/>
      </dsp:txXfrm>
    </dsp:sp>
    <dsp:sp modelId="{7C9662BA-F3FD-44E8-861A-1DAB96BE9A19}">
      <dsp:nvSpPr>
        <dsp:cNvPr id="0" name=""/>
        <dsp:cNvSpPr/>
      </dsp:nvSpPr>
      <dsp:spPr>
        <a:xfrm>
          <a:off x="1519379" y="3691285"/>
          <a:ext cx="1937383" cy="155041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значимыми (релевантной) </a:t>
          </a:r>
          <a:endParaRPr lang="ru-RU" sz="1600" kern="1200" dirty="0"/>
        </a:p>
      </dsp:txBody>
      <dsp:txXfrm>
        <a:off x="1803102" y="3918338"/>
        <a:ext cx="1369937" cy="10963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79D6C-131F-4E1C-896D-946DB8E05C9F}">
      <dsp:nvSpPr>
        <dsp:cNvPr id="0" name=""/>
        <dsp:cNvSpPr/>
      </dsp:nvSpPr>
      <dsp:spPr>
        <a:xfrm>
          <a:off x="8213432" y="2731582"/>
          <a:ext cx="1154219" cy="484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969"/>
              </a:lnTo>
              <a:lnTo>
                <a:pt x="1154219" y="329969"/>
              </a:lnTo>
              <a:lnTo>
                <a:pt x="1154219" y="48420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9DB40-BFF7-43F9-BC68-1D654E688E90}">
      <dsp:nvSpPr>
        <dsp:cNvPr id="0" name=""/>
        <dsp:cNvSpPr/>
      </dsp:nvSpPr>
      <dsp:spPr>
        <a:xfrm>
          <a:off x="7178134" y="2731582"/>
          <a:ext cx="1035297" cy="484201"/>
        </a:xfrm>
        <a:custGeom>
          <a:avLst/>
          <a:gdLst/>
          <a:ahLst/>
          <a:cxnLst/>
          <a:rect l="0" t="0" r="0" b="0"/>
          <a:pathLst>
            <a:path>
              <a:moveTo>
                <a:pt x="1035297" y="0"/>
              </a:moveTo>
              <a:lnTo>
                <a:pt x="1035297" y="329969"/>
              </a:lnTo>
              <a:lnTo>
                <a:pt x="0" y="329969"/>
              </a:lnTo>
              <a:lnTo>
                <a:pt x="0" y="48420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BFBE1-4C83-462E-868A-52B36577F699}">
      <dsp:nvSpPr>
        <dsp:cNvPr id="0" name=""/>
        <dsp:cNvSpPr/>
      </dsp:nvSpPr>
      <dsp:spPr>
        <a:xfrm>
          <a:off x="5305919" y="969578"/>
          <a:ext cx="2907513" cy="667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033"/>
              </a:lnTo>
              <a:lnTo>
                <a:pt x="2907513" y="513033"/>
              </a:lnTo>
              <a:lnTo>
                <a:pt x="2907513" y="66726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910F56-8155-40CA-97CA-B63661B9B7FD}">
      <dsp:nvSpPr>
        <dsp:cNvPr id="0" name=""/>
        <dsp:cNvSpPr/>
      </dsp:nvSpPr>
      <dsp:spPr>
        <a:xfrm>
          <a:off x="2922001" y="2811971"/>
          <a:ext cx="2129814" cy="484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969"/>
              </a:lnTo>
              <a:lnTo>
                <a:pt x="2129814" y="329969"/>
              </a:lnTo>
              <a:lnTo>
                <a:pt x="2129814" y="48420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4EC24-EA5B-475F-8453-DAD348F090E7}">
      <dsp:nvSpPr>
        <dsp:cNvPr id="0" name=""/>
        <dsp:cNvSpPr/>
      </dsp:nvSpPr>
      <dsp:spPr>
        <a:xfrm>
          <a:off x="2876281" y="2811971"/>
          <a:ext cx="91440" cy="4842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9969"/>
              </a:lnTo>
              <a:lnTo>
                <a:pt x="118608" y="329969"/>
              </a:lnTo>
              <a:lnTo>
                <a:pt x="118608" y="48420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59644F-42F3-4F19-A031-AB8D2B7ED520}">
      <dsp:nvSpPr>
        <dsp:cNvPr id="0" name=""/>
        <dsp:cNvSpPr/>
      </dsp:nvSpPr>
      <dsp:spPr>
        <a:xfrm>
          <a:off x="865075" y="2811971"/>
          <a:ext cx="2056926" cy="484201"/>
        </a:xfrm>
        <a:custGeom>
          <a:avLst/>
          <a:gdLst/>
          <a:ahLst/>
          <a:cxnLst/>
          <a:rect l="0" t="0" r="0" b="0"/>
          <a:pathLst>
            <a:path>
              <a:moveTo>
                <a:pt x="2056926" y="0"/>
              </a:moveTo>
              <a:lnTo>
                <a:pt x="2056926" y="329969"/>
              </a:lnTo>
              <a:lnTo>
                <a:pt x="0" y="329969"/>
              </a:lnTo>
              <a:lnTo>
                <a:pt x="0" y="48420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881F2-4E2D-461B-AF6A-2E3FAD2A9380}">
      <dsp:nvSpPr>
        <dsp:cNvPr id="0" name=""/>
        <dsp:cNvSpPr/>
      </dsp:nvSpPr>
      <dsp:spPr>
        <a:xfrm>
          <a:off x="2922001" y="969578"/>
          <a:ext cx="2383917" cy="667266"/>
        </a:xfrm>
        <a:custGeom>
          <a:avLst/>
          <a:gdLst/>
          <a:ahLst/>
          <a:cxnLst/>
          <a:rect l="0" t="0" r="0" b="0"/>
          <a:pathLst>
            <a:path>
              <a:moveTo>
                <a:pt x="2383917" y="0"/>
              </a:moveTo>
              <a:lnTo>
                <a:pt x="2383917" y="513033"/>
              </a:lnTo>
              <a:lnTo>
                <a:pt x="0" y="513033"/>
              </a:lnTo>
              <a:lnTo>
                <a:pt x="0" y="66726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9A173-156B-4F00-88FB-7A6C6867DF77}">
      <dsp:nvSpPr>
        <dsp:cNvPr id="0" name=""/>
        <dsp:cNvSpPr/>
      </dsp:nvSpPr>
      <dsp:spPr>
        <a:xfrm>
          <a:off x="3099798" y="-144760"/>
          <a:ext cx="4412241" cy="111433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DC9B3-9A4A-47B9-BCC5-12201135E2B2}">
      <dsp:nvSpPr>
        <dsp:cNvPr id="0" name=""/>
        <dsp:cNvSpPr/>
      </dsp:nvSpPr>
      <dsp:spPr>
        <a:xfrm>
          <a:off x="3284784" y="30976"/>
          <a:ext cx="4412241" cy="11143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alibri" panose="020F0502020204030204" pitchFamily="34" charset="0"/>
            </a:rPr>
            <a:t>Преодоление низкого уровня продовольственной самообеспеченности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alibri" panose="020F0502020204030204" pitchFamily="34" charset="0"/>
            </a:rPr>
            <a:t>(главная цель)</a:t>
          </a:r>
          <a:endParaRPr lang="ru-RU" sz="1400" b="1" kern="1200" dirty="0">
            <a:latin typeface="Calibri" panose="020F0502020204030204" pitchFamily="34" charset="0"/>
          </a:endParaRPr>
        </a:p>
      </dsp:txBody>
      <dsp:txXfrm>
        <a:off x="3317422" y="63614"/>
        <a:ext cx="4346965" cy="1049062"/>
      </dsp:txXfrm>
    </dsp:sp>
    <dsp:sp modelId="{0A21886C-7E68-4E34-9042-34E826D73046}">
      <dsp:nvSpPr>
        <dsp:cNvPr id="0" name=""/>
        <dsp:cNvSpPr/>
      </dsp:nvSpPr>
      <dsp:spPr>
        <a:xfrm>
          <a:off x="1080264" y="1636844"/>
          <a:ext cx="3683474" cy="11751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656A1-60EE-47E8-9AE6-C087B4807FDB}">
      <dsp:nvSpPr>
        <dsp:cNvPr id="0" name=""/>
        <dsp:cNvSpPr/>
      </dsp:nvSpPr>
      <dsp:spPr>
        <a:xfrm>
          <a:off x="1265250" y="1812581"/>
          <a:ext cx="3683474" cy="11751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1-я отраслевая цель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alibri" panose="020F0502020204030204" pitchFamily="34" charset="0"/>
              <a:cs typeface="Times New Roman" panose="02020603050405020304" pitchFamily="18" charset="0"/>
            </a:rPr>
            <a:t>Система управления аграрного сектора усовершенствована </a:t>
          </a:r>
          <a:endParaRPr lang="ru-RU" sz="1400" kern="1200" dirty="0"/>
        </a:p>
      </dsp:txBody>
      <dsp:txXfrm>
        <a:off x="1299668" y="1846999"/>
        <a:ext cx="3614638" cy="1106291"/>
      </dsp:txXfrm>
    </dsp:sp>
    <dsp:sp modelId="{6BED3656-C8F5-4177-A724-E0F9876F17B5}">
      <dsp:nvSpPr>
        <dsp:cNvPr id="0" name=""/>
        <dsp:cNvSpPr/>
      </dsp:nvSpPr>
      <dsp:spPr>
        <a:xfrm>
          <a:off x="5074" y="3296173"/>
          <a:ext cx="1720001" cy="20998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C69B0-9211-47AE-B54D-837657064C03}">
      <dsp:nvSpPr>
        <dsp:cNvPr id="0" name=""/>
        <dsp:cNvSpPr/>
      </dsp:nvSpPr>
      <dsp:spPr>
        <a:xfrm>
          <a:off x="190061" y="3471910"/>
          <a:ext cx="1720001" cy="20998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Задача 1.1.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Усовершенствовать нормативно-правовую базу отрасли</a:t>
          </a:r>
        </a:p>
      </dsp:txBody>
      <dsp:txXfrm>
        <a:off x="240438" y="3522287"/>
        <a:ext cx="1619247" cy="1999135"/>
      </dsp:txXfrm>
    </dsp:sp>
    <dsp:sp modelId="{A671C9EA-EE14-4E5A-BBB8-04FCD0AE7CAC}">
      <dsp:nvSpPr>
        <dsp:cNvPr id="0" name=""/>
        <dsp:cNvSpPr/>
      </dsp:nvSpPr>
      <dsp:spPr>
        <a:xfrm>
          <a:off x="2095048" y="3296173"/>
          <a:ext cx="1799682" cy="21396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753CF3-931E-407D-979E-997C88BF8F0C}">
      <dsp:nvSpPr>
        <dsp:cNvPr id="0" name=""/>
        <dsp:cNvSpPr/>
      </dsp:nvSpPr>
      <dsp:spPr>
        <a:xfrm>
          <a:off x="2280035" y="3471910"/>
          <a:ext cx="1799682" cy="21396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Задача 1.2.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  <a:cs typeface="Times New Roman" panose="02020603050405020304" pitchFamily="18" charset="0"/>
            </a:rPr>
            <a:t>Реформировать структуру  и усилить управленческие функции Минсельхоза </a:t>
          </a:r>
          <a:endParaRPr lang="ru-RU" sz="1400" kern="1200" dirty="0">
            <a:latin typeface="Calibri" panose="020F0502020204030204" pitchFamily="34" charset="0"/>
          </a:endParaRPr>
        </a:p>
      </dsp:txBody>
      <dsp:txXfrm>
        <a:off x="2332746" y="3524621"/>
        <a:ext cx="1694260" cy="2034207"/>
      </dsp:txXfrm>
    </dsp:sp>
    <dsp:sp modelId="{F36189D4-6699-40B9-B1FE-43CA561AF197}">
      <dsp:nvSpPr>
        <dsp:cNvPr id="0" name=""/>
        <dsp:cNvSpPr/>
      </dsp:nvSpPr>
      <dsp:spPr>
        <a:xfrm>
          <a:off x="4264703" y="3296173"/>
          <a:ext cx="1574224" cy="19549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E0111-84C5-489D-A1AD-8C377215D53E}">
      <dsp:nvSpPr>
        <dsp:cNvPr id="0" name=""/>
        <dsp:cNvSpPr/>
      </dsp:nvSpPr>
      <dsp:spPr>
        <a:xfrm>
          <a:off x="4449690" y="3471910"/>
          <a:ext cx="1574224" cy="1954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Задача 1.3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  <a:cs typeface="Times New Roman" panose="02020603050405020304" pitchFamily="18" charset="0"/>
            </a:rPr>
            <a:t>Укрупнять дехканские (фермерские) хозяйства</a:t>
          </a:r>
          <a:endParaRPr lang="ru-RU" sz="1400" kern="1200" dirty="0" smtClean="0">
            <a:latin typeface="Calibri" panose="020F0502020204030204" pitchFamily="34" charset="0"/>
          </a:endParaRPr>
        </a:p>
      </dsp:txBody>
      <dsp:txXfrm>
        <a:off x="4495797" y="3518017"/>
        <a:ext cx="1482010" cy="1862691"/>
      </dsp:txXfrm>
    </dsp:sp>
    <dsp:sp modelId="{3BCA871C-280D-4C90-BE2F-7C52286553C9}">
      <dsp:nvSpPr>
        <dsp:cNvPr id="0" name=""/>
        <dsp:cNvSpPr/>
      </dsp:nvSpPr>
      <dsp:spPr>
        <a:xfrm>
          <a:off x="6220848" y="1636844"/>
          <a:ext cx="3985166" cy="10947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DA4D7-0FCA-4078-8BB0-1360C8C024B7}">
      <dsp:nvSpPr>
        <dsp:cNvPr id="0" name=""/>
        <dsp:cNvSpPr/>
      </dsp:nvSpPr>
      <dsp:spPr>
        <a:xfrm>
          <a:off x="6405835" y="1812581"/>
          <a:ext cx="3985166" cy="1094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2-я отраслевая цель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alibri" panose="020F0502020204030204" pitchFamily="34" charset="0"/>
            </a:rPr>
            <a:t>Состояние инфраструктуры  сельского хозяйства улучшилось</a:t>
          </a:r>
          <a:r>
            <a:rPr lang="ru-RU" sz="1400" b="1" kern="1200" dirty="0" smtClean="0">
              <a:solidFill>
                <a:srgbClr val="FF0000"/>
              </a:solidFill>
              <a:latin typeface="Calibri" panose="020F0502020204030204" pitchFamily="34" charset="0"/>
            </a:rPr>
            <a:t>        </a:t>
          </a:r>
          <a:endParaRPr lang="ru-RU" sz="1400" kern="1200" dirty="0" smtClean="0"/>
        </a:p>
      </dsp:txBody>
      <dsp:txXfrm>
        <a:off x="6437899" y="1844645"/>
        <a:ext cx="3921038" cy="1030610"/>
      </dsp:txXfrm>
    </dsp:sp>
    <dsp:sp modelId="{34DBA691-14A6-4AE1-9104-E8ED0C549E4D}">
      <dsp:nvSpPr>
        <dsp:cNvPr id="0" name=""/>
        <dsp:cNvSpPr/>
      </dsp:nvSpPr>
      <dsp:spPr>
        <a:xfrm>
          <a:off x="6208901" y="3215784"/>
          <a:ext cx="1938466" cy="231206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C71CB-2EF6-4CDA-A42B-457055E08857}">
      <dsp:nvSpPr>
        <dsp:cNvPr id="0" name=""/>
        <dsp:cNvSpPr/>
      </dsp:nvSpPr>
      <dsp:spPr>
        <a:xfrm>
          <a:off x="6393887" y="3391521"/>
          <a:ext cx="1938466" cy="2312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Задача 2.1.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Проработать механизм передачи внутрихозяйственных инфраструктур ирригации и дренажа  ассоциациям водопользователей </a:t>
          </a:r>
          <a:endParaRPr lang="ru-RU" sz="1400" kern="1200" dirty="0">
            <a:latin typeface="Calibri" panose="020F0502020204030204" pitchFamily="34" charset="0"/>
          </a:endParaRPr>
        </a:p>
      </dsp:txBody>
      <dsp:txXfrm>
        <a:off x="6450663" y="3448297"/>
        <a:ext cx="1824914" cy="2198516"/>
      </dsp:txXfrm>
    </dsp:sp>
    <dsp:sp modelId="{706F8D3B-C4B1-4F17-8949-2080706E9174}">
      <dsp:nvSpPr>
        <dsp:cNvPr id="0" name=""/>
        <dsp:cNvSpPr/>
      </dsp:nvSpPr>
      <dsp:spPr>
        <a:xfrm>
          <a:off x="8517340" y="3215784"/>
          <a:ext cx="1700622" cy="218785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CE573-8A55-45E2-BDF9-4AB50B0B65C2}">
      <dsp:nvSpPr>
        <dsp:cNvPr id="0" name=""/>
        <dsp:cNvSpPr/>
      </dsp:nvSpPr>
      <dsp:spPr>
        <a:xfrm>
          <a:off x="8702327" y="3391521"/>
          <a:ext cx="1700622" cy="21878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Задача 2.2.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Calibri" panose="020F0502020204030204" pitchFamily="34" charset="0"/>
            </a:rPr>
            <a:t>Модернизировать и восстанавливать ирригационную сеть отрасли</a:t>
          </a:r>
          <a:endParaRPr lang="ru-RU" sz="1400" kern="1200" dirty="0" smtClean="0"/>
        </a:p>
      </dsp:txBody>
      <dsp:txXfrm>
        <a:off x="8752137" y="3441331"/>
        <a:ext cx="1601002" cy="20882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79D6C-131F-4E1C-896D-946DB8E05C9F}">
      <dsp:nvSpPr>
        <dsp:cNvPr id="0" name=""/>
        <dsp:cNvSpPr/>
      </dsp:nvSpPr>
      <dsp:spPr>
        <a:xfrm>
          <a:off x="8290707" y="2789966"/>
          <a:ext cx="1060091" cy="504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807"/>
              </a:lnTo>
              <a:lnTo>
                <a:pt x="1060091" y="343807"/>
              </a:lnTo>
              <a:lnTo>
                <a:pt x="1060091" y="50450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9DB40-BFF7-43F9-BC68-1D654E688E90}">
      <dsp:nvSpPr>
        <dsp:cNvPr id="0" name=""/>
        <dsp:cNvSpPr/>
      </dsp:nvSpPr>
      <dsp:spPr>
        <a:xfrm>
          <a:off x="7230615" y="2789966"/>
          <a:ext cx="1060091" cy="504507"/>
        </a:xfrm>
        <a:custGeom>
          <a:avLst/>
          <a:gdLst/>
          <a:ahLst/>
          <a:cxnLst/>
          <a:rect l="0" t="0" r="0" b="0"/>
          <a:pathLst>
            <a:path>
              <a:moveTo>
                <a:pt x="1060091" y="0"/>
              </a:moveTo>
              <a:lnTo>
                <a:pt x="1060091" y="343807"/>
              </a:lnTo>
              <a:lnTo>
                <a:pt x="0" y="343807"/>
              </a:lnTo>
              <a:lnTo>
                <a:pt x="0" y="50450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BFBE1-4C83-462E-868A-52B36577F699}">
      <dsp:nvSpPr>
        <dsp:cNvPr id="0" name=""/>
        <dsp:cNvSpPr/>
      </dsp:nvSpPr>
      <dsp:spPr>
        <a:xfrm>
          <a:off x="6040880" y="1183927"/>
          <a:ext cx="2249827" cy="504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807"/>
              </a:lnTo>
              <a:lnTo>
                <a:pt x="2249827" y="343807"/>
              </a:lnTo>
              <a:lnTo>
                <a:pt x="2249827" y="50450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910F56-8155-40CA-97CA-B63661B9B7FD}">
      <dsp:nvSpPr>
        <dsp:cNvPr id="0" name=""/>
        <dsp:cNvSpPr/>
      </dsp:nvSpPr>
      <dsp:spPr>
        <a:xfrm>
          <a:off x="2990247" y="2789966"/>
          <a:ext cx="2120183" cy="504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807"/>
              </a:lnTo>
              <a:lnTo>
                <a:pt x="2120183" y="343807"/>
              </a:lnTo>
              <a:lnTo>
                <a:pt x="2120183" y="50450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4EC24-EA5B-475F-8453-DAD348F090E7}">
      <dsp:nvSpPr>
        <dsp:cNvPr id="0" name=""/>
        <dsp:cNvSpPr/>
      </dsp:nvSpPr>
      <dsp:spPr>
        <a:xfrm>
          <a:off x="2944527" y="2789966"/>
          <a:ext cx="91440" cy="5045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50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59644F-42F3-4F19-A031-AB8D2B7ED520}">
      <dsp:nvSpPr>
        <dsp:cNvPr id="0" name=""/>
        <dsp:cNvSpPr/>
      </dsp:nvSpPr>
      <dsp:spPr>
        <a:xfrm>
          <a:off x="870063" y="2789966"/>
          <a:ext cx="2120183" cy="504507"/>
        </a:xfrm>
        <a:custGeom>
          <a:avLst/>
          <a:gdLst/>
          <a:ahLst/>
          <a:cxnLst/>
          <a:rect l="0" t="0" r="0" b="0"/>
          <a:pathLst>
            <a:path>
              <a:moveTo>
                <a:pt x="2120183" y="0"/>
              </a:moveTo>
              <a:lnTo>
                <a:pt x="2120183" y="343807"/>
              </a:lnTo>
              <a:lnTo>
                <a:pt x="0" y="343807"/>
              </a:lnTo>
              <a:lnTo>
                <a:pt x="0" y="50450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881F2-4E2D-461B-AF6A-2E3FAD2A9380}">
      <dsp:nvSpPr>
        <dsp:cNvPr id="0" name=""/>
        <dsp:cNvSpPr/>
      </dsp:nvSpPr>
      <dsp:spPr>
        <a:xfrm>
          <a:off x="2990247" y="1183927"/>
          <a:ext cx="3050632" cy="504507"/>
        </a:xfrm>
        <a:custGeom>
          <a:avLst/>
          <a:gdLst/>
          <a:ahLst/>
          <a:cxnLst/>
          <a:rect l="0" t="0" r="0" b="0"/>
          <a:pathLst>
            <a:path>
              <a:moveTo>
                <a:pt x="3050632" y="0"/>
              </a:moveTo>
              <a:lnTo>
                <a:pt x="3050632" y="343807"/>
              </a:lnTo>
              <a:lnTo>
                <a:pt x="0" y="343807"/>
              </a:lnTo>
              <a:lnTo>
                <a:pt x="0" y="50450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9A173-156B-4F00-88FB-7A6C6867DF77}">
      <dsp:nvSpPr>
        <dsp:cNvPr id="0" name=""/>
        <dsp:cNvSpPr/>
      </dsp:nvSpPr>
      <dsp:spPr>
        <a:xfrm>
          <a:off x="4201946" y="82395"/>
          <a:ext cx="3677867" cy="110153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DC9B3-9A4A-47B9-BCC5-12201135E2B2}">
      <dsp:nvSpPr>
        <dsp:cNvPr id="0" name=""/>
        <dsp:cNvSpPr/>
      </dsp:nvSpPr>
      <dsp:spPr>
        <a:xfrm>
          <a:off x="4394690" y="265502"/>
          <a:ext cx="3677867" cy="11015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Снижение уровня преступности 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(главная цель)</a:t>
          </a:r>
          <a:endParaRPr lang="ru-RU" sz="2000" b="1" kern="1200" dirty="0"/>
        </a:p>
      </dsp:txBody>
      <dsp:txXfrm>
        <a:off x="4426953" y="297765"/>
        <a:ext cx="3613341" cy="1037005"/>
      </dsp:txXfrm>
    </dsp:sp>
    <dsp:sp modelId="{0A21886C-7E68-4E34-9042-34E826D73046}">
      <dsp:nvSpPr>
        <dsp:cNvPr id="0" name=""/>
        <dsp:cNvSpPr/>
      </dsp:nvSpPr>
      <dsp:spPr>
        <a:xfrm>
          <a:off x="1694386" y="1688435"/>
          <a:ext cx="2591722" cy="11015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656A1-60EE-47E8-9AE6-C087B4807FDB}">
      <dsp:nvSpPr>
        <dsp:cNvPr id="0" name=""/>
        <dsp:cNvSpPr/>
      </dsp:nvSpPr>
      <dsp:spPr>
        <a:xfrm>
          <a:off x="1887130" y="1871541"/>
          <a:ext cx="2591722" cy="11015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1-я отраслевая цель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Усилить надзор по пресечению оборота наркотиков</a:t>
          </a:r>
          <a:endParaRPr lang="ru-RU" sz="1600" kern="1200" dirty="0"/>
        </a:p>
      </dsp:txBody>
      <dsp:txXfrm>
        <a:off x="1919393" y="1903804"/>
        <a:ext cx="2527196" cy="1037005"/>
      </dsp:txXfrm>
    </dsp:sp>
    <dsp:sp modelId="{6BED3656-C8F5-4177-A724-E0F9876F17B5}">
      <dsp:nvSpPr>
        <dsp:cNvPr id="0" name=""/>
        <dsp:cNvSpPr/>
      </dsp:nvSpPr>
      <dsp:spPr>
        <a:xfrm>
          <a:off x="2715" y="3294474"/>
          <a:ext cx="1734695" cy="219198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C69B0-9211-47AE-B54D-837657064C03}">
      <dsp:nvSpPr>
        <dsp:cNvPr id="0" name=""/>
        <dsp:cNvSpPr/>
      </dsp:nvSpPr>
      <dsp:spPr>
        <a:xfrm>
          <a:off x="195459" y="3477581"/>
          <a:ext cx="1734695" cy="21919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Задача 1.1.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Повысить потенциал надзорных органов</a:t>
          </a:r>
          <a:endParaRPr lang="ru-RU" sz="1600" kern="1200" dirty="0"/>
        </a:p>
      </dsp:txBody>
      <dsp:txXfrm>
        <a:off x="246266" y="3528388"/>
        <a:ext cx="1633081" cy="2090368"/>
      </dsp:txXfrm>
    </dsp:sp>
    <dsp:sp modelId="{A671C9EA-EE14-4E5A-BBB8-04FCD0AE7CAC}">
      <dsp:nvSpPr>
        <dsp:cNvPr id="0" name=""/>
        <dsp:cNvSpPr/>
      </dsp:nvSpPr>
      <dsp:spPr>
        <a:xfrm>
          <a:off x="2122899" y="3294474"/>
          <a:ext cx="1734695" cy="219536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753CF3-931E-407D-979E-997C88BF8F0C}">
      <dsp:nvSpPr>
        <dsp:cNvPr id="0" name=""/>
        <dsp:cNvSpPr/>
      </dsp:nvSpPr>
      <dsp:spPr>
        <a:xfrm>
          <a:off x="2315643" y="3477581"/>
          <a:ext cx="1734695" cy="2195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Задача 1.2.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Укрепить материально-техническую базу надзорных органов</a:t>
          </a:r>
          <a:endParaRPr lang="ru-RU" sz="1600" kern="1200" dirty="0"/>
        </a:p>
      </dsp:txBody>
      <dsp:txXfrm>
        <a:off x="2366450" y="3528388"/>
        <a:ext cx="1633081" cy="2093750"/>
      </dsp:txXfrm>
    </dsp:sp>
    <dsp:sp modelId="{F36189D4-6699-40B9-B1FE-43CA561AF197}">
      <dsp:nvSpPr>
        <dsp:cNvPr id="0" name=""/>
        <dsp:cNvSpPr/>
      </dsp:nvSpPr>
      <dsp:spPr>
        <a:xfrm>
          <a:off x="4243083" y="3294474"/>
          <a:ext cx="1734695" cy="21280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E0111-84C5-489D-A1AD-8C377215D53E}">
      <dsp:nvSpPr>
        <dsp:cNvPr id="0" name=""/>
        <dsp:cNvSpPr/>
      </dsp:nvSpPr>
      <dsp:spPr>
        <a:xfrm>
          <a:off x="4435827" y="3477581"/>
          <a:ext cx="1734695" cy="21280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Задача 1.3.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Устранить дублирующие функции между силовыми структурами</a:t>
          </a:r>
          <a:endParaRPr lang="ru-RU" sz="1600" kern="1200" dirty="0"/>
        </a:p>
      </dsp:txBody>
      <dsp:txXfrm>
        <a:off x="4486634" y="3528388"/>
        <a:ext cx="1633081" cy="2026413"/>
      </dsp:txXfrm>
    </dsp:sp>
    <dsp:sp modelId="{3BCA871C-280D-4C90-BE2F-7C52286553C9}">
      <dsp:nvSpPr>
        <dsp:cNvPr id="0" name=""/>
        <dsp:cNvSpPr/>
      </dsp:nvSpPr>
      <dsp:spPr>
        <a:xfrm>
          <a:off x="6194041" y="1688435"/>
          <a:ext cx="4193332" cy="11015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DA4D7-0FCA-4078-8BB0-1360C8C024B7}">
      <dsp:nvSpPr>
        <dsp:cNvPr id="0" name=""/>
        <dsp:cNvSpPr/>
      </dsp:nvSpPr>
      <dsp:spPr>
        <a:xfrm>
          <a:off x="6386785" y="1871541"/>
          <a:ext cx="4193332" cy="11015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 2-я отраслевая цель.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Выработать негативное отношение населения к наркотикам</a:t>
          </a:r>
          <a:endParaRPr lang="ru-RU" sz="1600" kern="1200" dirty="0"/>
        </a:p>
      </dsp:txBody>
      <dsp:txXfrm>
        <a:off x="6419048" y="1903804"/>
        <a:ext cx="4128806" cy="1037005"/>
      </dsp:txXfrm>
    </dsp:sp>
    <dsp:sp modelId="{34DBA691-14A6-4AE1-9104-E8ED0C549E4D}">
      <dsp:nvSpPr>
        <dsp:cNvPr id="0" name=""/>
        <dsp:cNvSpPr/>
      </dsp:nvSpPr>
      <dsp:spPr>
        <a:xfrm>
          <a:off x="6363267" y="3294474"/>
          <a:ext cx="1734695" cy="212464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C71CB-2EF6-4CDA-A42B-457055E08857}">
      <dsp:nvSpPr>
        <dsp:cNvPr id="0" name=""/>
        <dsp:cNvSpPr/>
      </dsp:nvSpPr>
      <dsp:spPr>
        <a:xfrm>
          <a:off x="6556011" y="3477581"/>
          <a:ext cx="1734695" cy="21246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Задача 2.1.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Расширить информационную кампанию</a:t>
          </a:r>
          <a:endParaRPr lang="ru-RU" sz="1600" kern="1200" dirty="0"/>
        </a:p>
      </dsp:txBody>
      <dsp:txXfrm>
        <a:off x="6606818" y="3528388"/>
        <a:ext cx="1633081" cy="2023031"/>
      </dsp:txXfrm>
    </dsp:sp>
    <dsp:sp modelId="{706F8D3B-C4B1-4F17-8949-2080706E9174}">
      <dsp:nvSpPr>
        <dsp:cNvPr id="0" name=""/>
        <dsp:cNvSpPr/>
      </dsp:nvSpPr>
      <dsp:spPr>
        <a:xfrm>
          <a:off x="8483451" y="3294474"/>
          <a:ext cx="1734695" cy="196817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CE573-8A55-45E2-BDF9-4AB50B0B65C2}">
      <dsp:nvSpPr>
        <dsp:cNvPr id="0" name=""/>
        <dsp:cNvSpPr/>
      </dsp:nvSpPr>
      <dsp:spPr>
        <a:xfrm>
          <a:off x="8676195" y="3477581"/>
          <a:ext cx="1734695" cy="1968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Задача 2.2.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Вовлечь население в борьбу против наркомании</a:t>
          </a:r>
          <a:endParaRPr lang="ru-RU" sz="1600" kern="1200" dirty="0"/>
        </a:p>
      </dsp:txBody>
      <dsp:txXfrm>
        <a:off x="8727002" y="3528388"/>
        <a:ext cx="1633081" cy="18665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C432F-59D2-4E70-A12B-195C3E50BF34}">
      <dsp:nvSpPr>
        <dsp:cNvPr id="0" name=""/>
        <dsp:cNvSpPr/>
      </dsp:nvSpPr>
      <dsp:spPr>
        <a:xfrm>
          <a:off x="2801259" y="2086902"/>
          <a:ext cx="2969826" cy="15857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Снижение уровня преступности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 (главная цель)</a:t>
          </a:r>
          <a:endParaRPr lang="ru-RU" sz="1600" kern="1200" dirty="0"/>
        </a:p>
      </dsp:txBody>
      <dsp:txXfrm>
        <a:off x="3236180" y="2319136"/>
        <a:ext cx="2099984" cy="1121325"/>
      </dsp:txXfrm>
    </dsp:sp>
    <dsp:sp modelId="{48C87B5F-BBF2-4D50-8370-DA5D1CAE9418}">
      <dsp:nvSpPr>
        <dsp:cNvPr id="0" name=""/>
        <dsp:cNvSpPr/>
      </dsp:nvSpPr>
      <dsp:spPr>
        <a:xfrm rot="16200000">
          <a:off x="4046983" y="1831100"/>
          <a:ext cx="478379" cy="33224"/>
        </a:xfrm>
        <a:custGeom>
          <a:avLst/>
          <a:gdLst/>
          <a:ahLst/>
          <a:cxnLst/>
          <a:rect l="0" t="0" r="0" b="0"/>
          <a:pathLst>
            <a:path>
              <a:moveTo>
                <a:pt x="0" y="16612"/>
              </a:moveTo>
              <a:lnTo>
                <a:pt x="478379" y="16612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4274213" y="1835753"/>
        <a:ext cx="23918" cy="23918"/>
      </dsp:txXfrm>
    </dsp:sp>
    <dsp:sp modelId="{4FBF5ED0-1E84-4A9F-BA98-C62D8663C5CE}">
      <dsp:nvSpPr>
        <dsp:cNvPr id="0" name=""/>
        <dsp:cNvSpPr/>
      </dsp:nvSpPr>
      <dsp:spPr>
        <a:xfrm>
          <a:off x="3060196" y="22729"/>
          <a:ext cx="2451954" cy="158579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Усилить надзор по пресечению оборота наркотиков (1-я отраслевая цель) </a:t>
          </a:r>
          <a:endParaRPr lang="ru-RU" sz="1600" kern="1200" dirty="0"/>
        </a:p>
      </dsp:txBody>
      <dsp:txXfrm>
        <a:off x="3419276" y="254963"/>
        <a:ext cx="1733794" cy="1121325"/>
      </dsp:txXfrm>
    </dsp:sp>
    <dsp:sp modelId="{455ACFE9-E749-4CC0-9DA6-C226DA4B563C}">
      <dsp:nvSpPr>
        <dsp:cNvPr id="0" name=""/>
        <dsp:cNvSpPr/>
      </dsp:nvSpPr>
      <dsp:spPr>
        <a:xfrm rot="20454941">
          <a:off x="5512004" y="2310904"/>
          <a:ext cx="740956" cy="33224"/>
        </a:xfrm>
        <a:custGeom>
          <a:avLst/>
          <a:gdLst/>
          <a:ahLst/>
          <a:cxnLst/>
          <a:rect l="0" t="0" r="0" b="0"/>
          <a:pathLst>
            <a:path>
              <a:moveTo>
                <a:pt x="0" y="16612"/>
              </a:moveTo>
              <a:lnTo>
                <a:pt x="740956" y="16612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5863958" y="2308993"/>
        <a:ext cx="37047" cy="37047"/>
      </dsp:txXfrm>
    </dsp:sp>
    <dsp:sp modelId="{123BC98A-2398-463F-86A0-619B9F3E844A}">
      <dsp:nvSpPr>
        <dsp:cNvPr id="0" name=""/>
        <dsp:cNvSpPr/>
      </dsp:nvSpPr>
      <dsp:spPr>
        <a:xfrm>
          <a:off x="6150579" y="1072424"/>
          <a:ext cx="2019460" cy="162599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Количества изымаемых из оборота наркотиков</a:t>
          </a:r>
          <a:endParaRPr lang="ru-RU" sz="1600" kern="1200" dirty="0"/>
        </a:p>
      </dsp:txBody>
      <dsp:txXfrm>
        <a:off x="6446322" y="1310545"/>
        <a:ext cx="1427974" cy="1149751"/>
      </dsp:txXfrm>
    </dsp:sp>
    <dsp:sp modelId="{F5E37B85-6060-4AA4-84A6-AA1539B6949E}">
      <dsp:nvSpPr>
        <dsp:cNvPr id="0" name=""/>
        <dsp:cNvSpPr/>
      </dsp:nvSpPr>
      <dsp:spPr>
        <a:xfrm rot="2603252">
          <a:off x="4936778" y="3754007"/>
          <a:ext cx="583643" cy="33224"/>
        </a:xfrm>
        <a:custGeom>
          <a:avLst/>
          <a:gdLst/>
          <a:ahLst/>
          <a:cxnLst/>
          <a:rect l="0" t="0" r="0" b="0"/>
          <a:pathLst>
            <a:path>
              <a:moveTo>
                <a:pt x="0" y="16612"/>
              </a:moveTo>
              <a:lnTo>
                <a:pt x="583643" y="16612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5214009" y="3756029"/>
        <a:ext cx="29182" cy="29182"/>
      </dsp:txXfrm>
    </dsp:sp>
    <dsp:sp modelId="{24D3CE89-8FDF-4D72-ADB9-621E23EF50C5}">
      <dsp:nvSpPr>
        <dsp:cNvPr id="0" name=""/>
        <dsp:cNvSpPr/>
      </dsp:nvSpPr>
      <dsp:spPr>
        <a:xfrm>
          <a:off x="5100627" y="3779583"/>
          <a:ext cx="1952571" cy="158579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Ввиду наличия ресурсов  достижимо </a:t>
          </a:r>
          <a:endParaRPr lang="ru-RU" sz="1600" kern="1200" dirty="0"/>
        </a:p>
      </dsp:txBody>
      <dsp:txXfrm>
        <a:off x="5386574" y="4011817"/>
        <a:ext cx="1380677" cy="1121325"/>
      </dsp:txXfrm>
    </dsp:sp>
    <dsp:sp modelId="{4DDFF642-E4BA-4C92-8BAF-B0C6E51EE815}">
      <dsp:nvSpPr>
        <dsp:cNvPr id="0" name=""/>
        <dsp:cNvSpPr/>
      </dsp:nvSpPr>
      <dsp:spPr>
        <a:xfrm rot="12003444">
          <a:off x="2437238" y="2305449"/>
          <a:ext cx="642655" cy="33224"/>
        </a:xfrm>
        <a:custGeom>
          <a:avLst/>
          <a:gdLst/>
          <a:ahLst/>
          <a:cxnLst/>
          <a:rect l="0" t="0" r="0" b="0"/>
          <a:pathLst>
            <a:path>
              <a:moveTo>
                <a:pt x="0" y="16612"/>
              </a:moveTo>
              <a:lnTo>
                <a:pt x="642655" y="16612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2742499" y="2305995"/>
        <a:ext cx="32132" cy="32132"/>
      </dsp:txXfrm>
    </dsp:sp>
    <dsp:sp modelId="{5A122909-5860-459C-B4A0-D6C4C609FBC4}">
      <dsp:nvSpPr>
        <dsp:cNvPr id="0" name=""/>
        <dsp:cNvSpPr/>
      </dsp:nvSpPr>
      <dsp:spPr>
        <a:xfrm>
          <a:off x="562849" y="1089589"/>
          <a:ext cx="1983494" cy="158579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2025 г.</a:t>
          </a:r>
          <a:endParaRPr lang="ru-RU" sz="1600" kern="1200" dirty="0"/>
        </a:p>
      </dsp:txBody>
      <dsp:txXfrm>
        <a:off x="853325" y="1321823"/>
        <a:ext cx="1402542" cy="1121325"/>
      </dsp:txXfrm>
    </dsp:sp>
    <dsp:sp modelId="{2DEA28FA-E466-4212-B53D-16A10CC08C04}">
      <dsp:nvSpPr>
        <dsp:cNvPr id="0" name=""/>
        <dsp:cNvSpPr/>
      </dsp:nvSpPr>
      <dsp:spPr>
        <a:xfrm rot="8242025">
          <a:off x="3017852" y="3753260"/>
          <a:ext cx="602976" cy="33224"/>
        </a:xfrm>
        <a:custGeom>
          <a:avLst/>
          <a:gdLst/>
          <a:ahLst/>
          <a:cxnLst/>
          <a:rect l="0" t="0" r="0" b="0"/>
          <a:pathLst>
            <a:path>
              <a:moveTo>
                <a:pt x="0" y="16612"/>
              </a:moveTo>
              <a:lnTo>
                <a:pt x="602976" y="16612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3304266" y="3754798"/>
        <a:ext cx="30148" cy="30148"/>
      </dsp:txXfrm>
    </dsp:sp>
    <dsp:sp modelId="{7C9662BA-F3FD-44E8-861A-1DAB96BE9A19}">
      <dsp:nvSpPr>
        <dsp:cNvPr id="0" name=""/>
        <dsp:cNvSpPr/>
      </dsp:nvSpPr>
      <dsp:spPr>
        <a:xfrm>
          <a:off x="1456721" y="3779583"/>
          <a:ext cx="1981591" cy="158579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Достижение данной цели способствует  в реализации  главной цели  </a:t>
          </a:r>
          <a:endParaRPr lang="ru-RU" sz="1600" kern="1200" dirty="0"/>
        </a:p>
      </dsp:txBody>
      <dsp:txXfrm>
        <a:off x="1746918" y="4011817"/>
        <a:ext cx="1401197" cy="11213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EB36D-3A74-438A-BC83-CBF0C9209C34}">
      <dsp:nvSpPr>
        <dsp:cNvPr id="0" name=""/>
        <dsp:cNvSpPr/>
      </dsp:nvSpPr>
      <dsp:spPr>
        <a:xfrm>
          <a:off x="8806186" y="3326913"/>
          <a:ext cx="91440" cy="4141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4155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79D6C-131F-4E1C-896D-946DB8E05C9F}">
      <dsp:nvSpPr>
        <dsp:cNvPr id="0" name=""/>
        <dsp:cNvSpPr/>
      </dsp:nvSpPr>
      <dsp:spPr>
        <a:xfrm>
          <a:off x="7929856" y="2002422"/>
          <a:ext cx="922050" cy="409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903"/>
              </a:lnTo>
              <a:lnTo>
                <a:pt x="922050" y="277903"/>
              </a:lnTo>
              <a:lnTo>
                <a:pt x="922050" y="40982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B8F963-8679-4E4D-90B2-2D72181F8593}">
      <dsp:nvSpPr>
        <dsp:cNvPr id="0" name=""/>
        <dsp:cNvSpPr/>
      </dsp:nvSpPr>
      <dsp:spPr>
        <a:xfrm>
          <a:off x="6983275" y="3809290"/>
          <a:ext cx="91440" cy="2919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9997"/>
              </a:lnTo>
              <a:lnTo>
                <a:pt x="115768" y="159997"/>
              </a:lnTo>
              <a:lnTo>
                <a:pt x="115768" y="291917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9DB40-BFF7-43F9-BC68-1D654E688E90}">
      <dsp:nvSpPr>
        <dsp:cNvPr id="0" name=""/>
        <dsp:cNvSpPr/>
      </dsp:nvSpPr>
      <dsp:spPr>
        <a:xfrm>
          <a:off x="7028995" y="2002422"/>
          <a:ext cx="900860" cy="409823"/>
        </a:xfrm>
        <a:custGeom>
          <a:avLst/>
          <a:gdLst/>
          <a:ahLst/>
          <a:cxnLst/>
          <a:rect l="0" t="0" r="0" b="0"/>
          <a:pathLst>
            <a:path>
              <a:moveTo>
                <a:pt x="900860" y="0"/>
              </a:moveTo>
              <a:lnTo>
                <a:pt x="900860" y="277903"/>
              </a:lnTo>
              <a:lnTo>
                <a:pt x="0" y="277903"/>
              </a:lnTo>
              <a:lnTo>
                <a:pt x="0" y="40982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BFBE1-4C83-462E-868A-52B36577F699}">
      <dsp:nvSpPr>
        <dsp:cNvPr id="0" name=""/>
        <dsp:cNvSpPr/>
      </dsp:nvSpPr>
      <dsp:spPr>
        <a:xfrm>
          <a:off x="5723087" y="904349"/>
          <a:ext cx="2206769" cy="418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566"/>
              </a:lnTo>
              <a:lnTo>
                <a:pt x="2206769" y="286566"/>
              </a:lnTo>
              <a:lnTo>
                <a:pt x="2206769" y="41848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8D3C4-3DB2-441A-B7F2-C95C13A0FEE6}">
      <dsp:nvSpPr>
        <dsp:cNvPr id="0" name=""/>
        <dsp:cNvSpPr/>
      </dsp:nvSpPr>
      <dsp:spPr>
        <a:xfrm>
          <a:off x="5090715" y="3476767"/>
          <a:ext cx="91440" cy="4141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4155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910F56-8155-40CA-97CA-B63661B9B7FD}">
      <dsp:nvSpPr>
        <dsp:cNvPr id="0" name=""/>
        <dsp:cNvSpPr/>
      </dsp:nvSpPr>
      <dsp:spPr>
        <a:xfrm>
          <a:off x="3315273" y="2049878"/>
          <a:ext cx="1821162" cy="449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265"/>
              </a:lnTo>
              <a:lnTo>
                <a:pt x="1821162" y="317265"/>
              </a:lnTo>
              <a:lnTo>
                <a:pt x="1821162" y="44918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8C2F58-FBBC-4A06-B541-1B0EE8570E44}">
      <dsp:nvSpPr>
        <dsp:cNvPr id="0" name=""/>
        <dsp:cNvSpPr/>
      </dsp:nvSpPr>
      <dsp:spPr>
        <a:xfrm>
          <a:off x="3198155" y="3783862"/>
          <a:ext cx="91440" cy="4141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4155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4EC24-EA5B-475F-8453-DAD348F090E7}">
      <dsp:nvSpPr>
        <dsp:cNvPr id="0" name=""/>
        <dsp:cNvSpPr/>
      </dsp:nvSpPr>
      <dsp:spPr>
        <a:xfrm>
          <a:off x="3198155" y="2049878"/>
          <a:ext cx="91440" cy="449186"/>
        </a:xfrm>
        <a:custGeom>
          <a:avLst/>
          <a:gdLst/>
          <a:ahLst/>
          <a:cxnLst/>
          <a:rect l="0" t="0" r="0" b="0"/>
          <a:pathLst>
            <a:path>
              <a:moveTo>
                <a:pt x="117117" y="0"/>
              </a:moveTo>
              <a:lnTo>
                <a:pt x="117117" y="317265"/>
              </a:lnTo>
              <a:lnTo>
                <a:pt x="45720" y="317265"/>
              </a:lnTo>
              <a:lnTo>
                <a:pt x="45720" y="44918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03C99-8251-4393-AA99-B27815BE3D20}">
      <dsp:nvSpPr>
        <dsp:cNvPr id="0" name=""/>
        <dsp:cNvSpPr/>
      </dsp:nvSpPr>
      <dsp:spPr>
        <a:xfrm>
          <a:off x="1378327" y="3354665"/>
          <a:ext cx="91440" cy="4141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4155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59644F-42F3-4F19-A031-AB8D2B7ED520}">
      <dsp:nvSpPr>
        <dsp:cNvPr id="0" name=""/>
        <dsp:cNvSpPr/>
      </dsp:nvSpPr>
      <dsp:spPr>
        <a:xfrm>
          <a:off x="1424047" y="2049878"/>
          <a:ext cx="1891225" cy="449186"/>
        </a:xfrm>
        <a:custGeom>
          <a:avLst/>
          <a:gdLst/>
          <a:ahLst/>
          <a:cxnLst/>
          <a:rect l="0" t="0" r="0" b="0"/>
          <a:pathLst>
            <a:path>
              <a:moveTo>
                <a:pt x="1891225" y="0"/>
              </a:moveTo>
              <a:lnTo>
                <a:pt x="1891225" y="317265"/>
              </a:lnTo>
              <a:lnTo>
                <a:pt x="0" y="317265"/>
              </a:lnTo>
              <a:lnTo>
                <a:pt x="0" y="44918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881F2-4E2D-461B-AF6A-2E3FAD2A9380}">
      <dsp:nvSpPr>
        <dsp:cNvPr id="0" name=""/>
        <dsp:cNvSpPr/>
      </dsp:nvSpPr>
      <dsp:spPr>
        <a:xfrm>
          <a:off x="3315273" y="904349"/>
          <a:ext cx="2407814" cy="379124"/>
        </a:xfrm>
        <a:custGeom>
          <a:avLst/>
          <a:gdLst/>
          <a:ahLst/>
          <a:cxnLst/>
          <a:rect l="0" t="0" r="0" b="0"/>
          <a:pathLst>
            <a:path>
              <a:moveTo>
                <a:pt x="2407814" y="0"/>
              </a:moveTo>
              <a:lnTo>
                <a:pt x="2407814" y="247203"/>
              </a:lnTo>
              <a:lnTo>
                <a:pt x="0" y="247203"/>
              </a:lnTo>
              <a:lnTo>
                <a:pt x="0" y="37912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9A173-156B-4F00-88FB-7A6C6867DF77}">
      <dsp:nvSpPr>
        <dsp:cNvPr id="0" name=""/>
        <dsp:cNvSpPr/>
      </dsp:nvSpPr>
      <dsp:spPr>
        <a:xfrm>
          <a:off x="3816809" y="90"/>
          <a:ext cx="3812554" cy="90425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DC9B3-9A4A-47B9-BCC5-12201135E2B2}">
      <dsp:nvSpPr>
        <dsp:cNvPr id="0" name=""/>
        <dsp:cNvSpPr/>
      </dsp:nvSpPr>
      <dsp:spPr>
        <a:xfrm>
          <a:off x="3975035" y="150404"/>
          <a:ext cx="3812554" cy="904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Calibri" panose="020F0502020204030204" pitchFamily="34" charset="0"/>
            </a:rPr>
            <a:t>Преодоление низкого уровня продовольственной самообеспеченности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Calibri" panose="020F0502020204030204" pitchFamily="34" charset="0"/>
            </a:rPr>
            <a:t>(главная цель)</a:t>
          </a:r>
          <a:endParaRPr lang="ru-RU" sz="1600" b="1" kern="1200" dirty="0"/>
        </a:p>
      </dsp:txBody>
      <dsp:txXfrm>
        <a:off x="4001520" y="176889"/>
        <a:ext cx="3759584" cy="851288"/>
      </dsp:txXfrm>
    </dsp:sp>
    <dsp:sp modelId="{0A21886C-7E68-4E34-9042-34E826D73046}">
      <dsp:nvSpPr>
        <dsp:cNvPr id="0" name=""/>
        <dsp:cNvSpPr/>
      </dsp:nvSpPr>
      <dsp:spPr>
        <a:xfrm>
          <a:off x="1595151" y="1283473"/>
          <a:ext cx="3440242" cy="7664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656A1-60EE-47E8-9AE6-C087B4807FDB}">
      <dsp:nvSpPr>
        <dsp:cNvPr id="0" name=""/>
        <dsp:cNvSpPr/>
      </dsp:nvSpPr>
      <dsp:spPr>
        <a:xfrm>
          <a:off x="1753377" y="1433788"/>
          <a:ext cx="3440242" cy="766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1-я отраслевая цель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alibri" panose="020F0502020204030204" pitchFamily="34" charset="0"/>
              <a:cs typeface="Times New Roman" panose="02020603050405020304" pitchFamily="18" charset="0"/>
            </a:rPr>
            <a:t>Система управления аграрного сектора усовершенствована </a:t>
          </a:r>
          <a:endParaRPr lang="ru-RU" sz="1400" kern="1200" dirty="0"/>
        </a:p>
      </dsp:txBody>
      <dsp:txXfrm>
        <a:off x="1775824" y="1456235"/>
        <a:ext cx="3395348" cy="721510"/>
      </dsp:txXfrm>
    </dsp:sp>
    <dsp:sp modelId="{6BED3656-C8F5-4177-A724-E0F9876F17B5}">
      <dsp:nvSpPr>
        <dsp:cNvPr id="0" name=""/>
        <dsp:cNvSpPr/>
      </dsp:nvSpPr>
      <dsp:spPr>
        <a:xfrm>
          <a:off x="712033" y="2499064"/>
          <a:ext cx="1424029" cy="8556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C69B0-9211-47AE-B54D-837657064C03}">
      <dsp:nvSpPr>
        <dsp:cNvPr id="0" name=""/>
        <dsp:cNvSpPr/>
      </dsp:nvSpPr>
      <dsp:spPr>
        <a:xfrm>
          <a:off x="870258" y="2649378"/>
          <a:ext cx="1424029" cy="855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Calibri" panose="020F0502020204030204" pitchFamily="34" charset="0"/>
            </a:rPr>
            <a:t>Задача 1.1.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Calibri" panose="020F0502020204030204" pitchFamily="34" charset="0"/>
            </a:rPr>
            <a:t>Усовершенствовать нормативно-правовую базу отрасли</a:t>
          </a:r>
          <a:endParaRPr lang="ru-RU" sz="1200" kern="1200" dirty="0"/>
        </a:p>
      </dsp:txBody>
      <dsp:txXfrm>
        <a:off x="895318" y="2674438"/>
        <a:ext cx="1373909" cy="805480"/>
      </dsp:txXfrm>
    </dsp:sp>
    <dsp:sp modelId="{2D666A27-C3E7-4AED-B17E-47CCC3FF3FBE}">
      <dsp:nvSpPr>
        <dsp:cNvPr id="0" name=""/>
        <dsp:cNvSpPr/>
      </dsp:nvSpPr>
      <dsp:spPr>
        <a:xfrm>
          <a:off x="632686" y="3768820"/>
          <a:ext cx="1582723" cy="74161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3FDEB-3DB6-44AF-9DAE-17025ED8CDD1}">
      <dsp:nvSpPr>
        <dsp:cNvPr id="0" name=""/>
        <dsp:cNvSpPr/>
      </dsp:nvSpPr>
      <dsp:spPr>
        <a:xfrm>
          <a:off x="790911" y="3919135"/>
          <a:ext cx="1582723" cy="7416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1.1.1.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Разработать 2 Закона, 4 решений ПРТ, 3  методологии и т.д.</a:t>
          </a:r>
          <a:endParaRPr lang="ru-RU" sz="1100" kern="1200" dirty="0"/>
        </a:p>
      </dsp:txBody>
      <dsp:txXfrm>
        <a:off x="812632" y="3940856"/>
        <a:ext cx="1539281" cy="698176"/>
      </dsp:txXfrm>
    </dsp:sp>
    <dsp:sp modelId="{A671C9EA-EE14-4E5A-BBB8-04FCD0AE7CAC}">
      <dsp:nvSpPr>
        <dsp:cNvPr id="0" name=""/>
        <dsp:cNvSpPr/>
      </dsp:nvSpPr>
      <dsp:spPr>
        <a:xfrm>
          <a:off x="2548379" y="2499064"/>
          <a:ext cx="1390992" cy="128479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753CF3-931E-407D-979E-997C88BF8F0C}">
      <dsp:nvSpPr>
        <dsp:cNvPr id="0" name=""/>
        <dsp:cNvSpPr/>
      </dsp:nvSpPr>
      <dsp:spPr>
        <a:xfrm>
          <a:off x="2706605" y="2649378"/>
          <a:ext cx="1390992" cy="12847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Calibri" panose="020F0502020204030204" pitchFamily="34" charset="0"/>
            </a:rPr>
            <a:t>Задача 1.2.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Calibri" panose="020F0502020204030204" pitchFamily="34" charset="0"/>
              <a:cs typeface="Times New Roman" panose="02020603050405020304" pitchFamily="18" charset="0"/>
            </a:rPr>
            <a:t>Реформировать структуру  и усилить управленческие функции Минсельхоза </a:t>
          </a:r>
          <a:endParaRPr lang="ru-RU" sz="1200" kern="1200" dirty="0"/>
        </a:p>
      </dsp:txBody>
      <dsp:txXfrm>
        <a:off x="2744235" y="2687008"/>
        <a:ext cx="1315732" cy="1209538"/>
      </dsp:txXfrm>
    </dsp:sp>
    <dsp:sp modelId="{A5ECD877-5304-47C4-9985-692CA209C489}">
      <dsp:nvSpPr>
        <dsp:cNvPr id="0" name=""/>
        <dsp:cNvSpPr/>
      </dsp:nvSpPr>
      <dsp:spPr>
        <a:xfrm>
          <a:off x="2531860" y="4198018"/>
          <a:ext cx="1424029" cy="99444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5015E-E3ED-47F3-8199-A948FADFB50F}">
      <dsp:nvSpPr>
        <dsp:cNvPr id="0" name=""/>
        <dsp:cNvSpPr/>
      </dsp:nvSpPr>
      <dsp:spPr>
        <a:xfrm>
          <a:off x="2690086" y="4348332"/>
          <a:ext cx="1424029" cy="994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1.2.1.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 Образовать при Минсельхозе Центр по маркетинговым вопросам  </a:t>
          </a:r>
          <a:endParaRPr lang="ru-RU" sz="1100" kern="1200" dirty="0"/>
        </a:p>
      </dsp:txBody>
      <dsp:txXfrm>
        <a:off x="2719212" y="4377458"/>
        <a:ext cx="1365777" cy="936197"/>
      </dsp:txXfrm>
    </dsp:sp>
    <dsp:sp modelId="{F36189D4-6699-40B9-B1FE-43CA561AF197}">
      <dsp:nvSpPr>
        <dsp:cNvPr id="0" name=""/>
        <dsp:cNvSpPr/>
      </dsp:nvSpPr>
      <dsp:spPr>
        <a:xfrm>
          <a:off x="4424420" y="2499064"/>
          <a:ext cx="1424029" cy="9777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E0111-84C5-489D-A1AD-8C377215D53E}">
      <dsp:nvSpPr>
        <dsp:cNvPr id="0" name=""/>
        <dsp:cNvSpPr/>
      </dsp:nvSpPr>
      <dsp:spPr>
        <a:xfrm>
          <a:off x="4582646" y="2649378"/>
          <a:ext cx="1424029" cy="977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Calibri" panose="020F0502020204030204" pitchFamily="34" charset="0"/>
            </a:rPr>
            <a:t>Задача 1.3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Calibri" panose="020F0502020204030204" pitchFamily="34" charset="0"/>
              <a:cs typeface="Times New Roman" panose="02020603050405020304" pitchFamily="18" charset="0"/>
            </a:rPr>
            <a:t>Укрупнять дехканские (фермерские) хозяйства</a:t>
          </a:r>
          <a:endParaRPr lang="ru-RU" sz="1200" kern="1200" dirty="0"/>
        </a:p>
      </dsp:txBody>
      <dsp:txXfrm>
        <a:off x="4611282" y="2678014"/>
        <a:ext cx="1366757" cy="920430"/>
      </dsp:txXfrm>
    </dsp:sp>
    <dsp:sp modelId="{E090AF09-E5A6-42C8-BE3C-F99218C2F568}">
      <dsp:nvSpPr>
        <dsp:cNvPr id="0" name=""/>
        <dsp:cNvSpPr/>
      </dsp:nvSpPr>
      <dsp:spPr>
        <a:xfrm>
          <a:off x="4272341" y="3890922"/>
          <a:ext cx="1728188" cy="108664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EA0C24-2F6E-4E6D-98F3-0225E6EF36D1}">
      <dsp:nvSpPr>
        <dsp:cNvPr id="0" name=""/>
        <dsp:cNvSpPr/>
      </dsp:nvSpPr>
      <dsp:spPr>
        <a:xfrm>
          <a:off x="4430567" y="4041237"/>
          <a:ext cx="1728188" cy="1086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1.3.1.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 Образовать сельскохозяйственных кооперативов и ассоциаций </a:t>
          </a:r>
          <a:endParaRPr lang="ru-RU" sz="1100" kern="1200" dirty="0"/>
        </a:p>
      </dsp:txBody>
      <dsp:txXfrm>
        <a:off x="4462394" y="4073064"/>
        <a:ext cx="1664534" cy="1022993"/>
      </dsp:txXfrm>
    </dsp:sp>
    <dsp:sp modelId="{3BCA871C-280D-4C90-BE2F-7C52286553C9}">
      <dsp:nvSpPr>
        <dsp:cNvPr id="0" name=""/>
        <dsp:cNvSpPr/>
      </dsp:nvSpPr>
      <dsp:spPr>
        <a:xfrm>
          <a:off x="5984254" y="1322836"/>
          <a:ext cx="3891204" cy="6795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DA4D7-0FCA-4078-8BB0-1360C8C024B7}">
      <dsp:nvSpPr>
        <dsp:cNvPr id="0" name=""/>
        <dsp:cNvSpPr/>
      </dsp:nvSpPr>
      <dsp:spPr>
        <a:xfrm>
          <a:off x="6142480" y="1473150"/>
          <a:ext cx="3891204" cy="679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2-я отраслевая цель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alibri" panose="020F0502020204030204" pitchFamily="34" charset="0"/>
            </a:rPr>
            <a:t>Состояние инфраструктуры  сельского хозяйства улучшилось</a:t>
          </a:r>
          <a:r>
            <a:rPr lang="ru-RU" sz="1400" b="1" kern="1200" dirty="0" smtClean="0">
              <a:solidFill>
                <a:srgbClr val="FF0000"/>
              </a:solidFill>
              <a:latin typeface="Calibri" panose="020F0502020204030204" pitchFamily="34" charset="0"/>
            </a:rPr>
            <a:t>        </a:t>
          </a:r>
          <a:endParaRPr lang="ru-RU" sz="1400" kern="1200" dirty="0"/>
        </a:p>
      </dsp:txBody>
      <dsp:txXfrm>
        <a:off x="6162384" y="1493054"/>
        <a:ext cx="3851396" cy="639778"/>
      </dsp:txXfrm>
    </dsp:sp>
    <dsp:sp modelId="{34DBA691-14A6-4AE1-9104-E8ED0C549E4D}">
      <dsp:nvSpPr>
        <dsp:cNvPr id="0" name=""/>
        <dsp:cNvSpPr/>
      </dsp:nvSpPr>
      <dsp:spPr>
        <a:xfrm>
          <a:off x="6316981" y="2412246"/>
          <a:ext cx="1424029" cy="13970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C71CB-2EF6-4CDA-A42B-457055E08857}">
      <dsp:nvSpPr>
        <dsp:cNvPr id="0" name=""/>
        <dsp:cNvSpPr/>
      </dsp:nvSpPr>
      <dsp:spPr>
        <a:xfrm>
          <a:off x="6475206" y="2562561"/>
          <a:ext cx="1424029" cy="1397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Calibri" panose="020F0502020204030204" pitchFamily="34" charset="0"/>
            </a:rPr>
            <a:t>Задача 2.1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Calibri" panose="020F0502020204030204" pitchFamily="34" charset="0"/>
            </a:rPr>
            <a:t>Проработать механизм передачи внутрихозяйственных инфраструктур ирригации и дренажа  ассоциациям водопользователей </a:t>
          </a:r>
          <a:endParaRPr lang="ru-RU" sz="1100" kern="1200" dirty="0"/>
        </a:p>
      </dsp:txBody>
      <dsp:txXfrm>
        <a:off x="6516124" y="2603479"/>
        <a:ext cx="1342193" cy="1315207"/>
      </dsp:txXfrm>
    </dsp:sp>
    <dsp:sp modelId="{1AB14E9C-9D93-4EE6-A582-E21D7695E321}">
      <dsp:nvSpPr>
        <dsp:cNvPr id="0" name=""/>
        <dsp:cNvSpPr/>
      </dsp:nvSpPr>
      <dsp:spPr>
        <a:xfrm>
          <a:off x="6387029" y="4101208"/>
          <a:ext cx="1424029" cy="15697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F5E28E-F878-459E-9FAA-FD2C24C82EE9}">
      <dsp:nvSpPr>
        <dsp:cNvPr id="0" name=""/>
        <dsp:cNvSpPr/>
      </dsp:nvSpPr>
      <dsp:spPr>
        <a:xfrm>
          <a:off x="6545254" y="4251522"/>
          <a:ext cx="1424029" cy="15697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2.1.1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Подготовить решении  Парламента или ПРТ «Об образовании государственной комиссии»</a:t>
          </a:r>
          <a:endParaRPr lang="ru-RU" sz="1100" kern="1200" dirty="0"/>
        </a:p>
      </dsp:txBody>
      <dsp:txXfrm>
        <a:off x="6586962" y="4293230"/>
        <a:ext cx="1340613" cy="1486332"/>
      </dsp:txXfrm>
    </dsp:sp>
    <dsp:sp modelId="{706F8D3B-C4B1-4F17-8949-2080706E9174}">
      <dsp:nvSpPr>
        <dsp:cNvPr id="0" name=""/>
        <dsp:cNvSpPr/>
      </dsp:nvSpPr>
      <dsp:spPr>
        <a:xfrm>
          <a:off x="8139891" y="2412246"/>
          <a:ext cx="1424029" cy="91466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CE573-8A55-45E2-BDF9-4AB50B0B65C2}">
      <dsp:nvSpPr>
        <dsp:cNvPr id="0" name=""/>
        <dsp:cNvSpPr/>
      </dsp:nvSpPr>
      <dsp:spPr>
        <a:xfrm>
          <a:off x="8298117" y="2562561"/>
          <a:ext cx="1424029" cy="914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Задача 2.2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Calibri" panose="020F0502020204030204" pitchFamily="34" charset="0"/>
            </a:rPr>
            <a:t>Модернизировать и восстанавливать ирригационную сеть отрасли</a:t>
          </a:r>
          <a:endParaRPr lang="ru-RU" sz="1200" kern="1200" dirty="0"/>
        </a:p>
      </dsp:txBody>
      <dsp:txXfrm>
        <a:off x="8324907" y="2589351"/>
        <a:ext cx="1370449" cy="861086"/>
      </dsp:txXfrm>
    </dsp:sp>
    <dsp:sp modelId="{993254C6-C13A-4421-9BBE-3880431A2B95}">
      <dsp:nvSpPr>
        <dsp:cNvPr id="0" name=""/>
        <dsp:cNvSpPr/>
      </dsp:nvSpPr>
      <dsp:spPr>
        <a:xfrm>
          <a:off x="8057461" y="3741069"/>
          <a:ext cx="1588889" cy="169446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32D385-A4E9-4EF9-82A1-DF72D253D686}">
      <dsp:nvSpPr>
        <dsp:cNvPr id="0" name=""/>
        <dsp:cNvSpPr/>
      </dsp:nvSpPr>
      <dsp:spPr>
        <a:xfrm>
          <a:off x="8215687" y="3891383"/>
          <a:ext cx="1588889" cy="16944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2.2.1.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Заменить три насосных агрегатов в </a:t>
          </a:r>
          <a:r>
            <a:rPr lang="ru-RU" sz="1100" kern="1200" dirty="0" err="1" smtClean="0"/>
            <a:t>Вахшской</a:t>
          </a:r>
          <a:r>
            <a:rPr lang="ru-RU" sz="1100" kern="1200" dirty="0" smtClean="0"/>
            <a:t> долине;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2.2.2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Очистить 150 км дренажн0- коллекторных  систем в Согдийской области.  </a:t>
          </a:r>
          <a:endParaRPr lang="ru-RU" sz="1100" kern="1200" dirty="0"/>
        </a:p>
      </dsp:txBody>
      <dsp:txXfrm>
        <a:off x="8262224" y="3937920"/>
        <a:ext cx="1495815" cy="16013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EB36D-3A74-438A-BC83-CBF0C9209C34}">
      <dsp:nvSpPr>
        <dsp:cNvPr id="0" name=""/>
        <dsp:cNvSpPr/>
      </dsp:nvSpPr>
      <dsp:spPr>
        <a:xfrm>
          <a:off x="9096196" y="3643536"/>
          <a:ext cx="91440" cy="4605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55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79D6C-131F-4E1C-896D-946DB8E05C9F}">
      <dsp:nvSpPr>
        <dsp:cNvPr id="0" name=""/>
        <dsp:cNvSpPr/>
      </dsp:nvSpPr>
      <dsp:spPr>
        <a:xfrm>
          <a:off x="8135230" y="2061966"/>
          <a:ext cx="1006685" cy="564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736"/>
              </a:lnTo>
              <a:lnTo>
                <a:pt x="1006685" y="417736"/>
              </a:lnTo>
              <a:lnTo>
                <a:pt x="1006685" y="56443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B8F963-8679-4E4D-90B2-2D72181F8593}">
      <dsp:nvSpPr>
        <dsp:cNvPr id="0" name=""/>
        <dsp:cNvSpPr/>
      </dsp:nvSpPr>
      <dsp:spPr>
        <a:xfrm>
          <a:off x="7160735" y="3615018"/>
          <a:ext cx="91440" cy="4605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55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9DB40-BFF7-43F9-BC68-1D654E688E90}">
      <dsp:nvSpPr>
        <dsp:cNvPr id="0" name=""/>
        <dsp:cNvSpPr/>
      </dsp:nvSpPr>
      <dsp:spPr>
        <a:xfrm>
          <a:off x="7206455" y="2061966"/>
          <a:ext cx="928774" cy="564436"/>
        </a:xfrm>
        <a:custGeom>
          <a:avLst/>
          <a:gdLst/>
          <a:ahLst/>
          <a:cxnLst/>
          <a:rect l="0" t="0" r="0" b="0"/>
          <a:pathLst>
            <a:path>
              <a:moveTo>
                <a:pt x="928774" y="0"/>
              </a:moveTo>
              <a:lnTo>
                <a:pt x="928774" y="417736"/>
              </a:lnTo>
              <a:lnTo>
                <a:pt x="0" y="417736"/>
              </a:lnTo>
              <a:lnTo>
                <a:pt x="0" y="56443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BFBE1-4C83-462E-868A-52B36577F699}">
      <dsp:nvSpPr>
        <dsp:cNvPr id="0" name=""/>
        <dsp:cNvSpPr/>
      </dsp:nvSpPr>
      <dsp:spPr>
        <a:xfrm>
          <a:off x="5840507" y="1006194"/>
          <a:ext cx="2294723" cy="356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968"/>
              </a:lnTo>
              <a:lnTo>
                <a:pt x="2294723" y="209968"/>
              </a:lnTo>
              <a:lnTo>
                <a:pt x="2294723" y="35666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8D3C4-3DB2-441A-B7F2-C95C13A0FEE6}">
      <dsp:nvSpPr>
        <dsp:cNvPr id="0" name=""/>
        <dsp:cNvSpPr/>
      </dsp:nvSpPr>
      <dsp:spPr>
        <a:xfrm>
          <a:off x="5216328" y="3608362"/>
          <a:ext cx="91440" cy="4605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55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910F56-8155-40CA-97CA-B63661B9B7FD}">
      <dsp:nvSpPr>
        <dsp:cNvPr id="0" name=""/>
        <dsp:cNvSpPr/>
      </dsp:nvSpPr>
      <dsp:spPr>
        <a:xfrm>
          <a:off x="3316951" y="2021623"/>
          <a:ext cx="1945096" cy="499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807"/>
              </a:lnTo>
              <a:lnTo>
                <a:pt x="1945096" y="352807"/>
              </a:lnTo>
              <a:lnTo>
                <a:pt x="1945096" y="49950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8C2F58-FBBC-4A06-B541-1B0EE8570E44}">
      <dsp:nvSpPr>
        <dsp:cNvPr id="0" name=""/>
        <dsp:cNvSpPr/>
      </dsp:nvSpPr>
      <dsp:spPr>
        <a:xfrm>
          <a:off x="3271920" y="3693623"/>
          <a:ext cx="91440" cy="4605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55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4EC24-EA5B-475F-8453-DAD348F090E7}">
      <dsp:nvSpPr>
        <dsp:cNvPr id="0" name=""/>
        <dsp:cNvSpPr/>
      </dsp:nvSpPr>
      <dsp:spPr>
        <a:xfrm>
          <a:off x="3271231" y="2021623"/>
          <a:ext cx="91440" cy="4995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2807"/>
              </a:lnTo>
              <a:lnTo>
                <a:pt x="46408" y="352807"/>
              </a:lnTo>
              <a:lnTo>
                <a:pt x="46408" y="49950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03C99-8251-4393-AA99-B27815BE3D20}">
      <dsp:nvSpPr>
        <dsp:cNvPr id="0" name=""/>
        <dsp:cNvSpPr/>
      </dsp:nvSpPr>
      <dsp:spPr>
        <a:xfrm>
          <a:off x="1248223" y="3472581"/>
          <a:ext cx="91440" cy="4605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551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59644F-42F3-4F19-A031-AB8D2B7ED520}">
      <dsp:nvSpPr>
        <dsp:cNvPr id="0" name=""/>
        <dsp:cNvSpPr/>
      </dsp:nvSpPr>
      <dsp:spPr>
        <a:xfrm>
          <a:off x="1293943" y="2021623"/>
          <a:ext cx="2023007" cy="499507"/>
        </a:xfrm>
        <a:custGeom>
          <a:avLst/>
          <a:gdLst/>
          <a:ahLst/>
          <a:cxnLst/>
          <a:rect l="0" t="0" r="0" b="0"/>
          <a:pathLst>
            <a:path>
              <a:moveTo>
                <a:pt x="2023007" y="0"/>
              </a:moveTo>
              <a:lnTo>
                <a:pt x="2023007" y="352807"/>
              </a:lnTo>
              <a:lnTo>
                <a:pt x="0" y="352807"/>
              </a:lnTo>
              <a:lnTo>
                <a:pt x="0" y="49950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881F2-4E2D-461B-AF6A-2E3FAD2A9380}">
      <dsp:nvSpPr>
        <dsp:cNvPr id="0" name=""/>
        <dsp:cNvSpPr/>
      </dsp:nvSpPr>
      <dsp:spPr>
        <a:xfrm>
          <a:off x="3316951" y="1006194"/>
          <a:ext cx="2523555" cy="421596"/>
        </a:xfrm>
        <a:custGeom>
          <a:avLst/>
          <a:gdLst/>
          <a:ahLst/>
          <a:cxnLst/>
          <a:rect l="0" t="0" r="0" b="0"/>
          <a:pathLst>
            <a:path>
              <a:moveTo>
                <a:pt x="2523555" y="0"/>
              </a:moveTo>
              <a:lnTo>
                <a:pt x="2523555" y="274897"/>
              </a:lnTo>
              <a:lnTo>
                <a:pt x="0" y="274897"/>
              </a:lnTo>
              <a:lnTo>
                <a:pt x="0" y="42159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9A173-156B-4F00-88FB-7A6C6867DF77}">
      <dsp:nvSpPr>
        <dsp:cNvPr id="0" name=""/>
        <dsp:cNvSpPr/>
      </dsp:nvSpPr>
      <dsp:spPr>
        <a:xfrm>
          <a:off x="3720676" y="634"/>
          <a:ext cx="4239661" cy="10055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DC9B3-9A4A-47B9-BCC5-12201135E2B2}">
      <dsp:nvSpPr>
        <dsp:cNvPr id="0" name=""/>
        <dsp:cNvSpPr/>
      </dsp:nvSpPr>
      <dsp:spPr>
        <a:xfrm>
          <a:off x="3896627" y="167787"/>
          <a:ext cx="4239661" cy="10055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Снижение уровня преступности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(главная цель)</a:t>
          </a:r>
          <a:endParaRPr lang="ru-RU" sz="1600" b="1" kern="1200" dirty="0"/>
        </a:p>
      </dsp:txBody>
      <dsp:txXfrm>
        <a:off x="3926079" y="197239"/>
        <a:ext cx="4180757" cy="946655"/>
      </dsp:txXfrm>
    </dsp:sp>
    <dsp:sp modelId="{0A21886C-7E68-4E34-9042-34E826D73046}">
      <dsp:nvSpPr>
        <dsp:cNvPr id="0" name=""/>
        <dsp:cNvSpPr/>
      </dsp:nvSpPr>
      <dsp:spPr>
        <a:xfrm>
          <a:off x="1632884" y="1427790"/>
          <a:ext cx="3368134" cy="5938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656A1-60EE-47E8-9AE6-C087B4807FDB}">
      <dsp:nvSpPr>
        <dsp:cNvPr id="0" name=""/>
        <dsp:cNvSpPr/>
      </dsp:nvSpPr>
      <dsp:spPr>
        <a:xfrm>
          <a:off x="1808835" y="1594943"/>
          <a:ext cx="3368134" cy="593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1-отраслевая цель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Усилить надзор по пресечению оборота наркотиков</a:t>
          </a:r>
          <a:endParaRPr lang="ru-RU" sz="1400" kern="1200" dirty="0"/>
        </a:p>
      </dsp:txBody>
      <dsp:txXfrm>
        <a:off x="1826228" y="1612336"/>
        <a:ext cx="3333348" cy="559047"/>
      </dsp:txXfrm>
    </dsp:sp>
    <dsp:sp modelId="{6BED3656-C8F5-4177-A724-E0F9876F17B5}">
      <dsp:nvSpPr>
        <dsp:cNvPr id="0" name=""/>
        <dsp:cNvSpPr/>
      </dsp:nvSpPr>
      <dsp:spPr>
        <a:xfrm>
          <a:off x="502164" y="2521130"/>
          <a:ext cx="1583558" cy="95145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C69B0-9211-47AE-B54D-837657064C03}">
      <dsp:nvSpPr>
        <dsp:cNvPr id="0" name=""/>
        <dsp:cNvSpPr/>
      </dsp:nvSpPr>
      <dsp:spPr>
        <a:xfrm>
          <a:off x="678115" y="2688284"/>
          <a:ext cx="1583558" cy="951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Задача 1.1.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Повысить потенциал надзорных органов</a:t>
          </a:r>
          <a:endParaRPr lang="ru-RU" sz="1200" kern="1200" dirty="0"/>
        </a:p>
      </dsp:txBody>
      <dsp:txXfrm>
        <a:off x="705982" y="2716151"/>
        <a:ext cx="1527824" cy="895716"/>
      </dsp:txXfrm>
    </dsp:sp>
    <dsp:sp modelId="{2D666A27-C3E7-4AED-B17E-47CCC3FF3FBE}">
      <dsp:nvSpPr>
        <dsp:cNvPr id="0" name=""/>
        <dsp:cNvSpPr/>
      </dsp:nvSpPr>
      <dsp:spPr>
        <a:xfrm>
          <a:off x="413928" y="3933132"/>
          <a:ext cx="1760030" cy="82469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3FDEB-3DB6-44AF-9DAE-17025ED8CDD1}">
      <dsp:nvSpPr>
        <dsp:cNvPr id="0" name=""/>
        <dsp:cNvSpPr/>
      </dsp:nvSpPr>
      <dsp:spPr>
        <a:xfrm>
          <a:off x="589879" y="4100286"/>
          <a:ext cx="1760030" cy="824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1.1.1.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Организация и проведение тренингов</a:t>
          </a:r>
          <a:endParaRPr lang="ru-RU" sz="1100" kern="1200" dirty="0"/>
        </a:p>
      </dsp:txBody>
      <dsp:txXfrm>
        <a:off x="614034" y="4124441"/>
        <a:ext cx="1711720" cy="776389"/>
      </dsp:txXfrm>
    </dsp:sp>
    <dsp:sp modelId="{A671C9EA-EE14-4E5A-BBB8-04FCD0AE7CAC}">
      <dsp:nvSpPr>
        <dsp:cNvPr id="0" name=""/>
        <dsp:cNvSpPr/>
      </dsp:nvSpPr>
      <dsp:spPr>
        <a:xfrm>
          <a:off x="2544230" y="2521130"/>
          <a:ext cx="1546820" cy="117249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753CF3-931E-407D-979E-997C88BF8F0C}">
      <dsp:nvSpPr>
        <dsp:cNvPr id="0" name=""/>
        <dsp:cNvSpPr/>
      </dsp:nvSpPr>
      <dsp:spPr>
        <a:xfrm>
          <a:off x="2720181" y="2688284"/>
          <a:ext cx="1546820" cy="11724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Задача 1.2.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Укрепить материально-техническую базу надзорных органов</a:t>
          </a:r>
          <a:endParaRPr lang="ru-RU" sz="1200" kern="1200" dirty="0"/>
        </a:p>
      </dsp:txBody>
      <dsp:txXfrm>
        <a:off x="2754522" y="2722625"/>
        <a:ext cx="1478138" cy="1103810"/>
      </dsp:txXfrm>
    </dsp:sp>
    <dsp:sp modelId="{A5ECD877-5304-47C4-9985-692CA209C489}">
      <dsp:nvSpPr>
        <dsp:cNvPr id="0" name=""/>
        <dsp:cNvSpPr/>
      </dsp:nvSpPr>
      <dsp:spPr>
        <a:xfrm>
          <a:off x="2525861" y="4154175"/>
          <a:ext cx="1583558" cy="110585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5015E-E3ED-47F3-8199-A948FADFB50F}">
      <dsp:nvSpPr>
        <dsp:cNvPr id="0" name=""/>
        <dsp:cNvSpPr/>
      </dsp:nvSpPr>
      <dsp:spPr>
        <a:xfrm>
          <a:off x="2701812" y="4321328"/>
          <a:ext cx="1583558" cy="11058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1.2.1.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Закупка компьютерной техники и электроники</a:t>
          </a:r>
          <a:endParaRPr lang="ru-RU" sz="1100" kern="1200" dirty="0"/>
        </a:p>
      </dsp:txBody>
      <dsp:txXfrm>
        <a:off x="2734201" y="4353717"/>
        <a:ext cx="1518780" cy="1041076"/>
      </dsp:txXfrm>
    </dsp:sp>
    <dsp:sp modelId="{F36189D4-6699-40B9-B1FE-43CA561AF197}">
      <dsp:nvSpPr>
        <dsp:cNvPr id="0" name=""/>
        <dsp:cNvSpPr/>
      </dsp:nvSpPr>
      <dsp:spPr>
        <a:xfrm>
          <a:off x="4470268" y="2521130"/>
          <a:ext cx="1583558" cy="108723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E0111-84C5-489D-A1AD-8C377215D53E}">
      <dsp:nvSpPr>
        <dsp:cNvPr id="0" name=""/>
        <dsp:cNvSpPr/>
      </dsp:nvSpPr>
      <dsp:spPr>
        <a:xfrm>
          <a:off x="4646219" y="2688284"/>
          <a:ext cx="1583558" cy="1087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Задача 1.3.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Устранить дублирующие функции между силовыми структурами</a:t>
          </a:r>
          <a:endParaRPr lang="ru-RU" sz="1200" kern="1200" dirty="0"/>
        </a:p>
      </dsp:txBody>
      <dsp:txXfrm>
        <a:off x="4678063" y="2720128"/>
        <a:ext cx="1519870" cy="1023543"/>
      </dsp:txXfrm>
    </dsp:sp>
    <dsp:sp modelId="{E090AF09-E5A6-42C8-BE3C-F99218C2F568}">
      <dsp:nvSpPr>
        <dsp:cNvPr id="0" name=""/>
        <dsp:cNvSpPr/>
      </dsp:nvSpPr>
      <dsp:spPr>
        <a:xfrm>
          <a:off x="4461321" y="4068913"/>
          <a:ext cx="1601452" cy="120838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EA0C24-2F6E-4E6D-98F3-0225E6EF36D1}">
      <dsp:nvSpPr>
        <dsp:cNvPr id="0" name=""/>
        <dsp:cNvSpPr/>
      </dsp:nvSpPr>
      <dsp:spPr>
        <a:xfrm>
          <a:off x="4637272" y="4236067"/>
          <a:ext cx="1601452" cy="12083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1.3.1.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Подготовка дополнений и изменений в 1 закон и 2 инструкции </a:t>
          </a:r>
          <a:endParaRPr lang="ru-RU" sz="1100" kern="1200" dirty="0"/>
        </a:p>
      </dsp:txBody>
      <dsp:txXfrm>
        <a:off x="4672664" y="4271459"/>
        <a:ext cx="1530668" cy="1137597"/>
      </dsp:txXfrm>
    </dsp:sp>
    <dsp:sp modelId="{3BCA871C-280D-4C90-BE2F-7C52286553C9}">
      <dsp:nvSpPr>
        <dsp:cNvPr id="0" name=""/>
        <dsp:cNvSpPr/>
      </dsp:nvSpPr>
      <dsp:spPr>
        <a:xfrm>
          <a:off x="6222331" y="1362861"/>
          <a:ext cx="3825798" cy="6991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DA4D7-0FCA-4078-8BB0-1360C8C024B7}">
      <dsp:nvSpPr>
        <dsp:cNvPr id="0" name=""/>
        <dsp:cNvSpPr/>
      </dsp:nvSpPr>
      <dsp:spPr>
        <a:xfrm>
          <a:off x="6398282" y="1530014"/>
          <a:ext cx="3825798" cy="699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2-я отраслевая цель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Выработать негативное отношение населения к наркотикам</a:t>
          </a:r>
          <a:endParaRPr lang="ru-RU" sz="1400" kern="1200" dirty="0"/>
        </a:p>
      </dsp:txBody>
      <dsp:txXfrm>
        <a:off x="6418758" y="1550490"/>
        <a:ext cx="3784846" cy="658153"/>
      </dsp:txXfrm>
    </dsp:sp>
    <dsp:sp modelId="{34DBA691-14A6-4AE1-9104-E8ED0C549E4D}">
      <dsp:nvSpPr>
        <dsp:cNvPr id="0" name=""/>
        <dsp:cNvSpPr/>
      </dsp:nvSpPr>
      <dsp:spPr>
        <a:xfrm>
          <a:off x="6414676" y="2626402"/>
          <a:ext cx="1583558" cy="9886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C71CB-2EF6-4CDA-A42B-457055E08857}">
      <dsp:nvSpPr>
        <dsp:cNvPr id="0" name=""/>
        <dsp:cNvSpPr/>
      </dsp:nvSpPr>
      <dsp:spPr>
        <a:xfrm>
          <a:off x="6590627" y="2793556"/>
          <a:ext cx="1583558" cy="9886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Задача 2.1.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Расширить информационную кампанию</a:t>
          </a:r>
          <a:endParaRPr lang="ru-RU" sz="1200" kern="1200" dirty="0"/>
        </a:p>
      </dsp:txBody>
      <dsp:txXfrm>
        <a:off x="6619583" y="2822512"/>
        <a:ext cx="1525646" cy="930704"/>
      </dsp:txXfrm>
    </dsp:sp>
    <dsp:sp modelId="{1AB14E9C-9D93-4EE6-A582-E21D7695E321}">
      <dsp:nvSpPr>
        <dsp:cNvPr id="0" name=""/>
        <dsp:cNvSpPr/>
      </dsp:nvSpPr>
      <dsp:spPr>
        <a:xfrm>
          <a:off x="6414676" y="4075570"/>
          <a:ext cx="1583558" cy="170024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F5E28E-F878-459E-9FAA-FD2C24C82EE9}">
      <dsp:nvSpPr>
        <dsp:cNvPr id="0" name=""/>
        <dsp:cNvSpPr/>
      </dsp:nvSpPr>
      <dsp:spPr>
        <a:xfrm>
          <a:off x="6590627" y="4242723"/>
          <a:ext cx="1583558" cy="17002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2.1.1.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Разработка отдельного сайта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2.1.2.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Печать и распространение информационных буклетов  </a:t>
          </a:r>
          <a:endParaRPr lang="ru-RU" sz="1100" kern="1200" dirty="0"/>
        </a:p>
      </dsp:txBody>
      <dsp:txXfrm>
        <a:off x="6637008" y="4289104"/>
        <a:ext cx="1490796" cy="1607478"/>
      </dsp:txXfrm>
    </dsp:sp>
    <dsp:sp modelId="{706F8D3B-C4B1-4F17-8949-2080706E9174}">
      <dsp:nvSpPr>
        <dsp:cNvPr id="0" name=""/>
        <dsp:cNvSpPr/>
      </dsp:nvSpPr>
      <dsp:spPr>
        <a:xfrm>
          <a:off x="8350137" y="2626402"/>
          <a:ext cx="1583558" cy="10171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CE573-8A55-45E2-BDF9-4AB50B0B65C2}">
      <dsp:nvSpPr>
        <dsp:cNvPr id="0" name=""/>
        <dsp:cNvSpPr/>
      </dsp:nvSpPr>
      <dsp:spPr>
        <a:xfrm>
          <a:off x="8526087" y="2793556"/>
          <a:ext cx="1583558" cy="10171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Задача 2.2.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Вовлечь население в борьбу против наркомании</a:t>
          </a:r>
          <a:endParaRPr lang="ru-RU" sz="1200" kern="1200" dirty="0"/>
        </a:p>
      </dsp:txBody>
      <dsp:txXfrm>
        <a:off x="8555878" y="2823347"/>
        <a:ext cx="1523976" cy="957551"/>
      </dsp:txXfrm>
    </dsp:sp>
    <dsp:sp modelId="{993254C6-C13A-4421-9BBE-3880431A2B95}">
      <dsp:nvSpPr>
        <dsp:cNvPr id="0" name=""/>
        <dsp:cNvSpPr/>
      </dsp:nvSpPr>
      <dsp:spPr>
        <a:xfrm>
          <a:off x="8356930" y="4104088"/>
          <a:ext cx="1569971" cy="121054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32D385-A4E9-4EF9-82A1-DF72D253D686}">
      <dsp:nvSpPr>
        <dsp:cNvPr id="0" name=""/>
        <dsp:cNvSpPr/>
      </dsp:nvSpPr>
      <dsp:spPr>
        <a:xfrm>
          <a:off x="8532881" y="4271241"/>
          <a:ext cx="1569971" cy="1210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Мероприятие 2.2.1.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Организация горячей линии</a:t>
          </a:r>
          <a:endParaRPr lang="ru-RU" sz="1100" kern="1200" dirty="0"/>
        </a:p>
      </dsp:txBody>
      <dsp:txXfrm>
        <a:off x="8568337" y="4306697"/>
        <a:ext cx="1499059" cy="11396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05C3D-6CD1-4D11-945B-85484D58BB15}" type="datetimeFigureOut">
              <a:rPr lang="ru-RU" smtClean="0"/>
              <a:t>19.08.2022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F4274-0BB8-4E65-9035-2AD66DCC06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47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F4274-0BB8-4E65-9035-2AD66DCC06B6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06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lyudmila.borunova@gmail.com" TargetMode="External"/><Relationship Id="rId2" Type="http://schemas.openxmlformats.org/officeDocument/2006/relationships/hyperlink" Target="mailto:anido67@mail.ru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791353" y="1300785"/>
            <a:ext cx="8689976" cy="2509213"/>
          </a:xfrm>
        </p:spPr>
        <p:txBody>
          <a:bodyPr>
            <a:noAutofit/>
          </a:bodyPr>
          <a:lstStyle/>
          <a:p>
            <a:pPr lvl="0"/>
            <a:r>
              <a:rPr lang="ru-RU" sz="3600" b="1" dirty="0" smtClean="0">
                <a:latin typeface="Calibri" panose="020F0502020204030204" pitchFamily="34" charset="0"/>
              </a:rPr>
              <a:t>Формирование </a:t>
            </a:r>
            <a:r>
              <a:rPr lang="ru-RU" sz="3600" b="1" dirty="0">
                <a:latin typeface="Calibri" panose="020F0502020204030204" pitchFamily="34" charset="0"/>
              </a:rPr>
              <a:t>логической цепочки (матрица </a:t>
            </a:r>
            <a:r>
              <a:rPr lang="ru-RU" sz="3600" b="1" dirty="0" smtClean="0">
                <a:latin typeface="Calibri" panose="020F0502020204030204" pitchFamily="34" charset="0"/>
              </a:rPr>
              <a:t>ДЕЙСТВИЙ)</a:t>
            </a:r>
            <a:r>
              <a:rPr lang="en-US" sz="3600" b="1" dirty="0" smtClean="0">
                <a:latin typeface="Calibri" panose="020F0502020204030204" pitchFamily="34" charset="0"/>
              </a:rPr>
              <a:t>  </a:t>
            </a:r>
            <a:r>
              <a:rPr lang="ru-RU" sz="3600" b="1" dirty="0" smtClean="0">
                <a:latin typeface="Calibri" panose="020F0502020204030204" pitchFamily="34" charset="0"/>
              </a:rPr>
              <a:t>Программы СРЕДНЕСРОЧНОГО РАЗВИТИЯ РЕСПУБЛИКИ ТАДЖИКИСТАН НА 2021-2025 ГОДЫ </a:t>
            </a:r>
            <a:r>
              <a:rPr lang="en-US" sz="3600" b="1" dirty="0" smtClean="0">
                <a:latin typeface="Calibri" panose="020F0502020204030204" pitchFamily="34" charset="0"/>
              </a:rPr>
              <a:t> </a:t>
            </a:r>
            <a:endParaRPr lang="ru-RU" sz="3600" b="1" dirty="0">
              <a:latin typeface="Calibri" panose="020F0502020204030204" pitchFamily="34" charset="0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4745" y="4461934"/>
            <a:ext cx="8689976" cy="1371599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Одинаев</a:t>
            </a:r>
            <a:r>
              <a:rPr lang="ru-RU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О.М. 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- Национальный эксперт 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по разработке матрицы мониторинга и оценки для Программы среднесрочного развития на период 2021-2025гг. </a:t>
            </a:r>
            <a:endParaRPr lang="ru-RU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/>
            <a:r>
              <a:rPr lang="ru-RU" b="1" dirty="0" err="1">
                <a:solidFill>
                  <a:schemeClr val="tx1"/>
                </a:solidFill>
                <a:latin typeface="Calibri" panose="020F0502020204030204" pitchFamily="34" charset="0"/>
              </a:rPr>
              <a:t>Борунова</a:t>
            </a:r>
            <a:r>
              <a:rPr lang="ru-RU" b="1" dirty="0">
                <a:solidFill>
                  <a:schemeClr val="tx1"/>
                </a:solidFill>
                <a:latin typeface="Calibri" panose="020F0502020204030204" pitchFamily="34" charset="0"/>
              </a:rPr>
              <a:t> Л.А. </a:t>
            </a:r>
            <a:r>
              <a:rPr lang="ru-RU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Национальный эксперт  по финансовому мониторингу и оценке нужд финансирования ПСР 2021-2025</a:t>
            </a:r>
          </a:p>
          <a:p>
            <a:pPr algn="l"/>
            <a:endParaRPr lang="ru-RU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68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52700" y="325193"/>
            <a:ext cx="7200900" cy="833907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Calibri" panose="020F0502020204030204" pitchFamily="34" charset="0"/>
              </a:rPr>
              <a:t>Установка целей отрасли 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4294967295"/>
          </p:nvPr>
        </p:nvSpPr>
        <p:spPr>
          <a:xfrm>
            <a:off x="1129553" y="1371600"/>
            <a:ext cx="9923929" cy="5029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fontAlgn="t">
              <a:buNone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Общая цель отрасли может быть разделена на подцели</a:t>
            </a:r>
          </a:p>
          <a:p>
            <a:pPr marL="0" indent="0" algn="ctr" fontAlgn="t">
              <a:buNone/>
            </a:pPr>
            <a:r>
              <a:rPr lang="ru-RU" sz="2400" b="1" dirty="0">
                <a:latin typeface="Calibri" panose="020F0502020204030204" pitchFamily="34" charset="0"/>
              </a:rPr>
              <a:t>Метод «Дерева целей»</a:t>
            </a:r>
          </a:p>
          <a:p>
            <a:pPr fontAlgn="t"/>
            <a:r>
              <a:rPr lang="ru-RU" sz="2400" dirty="0">
                <a:latin typeface="Calibri" panose="020F0502020204030204" pitchFamily="34" charset="0"/>
              </a:rPr>
              <a:t>Метод основанный на принципе разделения общей цели системы управления на подцели, которые, в свою очередь, делятся на цели нижележащих уровней. </a:t>
            </a:r>
          </a:p>
          <a:p>
            <a:pPr fontAlgn="t"/>
            <a:r>
              <a:rPr lang="ru-RU" sz="2400" dirty="0">
                <a:latin typeface="Calibri" panose="020F0502020204030204" pitchFamily="34" charset="0"/>
              </a:rPr>
              <a:t>Дерево целей - это структурированный иерархический перечень целей, в котором цели более низкого уровня подчинены и служат для достижения целей более высокого уровня. </a:t>
            </a:r>
          </a:p>
          <a:p>
            <a:pPr>
              <a:buNone/>
            </a:pPr>
            <a:r>
              <a:rPr lang="ru-RU" sz="2400" dirty="0">
                <a:latin typeface="Calibri" panose="020F0502020204030204" pitchFamily="34" charset="0"/>
              </a:rPr>
              <a:t> </a:t>
            </a:r>
          </a:p>
          <a:p>
            <a:pPr>
              <a:buNone/>
            </a:pPr>
            <a:endParaRPr lang="ru-RU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48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4612" y="1532467"/>
            <a:ext cx="8689976" cy="427566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700212" y="403318"/>
            <a:ext cx="8689976" cy="73121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Calibri" panose="020F0502020204030204" pitchFamily="34" charset="0"/>
              </a:rPr>
              <a:t>Варианты изображения «дерева целей»</a:t>
            </a:r>
            <a:endParaRPr lang="ru-RU" sz="3200" b="1" dirty="0">
              <a:latin typeface="Calibri" panose="020F0502020204030204" pitchFamily="34" charset="0"/>
            </a:endParaRPr>
          </a:p>
        </p:txBody>
      </p:sp>
      <p:pic>
        <p:nvPicPr>
          <p:cNvPr id="5" name="Рисунок 4" descr="http://cultinfo.ru/cic/project/image/img7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8729" y="1455193"/>
            <a:ext cx="10578071" cy="516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17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title"/>
          </p:nvPr>
        </p:nvSpPr>
        <p:spPr>
          <a:xfrm>
            <a:off x="779928" y="954742"/>
            <a:ext cx="10797989" cy="3375212"/>
          </a:xfrm>
        </p:spPr>
        <p:txBody>
          <a:bodyPr>
            <a:noAutofit/>
          </a:bodyPr>
          <a:lstStyle/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Calibri" panose="020F0502020204030204" pitchFamily="34" charset="0"/>
              </a:rPr>
              <a:t> Наверху </a:t>
            </a:r>
            <a:r>
              <a:rPr lang="ru-RU" sz="1600" dirty="0">
                <a:latin typeface="Calibri" panose="020F0502020204030204" pitchFamily="34" charset="0"/>
              </a:rPr>
              <a:t>находится </a:t>
            </a:r>
            <a:r>
              <a:rPr lang="ru-RU" sz="1600" dirty="0" smtClean="0">
                <a:latin typeface="Calibri" panose="020F0502020204030204" pitchFamily="34" charset="0"/>
              </a:rPr>
              <a:t>главная</a:t>
            </a:r>
            <a:r>
              <a:rPr lang="ru-RU" sz="1600" dirty="0">
                <a:latin typeface="Calibri" panose="020F0502020204030204" pitchFamily="34" charset="0"/>
              </a:rPr>
              <a:t> </a:t>
            </a:r>
            <a:r>
              <a:rPr lang="ru-RU" sz="1600" dirty="0" smtClean="0">
                <a:latin typeface="Calibri" panose="020F0502020204030204" pitchFamily="34" charset="0"/>
              </a:rPr>
              <a:t>(генеральная</a:t>
            </a:r>
            <a:r>
              <a:rPr lang="ru-RU" sz="1600" dirty="0">
                <a:latin typeface="Calibri" panose="020F0502020204030204" pitchFamily="34" charset="0"/>
              </a:rPr>
              <a:t>) цель. </a:t>
            </a:r>
            <a:r>
              <a:rPr lang="ru-RU" sz="1600" dirty="0" smtClean="0">
                <a:latin typeface="Calibri" panose="020F0502020204030204" pitchFamily="34" charset="0"/>
              </a:rPr>
              <a:t/>
            </a:r>
            <a:br>
              <a:rPr lang="ru-RU" sz="1600" dirty="0" smtClean="0">
                <a:latin typeface="Calibri" panose="020F0502020204030204" pitchFamily="34" charset="0"/>
              </a:rPr>
            </a:br>
            <a:endParaRPr lang="ru-RU" sz="1600" dirty="0">
              <a:latin typeface="Calibri" panose="020F0502020204030204" pitchFamily="34" charset="0"/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Calibri" panose="020F0502020204030204" pitchFamily="34" charset="0"/>
              </a:rPr>
              <a:t>Для решения производят декомпозицию цели - разложение главной цели на несколько более мелких целей, совокупное достижение которых приводит к достижению основной цели. </a:t>
            </a:r>
            <a:r>
              <a:rPr lang="ru-RU" sz="1600" dirty="0" smtClean="0">
                <a:latin typeface="Calibri" panose="020F0502020204030204" pitchFamily="34" charset="0"/>
              </a:rPr>
              <a:t/>
            </a:r>
            <a:br>
              <a:rPr lang="ru-RU" sz="1600" dirty="0" smtClean="0">
                <a:latin typeface="Calibri" panose="020F0502020204030204" pitchFamily="34" charset="0"/>
              </a:rPr>
            </a:br>
            <a:endParaRPr lang="ru-RU" sz="1600" dirty="0">
              <a:latin typeface="Calibri" panose="020F0502020204030204" pitchFamily="34" charset="0"/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Calibri" panose="020F0502020204030204" pitchFamily="34" charset="0"/>
              </a:rPr>
              <a:t>Далее процесс повторяют для каждой более мелкой цели нижнего уровня до тех пор, пока в результате декомпозиции цель не станет достаточно простой, чтобы быть понятной (соответствующей принципам S.M.A.R.T</a:t>
            </a:r>
            <a:r>
              <a:rPr lang="ru-RU" sz="1600" dirty="0" smtClean="0">
                <a:latin typeface="Calibri" panose="020F0502020204030204" pitchFamily="34" charset="0"/>
              </a:rPr>
              <a:t>.)</a:t>
            </a:r>
            <a:br>
              <a:rPr lang="ru-RU" sz="1600" dirty="0" smtClean="0">
                <a:latin typeface="Calibri" panose="020F0502020204030204" pitchFamily="34" charset="0"/>
              </a:rPr>
            </a:br>
            <a:endParaRPr lang="ru-RU" sz="1600" dirty="0">
              <a:latin typeface="Calibri" panose="020F0502020204030204" pitchFamily="34" charset="0"/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Calibri" panose="020F0502020204030204" pitchFamily="34" charset="0"/>
              </a:rPr>
              <a:t>Проектирование «дерева </a:t>
            </a:r>
            <a:r>
              <a:rPr lang="ru-RU" sz="1600" dirty="0" smtClean="0">
                <a:latin typeface="Calibri" panose="020F0502020204030204" pitchFamily="34" charset="0"/>
              </a:rPr>
              <a:t>целей</a:t>
            </a:r>
            <a:r>
              <a:rPr lang="ru-RU" sz="1600" dirty="0">
                <a:latin typeface="Calibri" panose="020F0502020204030204" pitchFamily="34" charset="0"/>
              </a:rPr>
              <a:t>» идет по методу «от общего к частному». </a:t>
            </a:r>
            <a:r>
              <a:rPr lang="ru-RU" sz="1600" dirty="0" smtClean="0">
                <a:latin typeface="Calibri" panose="020F0502020204030204" pitchFamily="34" charset="0"/>
              </a:rPr>
              <a:t/>
            </a:r>
            <a:br>
              <a:rPr lang="ru-RU" sz="1600" dirty="0" smtClean="0">
                <a:latin typeface="Calibri" panose="020F0502020204030204" pitchFamily="34" charset="0"/>
              </a:rPr>
            </a:br>
            <a:endParaRPr lang="ru-RU" sz="1600" dirty="0">
              <a:latin typeface="Calibri" panose="020F0502020204030204" pitchFamily="34" charset="0"/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Calibri" panose="020F0502020204030204" pitchFamily="34" charset="0"/>
              </a:rPr>
              <a:t>Прекращение декомпозиции цели на более мелкие прекращается в тот момент, когда дальнейший процесс является нецелесообразным в рамках рассмотрения Главной цели.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1600" dirty="0">
              <a:latin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endParaRPr lang="ru-RU" sz="1600" dirty="0">
              <a:latin typeface="Calibri" panose="020F050202020403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23882" y="188259"/>
            <a:ext cx="7126569" cy="700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 defTabSz="685800">
              <a:lnSpc>
                <a:spcPct val="89000"/>
              </a:lnSpc>
            </a:pPr>
            <a:r>
              <a:rPr lang="ru-RU" sz="3200" dirty="0">
                <a:latin typeface="Calibri" panose="020F0502020204030204" pitchFamily="34" charset="0"/>
              </a:rPr>
              <a:t>Установка целей отрасли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612917154"/>
              </p:ext>
            </p:extLst>
          </p:nvPr>
        </p:nvGraphicFramePr>
        <p:xfrm>
          <a:off x="1815353" y="3966883"/>
          <a:ext cx="7960286" cy="2662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600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2700" y="144887"/>
            <a:ext cx="7200900" cy="1220274"/>
          </a:xfrm>
        </p:spPr>
        <p:txBody>
          <a:bodyPr>
            <a:normAutofit/>
          </a:bodyPr>
          <a:lstStyle/>
          <a:p>
            <a:r>
              <a:rPr lang="ru-RU" dirty="0" smtClean="0"/>
              <a:t>Пример формулирования подцелей отрасли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72752243"/>
              </p:ext>
            </p:extLst>
          </p:nvPr>
        </p:nvGraphicFramePr>
        <p:xfrm>
          <a:off x="1129553" y="1532966"/>
          <a:ext cx="9383901" cy="5086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316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608805"/>
              </p:ext>
            </p:extLst>
          </p:nvPr>
        </p:nvGraphicFramePr>
        <p:xfrm>
          <a:off x="1641931" y="1320464"/>
          <a:ext cx="8591281" cy="5241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144573" y="3492635"/>
            <a:ext cx="2717442" cy="8542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время, по окончанию которого должна быть достигнута цель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6430" y="5408179"/>
            <a:ext cx="2717442" cy="119432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выполнение данной </a:t>
            </a:r>
            <a:r>
              <a:rPr lang="ru-RU" dirty="0" smtClean="0"/>
              <a:t>цели вносить вклад в достижении главной цели (миссия)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07808" y="1264957"/>
            <a:ext cx="2717442" cy="6697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что конкретно необходимо достигнуть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196653" y="3364487"/>
            <a:ext cx="2717442" cy="88478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 чем будет измеряться результат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652708" y="5750037"/>
            <a:ext cx="2717442" cy="6697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можно ли её достигнуть вообще</a:t>
            </a: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3438" y="139700"/>
            <a:ext cx="10364787" cy="774700"/>
          </a:xfrm>
        </p:spPr>
        <p:txBody>
          <a:bodyPr>
            <a:normAutofit fontScale="90000"/>
          </a:bodyPr>
          <a:lstStyle/>
          <a:p>
            <a:r>
              <a:rPr lang="ru-RU" dirty="0"/>
              <a:t>Установка целей </a:t>
            </a:r>
            <a:r>
              <a:rPr lang="ru-RU" dirty="0" smtClean="0"/>
              <a:t>отрасли по принципам </a:t>
            </a:r>
            <a:r>
              <a:rPr lang="en-US" dirty="0" smtClean="0"/>
              <a:t>SMART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64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717146" y="436563"/>
            <a:ext cx="8689975" cy="630237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Calibri" panose="020F0502020204030204" pitchFamily="34" charset="0"/>
              </a:rPr>
              <a:t>Правила построения </a:t>
            </a:r>
            <a:r>
              <a:rPr lang="ru-RU" sz="3200" b="1" dirty="0">
                <a:latin typeface="Calibri" panose="020F0502020204030204" pitchFamily="34" charset="0"/>
              </a:rPr>
              <a:t>«дерева целей»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type="subTitle" idx="1"/>
          </p:nvPr>
        </p:nvSpPr>
        <p:spPr>
          <a:xfrm>
            <a:off x="950615" y="1430448"/>
            <a:ext cx="10309524" cy="5003690"/>
          </a:xfrm>
        </p:spPr>
        <p:txBody>
          <a:bodyPr>
            <a:noAutofit/>
          </a:bodyPr>
          <a:lstStyle/>
          <a:p>
            <a:pPr marL="342900" lvl="0" indent="-342900" algn="l" fontAlgn="t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каждая сформулированная цель должна иметь средства и ресурсы для ее обеспечения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;</a:t>
            </a:r>
          </a:p>
          <a:p>
            <a:pPr marL="342900" indent="-342900" algn="l" fontAlgn="t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при декомпозиции целей количество подцелей каждой цели должно быть достаточным для ее достижения (условие полноты редукции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);</a:t>
            </a:r>
          </a:p>
          <a:p>
            <a:pPr marL="342900" lvl="0" indent="-342900" algn="l" fontAlgn="t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декомпозиция каждой цели на подцели осуществляется по одному выбранному классификационному признаку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;</a:t>
            </a:r>
          </a:p>
          <a:p>
            <a:pPr marL="342900" indent="-342900" algn="l" fontAlgn="t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развитие отдельных ветвей дерева может заканчиваться на разных уровнях системы;</a:t>
            </a:r>
          </a:p>
          <a:p>
            <a:pPr marL="342900" indent="-342900" algn="l" fontAlgn="t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вершины вышележащего уровня системы представляют собой цели для вершин нижележащих уровней;</a:t>
            </a:r>
          </a:p>
          <a:p>
            <a:pPr marL="342900" indent="-342900" algn="l" fontAlgn="t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развитие «дерева целей» продолжается до тех пор, пока лицо, решающее проблему, не будет иметь в распоряжении все средства для достижения вышестоящей цели.</a:t>
            </a:r>
          </a:p>
          <a:p>
            <a:pPr marL="342900" lvl="0" indent="-342900" algn="l" fontAlgn="t">
              <a:buFont typeface="Wingdings" panose="05000000000000000000" pitchFamily="2" charset="2"/>
              <a:buChar char="ü"/>
            </a:pPr>
            <a:endParaRPr lang="ru-RU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2900" indent="-342900" algn="l" fontAlgn="t">
              <a:buFont typeface="Wingdings" panose="05000000000000000000" pitchFamily="2" charset="2"/>
              <a:buChar char="ü"/>
            </a:pPr>
            <a:endParaRPr lang="ru-RU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2900" lvl="0" indent="-342900" algn="l" fontAlgn="t">
              <a:buFont typeface="Wingdings" panose="05000000000000000000" pitchFamily="2" charset="2"/>
              <a:buChar char="ü"/>
            </a:pPr>
            <a:endParaRPr lang="ru-RU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12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42047"/>
            <a:ext cx="10364451" cy="578225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Calibri" panose="020F0502020204030204" pitchFamily="34" charset="0"/>
              </a:rPr>
              <a:t>Построение «дерево целей» на примере аграрного сектора</a:t>
            </a:r>
            <a:endParaRPr lang="ru-RU" sz="2800" dirty="0">
              <a:latin typeface="Calibri" panose="020F0502020204030204" pitchFamily="34" charset="0"/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4450946"/>
              </p:ext>
            </p:extLst>
          </p:nvPr>
        </p:nvGraphicFramePr>
        <p:xfrm>
          <a:off x="766482" y="1102660"/>
          <a:ext cx="10408024" cy="5741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277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74812"/>
            <a:ext cx="10404168" cy="60512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Calibri" panose="020F0502020204030204" pitchFamily="34" charset="0"/>
              </a:rPr>
              <a:t>Построение «дерево целей» на примере верховенства закона</a:t>
            </a:r>
            <a:endParaRPr lang="ru-RU" sz="24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9848419"/>
              </p:ext>
            </p:extLst>
          </p:nvPr>
        </p:nvGraphicFramePr>
        <p:xfrm>
          <a:off x="457201" y="1102659"/>
          <a:ext cx="10582834" cy="5755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460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04482223"/>
              </p:ext>
            </p:extLst>
          </p:nvPr>
        </p:nvGraphicFramePr>
        <p:xfrm>
          <a:off x="1641931" y="1196788"/>
          <a:ext cx="8591281" cy="5365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144573" y="3492635"/>
            <a:ext cx="2717442" cy="8542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время, по окончанию которого должна быть достигнута цель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6430" y="5408179"/>
            <a:ext cx="2717442" cy="119432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выполнение </a:t>
            </a:r>
            <a:r>
              <a:rPr lang="ru-RU" dirty="0" smtClean="0"/>
              <a:t>отраслевой  цели вносить вклад в достижении главной цели (миссия)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91902" y="1251511"/>
            <a:ext cx="2717442" cy="6697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что конкретно необходимо достигнуть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474558" y="3083563"/>
            <a:ext cx="2717442" cy="88478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 чем будет измеряться результат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444478" y="5686663"/>
            <a:ext cx="2717442" cy="6697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можно ли её достигнуть вообще</a:t>
            </a: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06824" y="134471"/>
            <a:ext cx="10391401" cy="779929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Calibri" panose="020F0502020204030204" pitchFamily="34" charset="0"/>
              </a:rPr>
              <a:t>Установка целей </a:t>
            </a:r>
            <a:r>
              <a:rPr lang="ru-RU" sz="2400" dirty="0" smtClean="0">
                <a:latin typeface="Calibri" panose="020F0502020204030204" pitchFamily="34" charset="0"/>
              </a:rPr>
              <a:t>отрасли по принципам </a:t>
            </a:r>
            <a:r>
              <a:rPr lang="en-US" sz="2400" dirty="0" smtClean="0">
                <a:latin typeface="Calibri" panose="020F0502020204030204" pitchFamily="34" charset="0"/>
              </a:rPr>
              <a:t>SMART</a:t>
            </a:r>
            <a:r>
              <a:rPr lang="ru-RU" sz="2400" dirty="0" smtClean="0">
                <a:latin typeface="Calibri" panose="020F0502020204030204" pitchFamily="34" charset="0"/>
              </a:rPr>
              <a:t> (пример)</a:t>
            </a:r>
            <a:endParaRPr lang="ru-RU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8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42047"/>
            <a:ext cx="10364451" cy="578225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Пример формулирования мероприятий (Аграрный сектор)</a:t>
            </a:r>
            <a:endParaRPr lang="ru-RU" sz="2800" dirty="0"/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9162308"/>
              </p:ext>
            </p:extLst>
          </p:nvPr>
        </p:nvGraphicFramePr>
        <p:xfrm>
          <a:off x="282387" y="914400"/>
          <a:ext cx="10676965" cy="594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082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798531"/>
          </a:xfrm>
        </p:spPr>
        <p:txBody>
          <a:bodyPr/>
          <a:lstStyle/>
          <a:p>
            <a:r>
              <a:rPr lang="ru-RU" dirty="0" smtClean="0"/>
              <a:t>Цель презентации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3774" y="1976719"/>
            <a:ext cx="10351752" cy="4007222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Показать процедуру разработки логической цепочки (матрицы действий) программы среднесрочного развития республики Таджикистан на 2021-2025 годы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24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42047"/>
            <a:ext cx="10364451" cy="578225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Пример формулирования мероприятий (верховенства закона)</a:t>
            </a:r>
            <a:endParaRPr lang="ru-RU" sz="2800" dirty="0"/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788331"/>
              </p:ext>
            </p:extLst>
          </p:nvPr>
        </p:nvGraphicFramePr>
        <p:xfrm>
          <a:off x="282387" y="914400"/>
          <a:ext cx="10676965" cy="594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329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82600" y="215152"/>
            <a:ext cx="10591800" cy="67384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Calibri" panose="020F0502020204030204" pitchFamily="34" charset="0"/>
              </a:rPr>
              <a:t>индикаторы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981635" y="1008530"/>
            <a:ext cx="10071847" cy="5338482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Что такое индикатор? 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Индикатор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-это параметр измерения чего-либо. 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Параметр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- это атрибуты данных (например, численность населения, площадь земельных угодий, температура воздуха, расстояние между городами, объем выпускаемой продукции, эффективность производства, урожайность хлопчатника, обеспеченность продуктами питания и т.д.).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Показатель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- конкретное выражение индикатора (например, 100 ученических мест, 20 га пахотных земель,  35 центнеров с гектара и т.д.)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Здесь числа 100, 20, 35 являются показателями индикатора, а ученические места, га, цент с 1 га являются единицами измерения показателя. 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Отсюда, индикатор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– это показатель, который служит простым и надежным средством измерения достижений, отражает изменения, вызванные программой, или помогает оценить деятельность структуры, осуществляющей 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программу.</a:t>
            </a:r>
            <a:endParaRPr lang="ru-RU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46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subTitle" idx="1"/>
          </p:nvPr>
        </p:nvSpPr>
        <p:spPr>
          <a:xfrm>
            <a:off x="887506" y="1048871"/>
            <a:ext cx="10271032" cy="5714999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В системе мониторинга и оценки ПСР 2021-2025 используются пять типа индикаторов, являющимся инструментами системы м и о.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1)</a:t>
            </a:r>
            <a:r>
              <a:rPr lang="ru-RU" sz="18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 Индикаторы мер/действий </a:t>
            </a:r>
            <a:r>
              <a:rPr lang="ru-RU" sz="1800" b="1" i="1" u="sng" dirty="0">
                <a:solidFill>
                  <a:schemeClr val="tx1"/>
                </a:solidFill>
                <a:latin typeface="Calibri" panose="020F0502020204030204" pitchFamily="34" charset="0"/>
              </a:rPr>
              <a:t>(Activities). </a:t>
            </a:r>
            <a:endParaRPr lang="ru-RU" sz="1800" b="1" u="sng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/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Они показывают, что какие действия, меры 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были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приняты для достижения поставленных целей и кому эти действия / меры были адресованы. Они также представляют собой реализацию действий / мер по решению поставленных задач. Если задачи являются 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путями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достижения целей, то меры являются средствами (способами) достижения целей. Это означает, что приняв меры решается задача, а решив задачу можно достичь поставленной цели.</a:t>
            </a:r>
          </a:p>
          <a:p>
            <a:pPr algn="l"/>
            <a:r>
              <a:rPr lang="ru-RU" sz="18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2</a:t>
            </a:r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) Индикаторы затрачиваемых ресурсов </a:t>
            </a:r>
            <a:r>
              <a:rPr lang="ru-RU" sz="1800" b="1" i="1" u="sng" dirty="0">
                <a:solidFill>
                  <a:schemeClr val="tx1"/>
                </a:solidFill>
                <a:latin typeface="Calibri" panose="020F0502020204030204" pitchFamily="34" charset="0"/>
              </a:rPr>
              <a:t>(Input</a:t>
            </a:r>
            <a:r>
              <a:rPr lang="ru-RU" sz="1800" b="1" i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Они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показывают, что сколько и какие ресурсы нужны для достижения поставленных целей. Представляет политику привлечения и распределения финансовых средств государственного бюджета и других источников (донорских, частного сектора), используемых для реализации программы. Другими словами, они отражают стоимость мероприятий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  <a:endParaRPr lang="ru-RU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82600" y="215152"/>
            <a:ext cx="10591800" cy="67384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Calibri" panose="020F0502020204030204" pitchFamily="34" charset="0"/>
              </a:rPr>
              <a:t>Типы индикаторов</a:t>
            </a:r>
            <a:endParaRPr lang="ru-RU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05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subTitle" idx="1"/>
          </p:nvPr>
        </p:nvSpPr>
        <p:spPr>
          <a:xfrm>
            <a:off x="905347" y="1032095"/>
            <a:ext cx="10253191" cy="5731776"/>
          </a:xfrm>
        </p:spPr>
        <p:txBody>
          <a:bodyPr>
            <a:noAutofit/>
          </a:bodyPr>
          <a:lstStyle/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3) индикаторы отдачи </a:t>
            </a:r>
            <a:r>
              <a:rPr lang="ru-RU" sz="1800" b="1" i="1" u="sng" dirty="0">
                <a:solidFill>
                  <a:schemeClr val="tx1"/>
                </a:solidFill>
                <a:latin typeface="Calibri" panose="020F0502020204030204" pitchFamily="34" charset="0"/>
              </a:rPr>
              <a:t>(Output).</a:t>
            </a:r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Они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показывают, что какие блага / продукты были созданы после осуществления действий и принятия мер. Непосредственно отражают результаты 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деятельности ответственных лиц  (государственных органов и других заинтересованных сторон)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по реализации программы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4) Индикаторы конечных результатов </a:t>
            </a:r>
            <a:r>
              <a:rPr lang="ru-RU" sz="1800" b="1" i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(Outcome</a:t>
            </a:r>
            <a:r>
              <a:rPr lang="ru-RU" sz="1800" b="1" i="1" u="sng" dirty="0">
                <a:solidFill>
                  <a:schemeClr val="tx1"/>
                </a:solidFill>
                <a:latin typeface="Calibri" panose="020F0502020204030204" pitchFamily="34" charset="0"/>
              </a:rPr>
              <a:t>). 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Они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показывают, что к чему привели 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созданные блага/продукты, в результате изменилась ли социально-экономическая ситуация в стране, а также показывают, насколько возрос доступ населения к основным государственным услугам и его удовлетворенность ими. 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5) Индикаторы воздействия </a:t>
            </a:r>
            <a:r>
              <a:rPr lang="ru-RU" sz="18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(Impact</a:t>
            </a:r>
            <a:r>
              <a:rPr lang="ru-RU" sz="1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).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Они показывают, каким будет конечный результат, а также изменения в направлении достижения стратегических целей </a:t>
            </a:r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национального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уровня и улучшением благосостояния людей.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endParaRPr lang="ru-RU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82600" y="215152"/>
            <a:ext cx="10591800" cy="67384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Calibri" panose="020F0502020204030204" pitchFamily="34" charset="0"/>
              </a:rPr>
              <a:t>Типы индикаторов (продолжение)</a:t>
            </a:r>
            <a:endParaRPr lang="ru-RU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5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139" y="169657"/>
            <a:ext cx="10351752" cy="973343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Calibri" panose="020F0502020204030204" pitchFamily="34" charset="0"/>
              </a:rPr>
              <a:t>1) Индикаторы мер/действий </a:t>
            </a:r>
            <a:r>
              <a:rPr lang="ru-RU" sz="2800" b="1" i="1" dirty="0">
                <a:latin typeface="Calibri" panose="020F0502020204030204" pitchFamily="34" charset="0"/>
              </a:rPr>
              <a:t>(</a:t>
            </a:r>
            <a:r>
              <a:rPr lang="ru-RU" sz="2800" b="1" i="1" dirty="0" err="1">
                <a:latin typeface="Calibri" panose="020F0502020204030204" pitchFamily="34" charset="0"/>
              </a:rPr>
              <a:t>Activities</a:t>
            </a:r>
            <a:r>
              <a:rPr lang="ru-RU" sz="2800" b="1" i="1" dirty="0">
                <a:latin typeface="Calibri" panose="020F0502020204030204" pitchFamily="34" charset="0"/>
              </a:rPr>
              <a:t>). </a:t>
            </a:r>
            <a:r>
              <a:rPr lang="ru-RU" sz="2800" b="1" dirty="0">
                <a:latin typeface="Calibri" panose="020F0502020204030204" pitchFamily="34" charset="0"/>
              </a:rPr>
              <a:t/>
            </a:r>
            <a:br>
              <a:rPr lang="ru-RU" sz="2800" b="1" dirty="0">
                <a:latin typeface="Calibri" panose="020F0502020204030204" pitchFamily="34" charset="0"/>
              </a:rPr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6539" y="833719"/>
            <a:ext cx="10351752" cy="1565449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Они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показывают, что какие действия, меры были приняты для достижения поставленных целей и кому эти действия / меры были адресованы. Они также представляют собой реализацию действий / мер по решению поставленных задач. Если задачи являются путями достижения целей, то меры являются средствами (способами) достижения целей. Это означает, что приняв меры решается задача, а решив задачу можно достичь поставленной цели.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45459" y="2380129"/>
            <a:ext cx="10165976" cy="1237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600" b="1" dirty="0" smtClean="0">
                <a:latin typeface="Calibri" panose="020F0502020204030204" pitchFamily="34" charset="0"/>
              </a:rPr>
              <a:t>Определение мероприятий, реализация которых приведет к поставленным задачам и целям: </a:t>
            </a:r>
          </a:p>
          <a:p>
            <a:r>
              <a:rPr lang="ru-RU" sz="1600" dirty="0" smtClean="0">
                <a:latin typeface="Calibri" panose="020F0502020204030204" pitchFamily="34" charset="0"/>
              </a:rPr>
              <a:t>мероприятия должны быть четко сформулированы однозначно и понятно, не требующими дополнительных вопросов и действий для их реализации</a:t>
            </a:r>
          </a:p>
          <a:p>
            <a:endParaRPr lang="ru-RU" sz="1600" dirty="0">
              <a:latin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542148"/>
              </p:ext>
            </p:extLst>
          </p:nvPr>
        </p:nvGraphicFramePr>
        <p:xfrm>
          <a:off x="766479" y="3506890"/>
          <a:ext cx="10085297" cy="323833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988860"/>
                <a:gridCol w="5096437"/>
              </a:tblGrid>
              <a:tr h="2684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Неправильные мероприятия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Правильные мероприятия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49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dirty="0">
                          <a:effectLst/>
                        </a:rPr>
                        <a:t>Повышение потенциала сотрудников правоохранительных органов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u="sng" dirty="0">
                          <a:solidFill>
                            <a:srgbClr val="C00000"/>
                          </a:solidFill>
                          <a:effectLst/>
                        </a:rPr>
                        <a:t>Каким образом? 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dirty="0">
                          <a:effectLst/>
                        </a:rPr>
                        <a:t>1. Организация тренингов и семинаров для повышения потенциала сотрудников правоохранительных органов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94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dirty="0">
                          <a:effectLst/>
                        </a:rPr>
                        <a:t>Меры по профилактике преступлений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u="sng" dirty="0">
                          <a:solidFill>
                            <a:srgbClr val="C00000"/>
                          </a:solidFill>
                          <a:effectLst/>
                        </a:rPr>
                        <a:t>Какие именно?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dirty="0">
                          <a:effectLst/>
                        </a:rPr>
                        <a:t>2. Организация постоянного мониторинга и анализа состояния и фактического распространения наркомании и незаконного оборота наркотических средств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 flipH="1">
            <a:off x="1102659" y="3953435"/>
            <a:ext cx="4276165" cy="11833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968188" y="3859306"/>
            <a:ext cx="4464424" cy="13043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1021976" y="5688106"/>
            <a:ext cx="4235824" cy="806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021976" y="5540188"/>
            <a:ext cx="4182036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2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139" y="169657"/>
            <a:ext cx="10351752" cy="973343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Calibri" panose="020F0502020204030204" pitchFamily="34" charset="0"/>
              </a:rPr>
              <a:t>1) Индикаторы мер/действий </a:t>
            </a:r>
            <a:r>
              <a:rPr lang="ru-RU" sz="2800" b="1" i="1" dirty="0">
                <a:latin typeface="Calibri" panose="020F0502020204030204" pitchFamily="34" charset="0"/>
              </a:rPr>
              <a:t>(</a:t>
            </a:r>
            <a:r>
              <a:rPr lang="ru-RU" sz="2800" b="1" i="1" dirty="0" err="1">
                <a:latin typeface="Calibri" panose="020F0502020204030204" pitchFamily="34" charset="0"/>
              </a:rPr>
              <a:t>Activities</a:t>
            </a:r>
            <a:r>
              <a:rPr lang="ru-RU" sz="2800" b="1" i="1" dirty="0" smtClean="0">
                <a:latin typeface="Calibri" panose="020F0502020204030204" pitchFamily="34" charset="0"/>
              </a:rPr>
              <a:t>) (другой пример) </a:t>
            </a:r>
            <a:r>
              <a:rPr lang="ru-RU" sz="2800" b="1" dirty="0">
                <a:latin typeface="Calibri" panose="020F0502020204030204" pitchFamily="34" charset="0"/>
              </a:rPr>
              <a:t/>
            </a:r>
            <a:br>
              <a:rPr lang="ru-RU" sz="2800" b="1" dirty="0">
                <a:latin typeface="Calibri" panose="020F0502020204030204" pitchFamily="34" charset="0"/>
              </a:rPr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6539" y="833719"/>
            <a:ext cx="10351752" cy="1748118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Они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показывают, что какие действия, меры были приняты для достижения поставленных целей и кому эти действия / меры были адресованы. Они также представляют собой реализацию действий / мер по решению поставленных задач. Если задачи являются путями достижения целей, то меры являются средствами (способами) достижения целей. Это означает, что приняв меры решается задача, а решив задачу можно достичь поставленной цели.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72875"/>
              </p:ext>
            </p:extLst>
          </p:nvPr>
        </p:nvGraphicFramePr>
        <p:xfrm>
          <a:off x="900950" y="2686619"/>
          <a:ext cx="10085297" cy="293824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988860"/>
                <a:gridCol w="5096437"/>
              </a:tblGrid>
              <a:tr h="2684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Неправильные мероприятия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b="1" dirty="0">
                          <a:effectLst/>
                        </a:rPr>
                        <a:t>Правильные мероприятия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49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Провести пуско-наладочные работы по замене</a:t>
                      </a:r>
                      <a:r>
                        <a:rPr lang="ru-RU" sz="1800" baseline="0" dirty="0" smtClean="0">
                          <a:effectLst/>
                        </a:rPr>
                        <a:t> трех насосных агрегатов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u="sng" dirty="0" smtClean="0">
                          <a:solidFill>
                            <a:srgbClr val="C00000"/>
                          </a:solidFill>
                          <a:effectLst/>
                        </a:rPr>
                        <a:t>Какие работы ? 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alibri" panose="020F0502020204030204" pitchFamily="34" charset="0"/>
                        </a:rPr>
                        <a:t>1.Заменить три насосных агрегатов в </a:t>
                      </a:r>
                      <a:r>
                        <a:rPr lang="ru-RU" sz="1800" dirty="0" err="1" smtClean="0">
                          <a:latin typeface="Calibri" panose="020F0502020204030204" pitchFamily="34" charset="0"/>
                        </a:rPr>
                        <a:t>Вахшской</a:t>
                      </a:r>
                      <a:r>
                        <a:rPr lang="ru-RU" sz="1800" dirty="0" smtClean="0">
                          <a:latin typeface="Calibri" panose="020F0502020204030204" pitchFamily="34" charset="0"/>
                        </a:rPr>
                        <a:t> долине;</a:t>
                      </a:r>
                    </a:p>
                    <a:p>
                      <a:endParaRPr lang="ru-RU" dirty="0" smtClean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94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dirty="0" smtClean="0">
                          <a:effectLst/>
                        </a:rPr>
                        <a:t>Принять меры </a:t>
                      </a:r>
                      <a:r>
                        <a:rPr lang="ru-RU" sz="1800" dirty="0">
                          <a:effectLst/>
                        </a:rPr>
                        <a:t>по </a:t>
                      </a:r>
                      <a:r>
                        <a:rPr lang="ru-RU" sz="1800" dirty="0" smtClean="0">
                          <a:effectLst/>
                        </a:rPr>
                        <a:t>очистке дренажно-коллекторных систем в Согдийской</a:t>
                      </a:r>
                      <a:r>
                        <a:rPr lang="ru-RU" sz="1800" baseline="0" dirty="0" smtClean="0">
                          <a:effectLst/>
                        </a:rPr>
                        <a:t> области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800" u="sng" dirty="0">
                          <a:solidFill>
                            <a:srgbClr val="C00000"/>
                          </a:solidFill>
                          <a:effectLst/>
                        </a:rPr>
                        <a:t>Какие </a:t>
                      </a:r>
                      <a:r>
                        <a:rPr lang="ru-RU" sz="1800" u="sng" dirty="0" smtClean="0">
                          <a:solidFill>
                            <a:srgbClr val="C00000"/>
                          </a:solidFill>
                          <a:effectLst/>
                        </a:rPr>
                        <a:t>меры?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alibri" panose="020F0502020204030204" pitchFamily="34" charset="0"/>
                        </a:rPr>
                        <a:t>2.Очистить 150 км дренажно- коллекторных  систем в Согдийской области;</a:t>
                      </a:r>
                    </a:p>
                    <a:p>
                      <a:endParaRPr lang="ru-RU" dirty="0" smtClean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>
            <a:off x="1250577" y="3065929"/>
            <a:ext cx="4464423" cy="1210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35424" y="3052483"/>
            <a:ext cx="4235823" cy="1129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546412" y="4450976"/>
            <a:ext cx="4061012" cy="941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56448" y="4437530"/>
            <a:ext cx="4504765" cy="8606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477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4670" y="193561"/>
            <a:ext cx="8503024" cy="602088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</a:rPr>
              <a:t>2</a:t>
            </a:r>
            <a:r>
              <a:rPr lang="ru-RU" sz="2400" b="1" dirty="0" smtClean="0">
                <a:latin typeface="Calibri" panose="020F0502020204030204" pitchFamily="34" charset="0"/>
              </a:rPr>
              <a:t>.Индикаторы </a:t>
            </a:r>
            <a:r>
              <a:rPr lang="ru-RU" sz="2400" b="1" dirty="0">
                <a:latin typeface="Calibri" panose="020F0502020204030204" pitchFamily="34" charset="0"/>
              </a:rPr>
              <a:t>затрачиваемых </a:t>
            </a:r>
            <a:r>
              <a:rPr lang="ru-RU" sz="2400" b="1" dirty="0" smtClean="0">
                <a:latin typeface="Calibri" panose="020F0502020204030204" pitchFamily="34" charset="0"/>
              </a:rPr>
              <a:t>ресурсов (</a:t>
            </a:r>
            <a:r>
              <a:rPr lang="en-US" sz="2400" b="1" dirty="0" smtClean="0">
                <a:latin typeface="Calibri" panose="020F0502020204030204" pitchFamily="34" charset="0"/>
              </a:rPr>
              <a:t>input)</a:t>
            </a:r>
            <a:r>
              <a:rPr lang="ru-RU" sz="2400" b="1" dirty="0" smtClean="0">
                <a:latin typeface="Calibri" panose="020F0502020204030204" pitchFamily="34" charset="0"/>
              </a:rPr>
              <a:t> </a:t>
            </a:r>
            <a:r>
              <a:rPr lang="ru-RU" sz="2400" dirty="0">
                <a:latin typeface="Calibri" panose="020F0502020204030204" pitchFamily="34" charset="0"/>
              </a:rPr>
              <a:t>Определение стоимости мероприятий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half" idx="4294967295"/>
          </p:nvPr>
        </p:nvSpPr>
        <p:spPr>
          <a:xfrm>
            <a:off x="672353" y="1432775"/>
            <a:ext cx="4971488" cy="501632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Несколько </a:t>
            </a:r>
            <a:r>
              <a:rPr lang="ru-RU" dirty="0"/>
              <a:t>условных </a:t>
            </a:r>
            <a:r>
              <a:rPr lang="ru-RU" dirty="0" smtClean="0"/>
              <a:t>групп мероприятий: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 Разработка нормативных документов и проведение аналитической работы, </a:t>
            </a:r>
            <a:r>
              <a:rPr lang="ru-RU" dirty="0" smtClean="0"/>
              <a:t>тренингов, семинаров, </a:t>
            </a:r>
            <a:r>
              <a:rPr lang="ru-RU" dirty="0"/>
              <a:t>к</a:t>
            </a:r>
            <a:r>
              <a:rPr lang="ru-RU" dirty="0" smtClean="0"/>
              <a:t>руглых столов и т.д.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2. Создание новых структур, </a:t>
            </a:r>
          </a:p>
          <a:p>
            <a:pPr marL="0" indent="0">
              <a:buNone/>
            </a:pPr>
            <a:r>
              <a:rPr lang="ru-RU" dirty="0"/>
              <a:t>3. Материально-техническое оснащение, </a:t>
            </a:r>
          </a:p>
          <a:p>
            <a:pPr marL="0" indent="0">
              <a:buNone/>
            </a:pPr>
            <a:r>
              <a:rPr lang="ru-RU" dirty="0"/>
              <a:t>4. Инвестиционные проекты.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half" idx="4294967295"/>
          </p:nvPr>
        </p:nvSpPr>
        <p:spPr>
          <a:xfrm>
            <a:off x="5799786" y="1184856"/>
            <a:ext cx="4868214" cy="56731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/>
              <a:t>Расчет фактических затрат по условным группам мероприятий с указанием источников финансирования</a:t>
            </a:r>
          </a:p>
          <a:p>
            <a:r>
              <a:rPr lang="ru-RU" sz="1400" dirty="0"/>
              <a:t>Расчет необходимого финансирования первой и второй условных групп мероприятий возможен прямым сметным расчетом.</a:t>
            </a:r>
          </a:p>
          <a:p>
            <a:r>
              <a:rPr lang="ru-RU" sz="1400" dirty="0"/>
              <a:t>Затраты на материально-техническое оснащение рассчитываются исходя из предполагаемого количества различных видов и объемов материально-технических ресурсов,</a:t>
            </a:r>
            <a:r>
              <a:rPr lang="ru-RU" sz="1400" i="1" dirty="0"/>
              <a:t> </a:t>
            </a:r>
            <a:r>
              <a:rPr lang="ru-RU" sz="1400" dirty="0"/>
              <a:t>с учетом их стоимости и обслуживания.</a:t>
            </a:r>
          </a:p>
          <a:p>
            <a:r>
              <a:rPr lang="ru-RU" sz="1400" dirty="0"/>
              <a:t>Оценка финансирования инвестиционных проектов производится на основании Программы государственных инвестиций, других инвестиционных договоров, где указывается стоимость проекта, период его реализации и источники финансирования. 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24222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4817" y="232767"/>
            <a:ext cx="8164606" cy="547163"/>
          </a:xfrm>
        </p:spPr>
        <p:txBody>
          <a:bodyPr>
            <a:noAutofit/>
          </a:bodyPr>
          <a:lstStyle/>
          <a:p>
            <a:r>
              <a:rPr lang="ru-RU" sz="2400" dirty="0">
                <a:latin typeface="Calibri" panose="020F0502020204030204" pitchFamily="34" charset="0"/>
              </a:rPr>
              <a:t>Пример определения стоимости мероприятий:</a:t>
            </a:r>
            <a:br>
              <a:rPr lang="ru-RU" sz="2400" dirty="0">
                <a:latin typeface="Calibri" panose="020F0502020204030204" pitchFamily="34" charset="0"/>
              </a:rPr>
            </a:br>
            <a:endParaRPr lang="ru-RU" sz="2400" dirty="0">
              <a:latin typeface="Calibri" panose="020F050202020403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2256865" y="981637"/>
            <a:ext cx="7200900" cy="1036749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r>
              <a:rPr lang="ru-RU" dirty="0"/>
              <a:t>Мероприятие 1. Организация тренингов </a:t>
            </a:r>
            <a:r>
              <a:rPr lang="ru-RU" dirty="0" smtClean="0"/>
              <a:t>для </a:t>
            </a:r>
            <a:r>
              <a:rPr lang="ru-RU" dirty="0"/>
              <a:t>повышения потенциала сотрудников правоохранительных органов. Используются следующие показатели: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196973"/>
              </p:ext>
            </p:extLst>
          </p:nvPr>
        </p:nvGraphicFramePr>
        <p:xfrm>
          <a:off x="2312894" y="2278769"/>
          <a:ext cx="6911788" cy="249753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526178"/>
                <a:gridCol w="2385610"/>
              </a:tblGrid>
              <a:tr h="400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Показатель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Обозначение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 anchor="ctr"/>
                </a:tc>
              </a:tr>
              <a:tr h="2022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>
                          <a:effectLst/>
                        </a:rPr>
                        <a:t>Организация тренинга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</a:tr>
              <a:tr h="2022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>
                          <a:effectLst/>
                        </a:rPr>
                        <a:t>количество тренингов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КТ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</a:tr>
              <a:tr h="2022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>
                          <a:effectLst/>
                        </a:rPr>
                        <a:t>количество участников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>
                          <a:effectLst/>
                        </a:rPr>
                        <a:t>КУ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</a:tr>
              <a:tr h="2022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>
                          <a:effectLst/>
                        </a:rPr>
                        <a:t>количество презентаторов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>
                          <a:effectLst/>
                        </a:rPr>
                        <a:t>КП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</a:tr>
              <a:tr h="2022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>
                          <a:effectLst/>
                        </a:rPr>
                        <a:t>количество дней тренинга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>
                          <a:effectLst/>
                        </a:rPr>
                        <a:t>КД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</a:tr>
              <a:tr h="24150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>
                          <a:effectLst/>
                        </a:rPr>
                        <a:t>заработная плата одного презентатора в день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ЗП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</a:tr>
              <a:tr h="2575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>
                          <a:effectLst/>
                        </a:rPr>
                        <a:t>подготовка раздаточных материалов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РМ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</a:tr>
              <a:tr h="2022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>
                          <a:effectLst/>
                        </a:rPr>
                        <a:t>аренда зала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>
                          <a:effectLst/>
                        </a:rPr>
                        <a:t>АЗ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>
                          <a:effectLst/>
                        </a:rPr>
                        <a:t>организация питания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573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ОП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47" marR="47947" marT="0" marB="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374008" y="4875990"/>
            <a:ext cx="8293993" cy="1802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1257300" algn="l"/>
              </a:tabLst>
            </a:pPr>
            <a:r>
              <a:rPr lang="ru-RU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Расчеты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257300" algn="l"/>
              </a:tabLst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КУ*стоимость одного комплекта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2573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 = (норматив на одного участника в день * (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КУ+КП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)) * КД) *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КТ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257300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(Организация тренингов) = (((КП*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ЗП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)*КД) +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РМ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АЗ + ОП)*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КТ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Указываются источники финансирования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7293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115" y="322731"/>
            <a:ext cx="10351752" cy="4840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Calibri" panose="020F0502020204030204" pitchFamily="34" charset="0"/>
              </a:rPr>
              <a:t>3.Индикаторы </a:t>
            </a:r>
            <a:r>
              <a:rPr lang="ru-RU" sz="2800" b="1" dirty="0">
                <a:latin typeface="Calibri" panose="020F0502020204030204" pitchFamily="34" charset="0"/>
              </a:rPr>
              <a:t>отдачи - (</a:t>
            </a:r>
            <a:r>
              <a:rPr lang="ru-RU" sz="2800" b="1" dirty="0" err="1">
                <a:latin typeface="Calibri" panose="020F0502020204030204" pitchFamily="34" charset="0"/>
              </a:rPr>
              <a:t>output</a:t>
            </a:r>
            <a:r>
              <a:rPr lang="ru-RU" sz="2800" b="1" dirty="0">
                <a:latin typeface="Calibri" panose="020F0502020204030204" pitchFamily="34" charset="0"/>
              </a:rPr>
              <a:t>)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3774" y="1129552"/>
            <a:ext cx="10351752" cy="130436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Они показывают, что какие блага / продукты были созданы после осуществления действий и принятия мер. </a:t>
            </a:r>
            <a:endParaRPr lang="ru-RU" sz="1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Непосредственно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</a:rPr>
              <a:t>отражают результаты деятельности ответственных лиц  (государственных органов и других заинтересованных сторон) по реализации программы.</a:t>
            </a:r>
          </a:p>
          <a:p>
            <a:pPr algn="l"/>
            <a:endParaRPr lang="ru-RU" sz="18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266664"/>
              </p:ext>
            </p:extLst>
          </p:nvPr>
        </p:nvGraphicFramePr>
        <p:xfrm>
          <a:off x="915895" y="2553842"/>
          <a:ext cx="10016564" cy="3877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6902"/>
                <a:gridCol w="2764831"/>
                <a:gridCol w="2764831"/>
              </a:tblGrid>
              <a:tr h="463678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Наименование</a:t>
                      </a:r>
                      <a:r>
                        <a:rPr lang="ru-RU" baseline="0" dirty="0" smtClean="0"/>
                        <a:t> мероприятия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Индикаторы отдачи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0928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Неправильный индикатор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Правильный индикатор</a:t>
                      </a:r>
                      <a:endParaRPr lang="ru-RU" dirty="0"/>
                    </a:p>
                  </a:txBody>
                  <a:tcPr/>
                </a:tc>
              </a:tr>
              <a:tr h="8939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alibri" panose="020F0502020204030204" pitchFamily="34" charset="0"/>
                        </a:rPr>
                        <a:t>1.Заменить три насосных агрегатов в </a:t>
                      </a:r>
                      <a:r>
                        <a:rPr lang="ru-RU" sz="1800" dirty="0" err="1" smtClean="0">
                          <a:latin typeface="Calibri" panose="020F0502020204030204" pitchFamily="34" charset="0"/>
                        </a:rPr>
                        <a:t>Вахшской</a:t>
                      </a:r>
                      <a:r>
                        <a:rPr lang="ru-RU" sz="1800" dirty="0" smtClean="0">
                          <a:latin typeface="Calibri" panose="020F0502020204030204" pitchFamily="34" charset="0"/>
                        </a:rPr>
                        <a:t> долине;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Насосные</a:t>
                      </a:r>
                      <a:r>
                        <a:rPr lang="ru-RU" baseline="0" dirty="0" smtClean="0"/>
                        <a:t> агрегаты заменены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Два насосных агрегатов мощностью 100 куб/сек в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джамоате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 Рудаки района Дусти  и один насосный агрегат с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такими характеристиками в </a:t>
                      </a:r>
                      <a:r>
                        <a:rPr lang="ru-RU" sz="1400" baseline="0" dirty="0" err="1" smtClean="0">
                          <a:latin typeface="Calibri" panose="020F0502020204030204" pitchFamily="34" charset="0"/>
                        </a:rPr>
                        <a:t>джамоате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Calibri" panose="020F0502020204030204" pitchFamily="34" charset="0"/>
                        </a:rPr>
                        <a:t>Хайем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района Пянджа сданы в эксплуатацию 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</a:tr>
              <a:tr h="10184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alibri" panose="020F0502020204030204" pitchFamily="34" charset="0"/>
                        </a:rPr>
                        <a:t>2.Очистить 150 км дренажно- коллекторных  систем в Согдийской области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Дренажно-коллекторные системы очищены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Дренажно-коллекторные системы в районах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Дж.Расулова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(50 км),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Б.Гафурова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(50 км) и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Зафарабада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(50 км) очищены.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>
            <a:off x="5836024" y="3482789"/>
            <a:ext cx="2259106" cy="8606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567083" y="3496236"/>
            <a:ext cx="2218765" cy="753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544671" y="5020236"/>
            <a:ext cx="2218765" cy="753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5768789" y="5015753"/>
            <a:ext cx="2259106" cy="8606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12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3094" y="171233"/>
            <a:ext cx="8689976" cy="48767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Calibri" panose="020F0502020204030204" pitchFamily="34" charset="0"/>
              </a:rPr>
              <a:t>4.Индикаторы </a:t>
            </a:r>
            <a:r>
              <a:rPr lang="ru-RU" sz="2400" b="1" dirty="0">
                <a:latin typeface="Calibri" panose="020F0502020204030204" pitchFamily="34" charset="0"/>
              </a:rPr>
              <a:t>конечных результатов - (</a:t>
            </a:r>
            <a:r>
              <a:rPr lang="ru-RU" sz="2400" b="1" dirty="0" err="1">
                <a:latin typeface="Calibri" panose="020F0502020204030204" pitchFamily="34" charset="0"/>
              </a:rPr>
              <a:t>outcom</a:t>
            </a:r>
            <a:r>
              <a:rPr lang="ru-RU" sz="2400" b="1" dirty="0">
                <a:latin typeface="Calibri" panose="020F0502020204030204" pitchFamily="34" charset="0"/>
              </a:rPr>
              <a:t>)</a:t>
            </a:r>
            <a:endParaRPr lang="ru-RU" sz="2400" dirty="0">
              <a:latin typeface="Calibri" panose="020F0502020204030204" pitchFamily="34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068309" y="832919"/>
            <a:ext cx="9729679" cy="1022776"/>
          </a:xfrm>
        </p:spPr>
        <p:txBody>
          <a:bodyPr>
            <a:noAutofit/>
          </a:bodyPr>
          <a:lstStyle/>
          <a:p>
            <a:pPr algn="l"/>
            <a:r>
              <a:rPr lang="ru-RU" sz="17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Они </a:t>
            </a:r>
            <a:r>
              <a:rPr lang="ru-RU" sz="1700" dirty="0">
                <a:solidFill>
                  <a:schemeClr val="tx1"/>
                </a:solidFill>
                <a:latin typeface="Calibri" panose="020F0502020204030204" pitchFamily="34" charset="0"/>
              </a:rPr>
              <a:t>показывают, что к чему привели созданные блага/продукты, в результате изменилась ли социально-экономическая ситуация в стране, а также показывают, насколько возрос доступ населения к основным государственным услугам и его удовлетворенность ими. </a:t>
            </a:r>
          </a:p>
          <a:p>
            <a:pPr algn="l"/>
            <a:endParaRPr lang="ru-RU" sz="1700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720422"/>
              </p:ext>
            </p:extLst>
          </p:nvPr>
        </p:nvGraphicFramePr>
        <p:xfrm>
          <a:off x="1023469" y="1876112"/>
          <a:ext cx="9814860" cy="476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972"/>
                <a:gridCol w="1962972"/>
                <a:gridCol w="1666541"/>
                <a:gridCol w="2259403"/>
                <a:gridCol w="1962972"/>
              </a:tblGrid>
              <a:tr h="66538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Задача 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Мероприятия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Индикатор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затрач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./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ресур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сомони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)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Индикатор отдачи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Индикатор конечного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результат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174811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Модернизировать и восстанавливать ирригационную сеть отрасли</a:t>
                      </a:r>
                    </a:p>
                    <a:p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1.Заменить три насосных агрегатов в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Вахшской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долине;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anose="020F0502020204030204" pitchFamily="34" charset="0"/>
                        </a:rPr>
                        <a:t>150000 </a:t>
                      </a:r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Два насосных агрегатов мощностью 100 куб/сек в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джамоате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 Рудаки района Дусти  и один насосный агрегат с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такими характеристиками в </a:t>
                      </a:r>
                      <a:r>
                        <a:rPr lang="ru-RU" sz="1400" baseline="0" dirty="0" err="1" smtClean="0">
                          <a:latin typeface="Calibri" panose="020F0502020204030204" pitchFamily="34" charset="0"/>
                        </a:rPr>
                        <a:t>джамоате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Calibri" panose="020F0502020204030204" pitchFamily="34" charset="0"/>
                        </a:rPr>
                        <a:t>Хайем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района Пянджа сданы в эксплуатацию 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1.Возвращены в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сельхозоборот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1000 га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забросовых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орошаемых земель;</a:t>
                      </a:r>
                    </a:p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2. Улучшено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мелиоративное состояние 2000 га орошаемых земель;</a:t>
                      </a: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1021976">
                <a:tc vMerge="1"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2.Очистить 150 км дренажно- коллекторных  систем в Согдийской области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anose="020F0502020204030204" pitchFamily="34" charset="0"/>
                        </a:rPr>
                        <a:t>250000</a:t>
                      </a:r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Дренажно-коллекторные системы в районах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Дж.Расулова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(50 км),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Б.Гафурова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(50 км) и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Зафарабада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(50 км)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очишены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.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654870">
                <a:tc vMerge="1"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3. …….. И т.д.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02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subTitle" idx="1"/>
          </p:nvPr>
        </p:nvSpPr>
        <p:spPr>
          <a:xfrm>
            <a:off x="860612" y="1075765"/>
            <a:ext cx="10297926" cy="568810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ПРОБЛЕМА -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 преграда, 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трудность, задача) — это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 объективно возникающий в ходе развития познания вопрос 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или целостный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 комплекс вопросов, решение которых 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представляет существенный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 практический 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или теоретический 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 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интерес.</a:t>
            </a:r>
            <a:r>
              <a:rPr lang="ru-RU" dirty="0">
                <a:solidFill>
                  <a:schemeClr val="tx1"/>
                </a:solidFill>
                <a:latin typeface="Calibri" panose="020F0502020204030204" pitchFamily="34" charset="0"/>
              </a:rPr>
              <a:t> </a:t>
            </a:r>
            <a:endParaRPr lang="ru-RU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Поэтому, Здесь сразу можно оговориться, что для решении именно существующих проблем устанавливаются  цели и разрабатываются соответствующие программы, которые направлены на решении комплекса неразрешенных вопросов или достижения поставленных целей.</a:t>
            </a:r>
          </a:p>
          <a:p>
            <a:pPr algn="l">
              <a:lnSpc>
                <a:spcPct val="100000"/>
              </a:lnSpc>
            </a:pP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Отсюда можно сделать следующий вывод:    миссия (главная цель), цели и задачи  являются основными, актуальными проблемами (приоритетными), без решении которых не возможно представить будущее развитие. </a:t>
            </a:r>
          </a:p>
          <a:p>
            <a:pPr algn="l">
              <a:lnSpc>
                <a:spcPct val="100000"/>
              </a:lnSpc>
            </a:pP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</a:rPr>
              <a:t>  </a:t>
            </a:r>
          </a:p>
          <a:p>
            <a:pPr lvl="0" algn="l"/>
            <a:endParaRPr lang="ru-RU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82600" y="215152"/>
            <a:ext cx="10591800" cy="67384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Calibri" panose="020F0502020204030204" pitchFamily="34" charset="0"/>
              </a:rPr>
              <a:t>Что такое Проблема?</a:t>
            </a:r>
            <a:endParaRPr lang="ru-RU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67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3094" y="171233"/>
            <a:ext cx="8689976" cy="487674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Calibri" panose="020F0502020204030204" pitchFamily="34" charset="0"/>
              </a:rPr>
              <a:t>5</a:t>
            </a:r>
            <a:r>
              <a:rPr lang="ru-RU" sz="2400" b="1" dirty="0" smtClean="0">
                <a:latin typeface="Calibri" panose="020F0502020204030204" pitchFamily="34" charset="0"/>
              </a:rPr>
              <a:t>.Индикаторы воздействия- </a:t>
            </a:r>
            <a:r>
              <a:rPr lang="ru-RU" sz="2400" b="1" dirty="0"/>
              <a:t>(</a:t>
            </a:r>
            <a:r>
              <a:rPr lang="ru-RU" sz="2400" b="1" dirty="0" err="1"/>
              <a:t>impact</a:t>
            </a:r>
            <a:r>
              <a:rPr lang="ru-RU" sz="2400" b="1" dirty="0"/>
              <a:t>) </a:t>
            </a:r>
            <a:endParaRPr lang="ru-RU" sz="2400" dirty="0">
              <a:latin typeface="Calibri" panose="020F0502020204030204" pitchFamily="34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873325" y="638628"/>
            <a:ext cx="10288161" cy="825608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Они показывают, каким будет конечный результат, а также изменения в направлении достижения стратегических целей национального уровня и улучшением благосостояния людей.</a:t>
            </a:r>
          </a:p>
          <a:p>
            <a:pPr algn="l"/>
            <a:endParaRPr lang="ru-RU" sz="17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645564"/>
              </p:ext>
            </p:extLst>
          </p:nvPr>
        </p:nvGraphicFramePr>
        <p:xfrm>
          <a:off x="464457" y="1378144"/>
          <a:ext cx="11408229" cy="5260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747"/>
                <a:gridCol w="1629747"/>
                <a:gridCol w="1629747"/>
                <a:gridCol w="1059870"/>
                <a:gridCol w="2199624"/>
                <a:gridCol w="1629747"/>
                <a:gridCol w="1629747"/>
              </a:tblGrid>
              <a:tr h="111568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Цель 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Задача 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Мероприятия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Индикатор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затрач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./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ресур</a:t>
                      </a:r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сомони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)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Индикатор отдачи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Индикатор конечного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результата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Индикатор воздействия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185282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Calibri" panose="020F0502020204030204" pitchFamily="34" charset="0"/>
                        </a:rPr>
                        <a:t>Состояние инфраструктуры  сельского хозяйства улучшилось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        </a:t>
                      </a:r>
                      <a:endParaRPr lang="ru-RU" sz="1400" dirty="0" smtClean="0"/>
                    </a:p>
                    <a:p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Модернизировать и восстанавливать ирригационную сеть отрасли</a:t>
                      </a:r>
                    </a:p>
                    <a:p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1.Заменить три насосных агрегатов в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Вахшской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долине;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alibri" panose="020F0502020204030204" pitchFamily="34" charset="0"/>
                        </a:rPr>
                        <a:t>150000 </a:t>
                      </a:r>
                      <a:endParaRPr lang="ru-RU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Два насосных агрегатов мощностью 100 куб/сек в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джамоате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 Рудаки района Дусти  и один насосный агрегат с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такими характеристиками в </a:t>
                      </a:r>
                      <a:r>
                        <a:rPr lang="ru-RU" sz="1400" baseline="0" dirty="0" err="1" smtClean="0">
                          <a:latin typeface="Calibri" panose="020F0502020204030204" pitchFamily="34" charset="0"/>
                        </a:rPr>
                        <a:t>джамоате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Calibri" panose="020F0502020204030204" pitchFamily="34" charset="0"/>
                        </a:rPr>
                        <a:t>Хайем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района Пянджа сданы в эксплуатацию 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1.Возвращены в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сельхозоборот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1000 га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забросовых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орошаемых земель;</a:t>
                      </a:r>
                    </a:p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2. Улучшено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мелиоративное состояние 2000 га орошаемых земель; </a:t>
                      </a:r>
                      <a:r>
                        <a:rPr lang="ru-RU" sz="14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(указанные выше показатели условные)</a:t>
                      </a: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Обеспеченность</a:t>
                      </a:r>
                      <a:r>
                        <a:rPr lang="ru-RU" sz="1400" baseline="0" dirty="0" smtClean="0">
                          <a:latin typeface="Calibri" panose="020F0502020204030204" pitchFamily="34" charset="0"/>
                        </a:rPr>
                        <a:t> воды для орошения выросла на 20% </a:t>
                      </a:r>
                    </a:p>
                    <a:p>
                      <a:endParaRPr lang="ru-RU" sz="1400" baseline="0" dirty="0" smtClean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ru-RU" sz="14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(указанный выше показатель условный)</a:t>
                      </a: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  <a:p>
                      <a:endParaRPr lang="ru-RU" sz="1400" baseline="0" dirty="0" smtClean="0">
                        <a:latin typeface="Calibri" panose="020F0502020204030204" pitchFamily="34" charset="0"/>
                      </a:endParaRPr>
                    </a:p>
                    <a:p>
                      <a:endParaRPr lang="ru-RU" sz="14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1289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2.Очистить 150 км дренажно- коллекторных  систем в Согдийской области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alibri" panose="020F0502020204030204" pitchFamily="34" charset="0"/>
                        </a:rPr>
                        <a:t>250000</a:t>
                      </a:r>
                      <a:endParaRPr lang="ru-RU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Дренажно-коллекторные системы в районах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Дж.Расулова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(50 км),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Б.Гафурова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(50 км) и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Зафарабада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 (50 км) </a:t>
                      </a:r>
                      <a:r>
                        <a:rPr lang="ru-RU" sz="1400" dirty="0" err="1" smtClean="0">
                          <a:latin typeface="Calibri" panose="020F0502020204030204" pitchFamily="34" charset="0"/>
                        </a:rPr>
                        <a:t>очишены</a:t>
                      </a:r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.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2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anose="020F0502020204030204" pitchFamily="34" charset="0"/>
                        </a:rPr>
                        <a:t>3…….. И т.д.</a:t>
                      </a:r>
                      <a:endParaRPr lang="ru-RU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70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3774" y="1088571"/>
            <a:ext cx="10351752" cy="5312229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dirty="0" smtClean="0"/>
              <a:t>Примечание к указанным индикаторам:</a:t>
            </a:r>
          </a:p>
          <a:p>
            <a:pPr marL="457200" indent="-457200" algn="l">
              <a:buAutoNum type="arabicPeriod"/>
            </a:pPr>
            <a:r>
              <a:rPr lang="ru-RU" dirty="0" smtClean="0"/>
              <a:t>Показатели по Индикаторам отдачи, конечных результатов и воздействия являются условными.</a:t>
            </a:r>
          </a:p>
          <a:p>
            <a:pPr marL="457200" lvl="0" indent="-457200" algn="l">
              <a:buFont typeface="Arial" panose="020B0604020202020204" pitchFamily="34" charset="0"/>
              <a:buAutoNum type="arabicPeriod"/>
            </a:pPr>
            <a:r>
              <a:rPr lang="ru-RU" dirty="0" smtClean="0"/>
              <a:t>Другое, Индикатор воздействия указанный в предыдущем слайде (слайд 30) «обеспеченность воды для орошения выросла на 20 %» прямо не измеряет поставленную цель «</a:t>
            </a:r>
            <a:r>
              <a:rPr lang="ru-RU" b="1" dirty="0">
                <a:latin typeface="Calibri" panose="020F0502020204030204" pitchFamily="34" charset="0"/>
              </a:rPr>
              <a:t>Состояние инфраструктуры  сельского хозяйства </a:t>
            </a:r>
            <a:r>
              <a:rPr lang="ru-RU" b="1" dirty="0" smtClean="0">
                <a:latin typeface="Calibri" panose="020F0502020204030204" pitchFamily="34" charset="0"/>
              </a:rPr>
              <a:t>улучшилось», </a:t>
            </a:r>
            <a:r>
              <a:rPr lang="ru-RU" dirty="0" smtClean="0">
                <a:latin typeface="Calibri" panose="020F0502020204030204" pitchFamily="34" charset="0"/>
              </a:rPr>
              <a:t>но является прокси индикатором, то есть косвенным индикатором который поможет измерить результат достижения поставленной цели. </a:t>
            </a:r>
          </a:p>
          <a:p>
            <a:pPr lvl="0" algn="l"/>
            <a:r>
              <a:rPr lang="ru-RU" dirty="0" smtClean="0">
                <a:latin typeface="Calibri" panose="020F0502020204030204" pitchFamily="34" charset="0"/>
              </a:rPr>
              <a:t>Это означает, что повышение на 20 % уровня обеспеченности в поливной воде, стало благодаря  улучшением инфраструктуры сельского хозяйства (в том числе инфраструктуры ирригации) путем  модернизацией и восстановлением ирригационных сетей отрасли (задача). Именно такой подход  определяет зависимость и взаимосвязь между экономическими явлениями и процессами, которая способствует правильно сформулировать «логику программы».</a:t>
            </a:r>
            <a:r>
              <a:rPr lang="ru-RU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</a:p>
          <a:p>
            <a:pPr lvl="0" algn="l"/>
            <a:r>
              <a:rPr lang="ru-RU" dirty="0" smtClean="0">
                <a:solidFill>
                  <a:srgbClr val="FF0000"/>
                </a:solidFill>
                <a:latin typeface="Calibri" panose="020F0502020204030204" pitchFamily="34" charset="0"/>
              </a:rPr>
              <a:t>В свою очередь, достижение 1-ой отраслевой цели «состояние инфраструктуры сельского хозяйства улучшилось» вносить свой вклад в достижение программной цели, «преодоление низкого уровня продовольственной самообеспеченности», а не решает проблему в целом, то есть преодоления продовольственной самообеспеченности полностью не зависит от данной проблемы. Поскольку, улучшение состояние инфраструктуры  ирригации  решает проблему только с обеспечением в поливной воде, при этом решая вопрос </a:t>
            </a:r>
            <a:r>
              <a:rPr lang="ru-RU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водообеспечения</a:t>
            </a:r>
            <a:r>
              <a:rPr lang="ru-RU" dirty="0" smtClean="0">
                <a:solidFill>
                  <a:srgbClr val="FF0000"/>
                </a:solidFill>
                <a:latin typeface="Calibri" panose="020F0502020204030204" pitchFamily="34" charset="0"/>
              </a:rPr>
              <a:t> можно повысить урожайность </a:t>
            </a:r>
            <a:r>
              <a:rPr lang="ru-RU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сельхозкультур</a:t>
            </a:r>
            <a:r>
              <a:rPr lang="ru-RU" dirty="0" smtClean="0">
                <a:solidFill>
                  <a:srgbClr val="FF0000"/>
                </a:solidFill>
                <a:latin typeface="Calibri" panose="020F0502020204030204" pitchFamily="34" charset="0"/>
              </a:rPr>
              <a:t>, которая в свою очередь влияет на объем производства и способствует достижению продовольственной безопасности.            </a:t>
            </a:r>
            <a:endParaRPr lang="ru-RU" dirty="0"/>
          </a:p>
          <a:p>
            <a:pPr marL="457200" indent="-457200" algn="l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87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817441"/>
              </p:ext>
            </p:extLst>
          </p:nvPr>
        </p:nvGraphicFramePr>
        <p:xfrm>
          <a:off x="715222" y="1068472"/>
          <a:ext cx="10878387" cy="5417854"/>
        </p:xfrm>
        <a:graphic>
          <a:graphicData uri="http://schemas.openxmlformats.org/drawingml/2006/table">
            <a:tbl>
              <a:tblPr/>
              <a:tblGrid>
                <a:gridCol w="1989591"/>
                <a:gridCol w="1855055"/>
                <a:gridCol w="479220"/>
                <a:gridCol w="77477"/>
                <a:gridCol w="334113"/>
                <a:gridCol w="411590"/>
                <a:gridCol w="411590"/>
                <a:gridCol w="411590"/>
                <a:gridCol w="506813"/>
                <a:gridCol w="793328"/>
                <a:gridCol w="840898"/>
                <a:gridCol w="579704"/>
                <a:gridCol w="579704"/>
                <a:gridCol w="919798"/>
                <a:gridCol w="687916"/>
              </a:tblGrid>
              <a:tr h="3763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Цели, задачи, мероприятия (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Activities) 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Индикаторы воздействия, целей и задач (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Indicators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Базовый показатель (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baseline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(2019 г.)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Целевое значение индикатора (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Target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)/ 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Х- Срок исполнения мероприятий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Потребность в финансировании                         (млн. 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сомони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 (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Input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Финансовые ресурсы  (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Cost share)                                  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Ответственный 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Партнеры по развитию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правительство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доноры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частный сектор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548"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5.1. ПРОМЫШЛЕННОСТЬ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922">
                <a:tc rowSpan="5"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Долгосрочная  цель 5.1.1. (приоритеты НСР и ЦУР):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НСР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2030 -Ускоренная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индустриализация               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ЦУР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9. - Создание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стойкой инфраструктуры, содействие  всеохватной и устойчивой индустриализации и инновациям                                   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Индикаторы воздействия (impact):</a:t>
                      </a: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Рост объемов промышленного производства, %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109,2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110,7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110,8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111,8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118,2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21487,7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44,9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21424,8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МПНТ,  АСПРТ  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2434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Рост объемов добывающей промышленности, %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98,2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Рост объемов обрабатывающей промышленности, %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116,6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115,9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113,7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120,5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Рост объемов производства и распределения электроэнергии и газа, %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Рост объемов производства и распределения воды и отходов, %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113,3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115,4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112,1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МЭВР, АСПРТ, ГУП «ЖКХ"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242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Среднесрочная цель 5.1.1.1. </a:t>
                      </a: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Увеличение объема промышленного производства  и ее доли в ВВП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Индикаторы конечных результатов (outcome):</a:t>
                      </a: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Доля промышленности в структуре ВВП  (% );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18,2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18,7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19,2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19,7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20,2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20,7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385,0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361,0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МПНТ,  АСПРТ  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434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Темпы роста промышленного производства (%)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109,2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110,7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110,8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111,8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118,2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94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Задача 5.1.1.1.1.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Совершенствование институциональных основ для обеспечения устойчивого и превентивного развития отраслей промышленности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Индикаторы отдачи (output):</a:t>
                      </a: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Рост экспорта промышленной продукции, %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103,4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107,8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105,4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105,5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МПНТ, МЭРТ, ТС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74718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Совершенствование мер таможенно-тарифного регулирования для защиты отечественных производителей в рамках ВТО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Меры таможенно-тарифного регулирования усовершенствованы 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РТ получила статус  GSP+ (Всеобщая система преференций+) и REX  Система регистрация экспортеров)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МПНТ, МЭРТ, МЮ,</a:t>
                      </a:r>
                    </a:p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НК,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ТС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8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Совершенствование налоговой политики 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целью стимулирования инвестиционной деятельности 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Освобожден от НДС  импорт высококачественных семян шелкопряда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Утверждена поэтапная оплата бонуса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недропользователям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Усовершенствованы НПА по развитию промышленных зон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МПНТ,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МЭРТ,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МЮ, МФ, НК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16" marR="4516" marT="45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31881" y="93416"/>
            <a:ext cx="10364451" cy="775717"/>
          </a:xfrm>
        </p:spPr>
        <p:txBody>
          <a:bodyPr>
            <a:normAutofit/>
          </a:bodyPr>
          <a:lstStyle/>
          <a:p>
            <a:r>
              <a:rPr lang="tg-Cyrl-TJ" sz="3200" b="1" dirty="0"/>
              <a:t>Форма матрицы действий ПСР 2021-2025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6922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632" y="2592459"/>
            <a:ext cx="9841311" cy="28213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alibri" panose="020F0502020204030204" pitchFamily="34" charset="0"/>
              </a:rPr>
              <a:t>СПАСИБО!</a:t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 err="1" smtClean="0">
                <a:latin typeface="Calibri" panose="020F0502020204030204" pitchFamily="34" charset="0"/>
              </a:rPr>
              <a:t>Одинаев</a:t>
            </a:r>
            <a:r>
              <a:rPr lang="ru-RU" dirty="0" smtClean="0">
                <a:latin typeface="Calibri" panose="020F0502020204030204" pitchFamily="34" charset="0"/>
              </a:rPr>
              <a:t> Одина </a:t>
            </a:r>
            <a:r>
              <a:rPr lang="ru-RU" dirty="0" err="1" smtClean="0">
                <a:latin typeface="Calibri" panose="020F0502020204030204" pitchFamily="34" charset="0"/>
              </a:rPr>
              <a:t>Махсумович</a:t>
            </a: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>контакты:</a:t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>телефон: 992 935 42 82 25; 992 917 85 45 15;</a:t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e-mail</a:t>
            </a:r>
            <a:r>
              <a:rPr lang="ru-RU" dirty="0" smtClean="0">
                <a:latin typeface="Calibri" panose="020F0502020204030204" pitchFamily="34" charset="0"/>
              </a:rPr>
              <a:t>: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hlinkClick r:id="rId2"/>
              </a:rPr>
              <a:t>anido67@mail.ru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 err="1" smtClean="0">
                <a:latin typeface="Calibri" panose="020F0502020204030204" pitchFamily="34" charset="0"/>
              </a:rPr>
              <a:t>Борунова</a:t>
            </a:r>
            <a:r>
              <a:rPr lang="ru-RU" dirty="0" smtClean="0">
                <a:latin typeface="Calibri" panose="020F0502020204030204" pitchFamily="34" charset="0"/>
              </a:rPr>
              <a:t> Людмила</a:t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>телефон:</a:t>
            </a:r>
            <a:r>
              <a:rPr lang="ru-RU" dirty="0"/>
              <a:t> </a:t>
            </a:r>
            <a:r>
              <a:rPr lang="ru-RU" dirty="0" smtClean="0"/>
              <a:t>992931465674, 992988725763</a:t>
            </a: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</a:rPr>
              <a:t>e-mail</a:t>
            </a:r>
            <a:r>
              <a:rPr lang="ru-RU" dirty="0" smtClean="0">
                <a:latin typeface="Calibri" panose="020F0502020204030204" pitchFamily="34" charset="0"/>
              </a:rPr>
              <a:t>: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hlinkClick r:id="rId3"/>
              </a:rPr>
              <a:t>lyudmila.borunova@gmail.com</a:t>
            </a: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> </a:t>
            </a:r>
            <a:endParaRPr lang="ru-RU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9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subTitle" idx="1"/>
          </p:nvPr>
        </p:nvSpPr>
        <p:spPr>
          <a:xfrm>
            <a:off x="874059" y="1048871"/>
            <a:ext cx="10284479" cy="5714999"/>
          </a:xfrm>
        </p:spPr>
        <p:txBody>
          <a:bodyPr>
            <a:noAutofit/>
          </a:bodyPr>
          <a:lstStyle/>
          <a:p>
            <a:pPr algn="l"/>
            <a:r>
              <a:rPr lang="ru-RU" sz="1700" dirty="0">
                <a:solidFill>
                  <a:schemeClr val="tx1"/>
                </a:solidFill>
              </a:rPr>
              <a:t>Реализация стратегической цели требует определения более важных направлений деятельности, на которые направляются все ресурсы программы, то есть определение приоритетов развития </a:t>
            </a:r>
            <a:r>
              <a:rPr lang="ru-RU" sz="1700" dirty="0" smtClean="0">
                <a:solidFill>
                  <a:schemeClr val="tx1"/>
                </a:solidFill>
              </a:rPr>
              <a:t>экономических секторов страны. </a:t>
            </a:r>
            <a:endParaRPr lang="ru-RU" sz="1700" dirty="0">
              <a:solidFill>
                <a:schemeClr val="tx1"/>
              </a:solidFill>
            </a:endParaRPr>
          </a:p>
          <a:p>
            <a:pPr algn="l"/>
            <a:r>
              <a:rPr lang="ru-RU" sz="1700" b="1" u="sng" dirty="0" err="1" smtClean="0">
                <a:solidFill>
                  <a:schemeClr val="tx1"/>
                </a:solidFill>
              </a:rPr>
              <a:t>Приоритéт</a:t>
            </a:r>
            <a:r>
              <a:rPr lang="ru-RU" sz="1700" dirty="0">
                <a:solidFill>
                  <a:schemeClr val="tx1"/>
                </a:solidFill>
              </a:rPr>
              <a:t> </a:t>
            </a:r>
            <a:r>
              <a:rPr lang="ru-RU" sz="1700" dirty="0" smtClean="0">
                <a:solidFill>
                  <a:schemeClr val="tx1"/>
                </a:solidFill>
              </a:rPr>
              <a:t>(от слово</a:t>
            </a:r>
            <a:r>
              <a:rPr lang="ru-RU" sz="1700" dirty="0">
                <a:solidFill>
                  <a:schemeClr val="tx1"/>
                </a:solidFill>
              </a:rPr>
              <a:t> «первый, старший») — понятие, показывающее важность, первенство. Например, приоритет действий определяет порядок их выполнения во времени</a:t>
            </a:r>
            <a:r>
              <a:rPr lang="ru-RU" sz="17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sz="1700" b="1" u="sng" dirty="0">
                <a:solidFill>
                  <a:schemeClr val="tx1"/>
                </a:solidFill>
              </a:rPr>
              <a:t>Алгоритм определения приоритетов </a:t>
            </a:r>
            <a:r>
              <a:rPr lang="ru-RU" sz="1700" dirty="0">
                <a:solidFill>
                  <a:schemeClr val="tx1"/>
                </a:solidFill>
              </a:rPr>
              <a:t>основан на анализе схожих проблем/задач, требующие в дальнейшем в целом объединения проблем/задач, которые уже объединены. При осуществлении данного алгоритма определяются кластеры приоритетных направлений. Данный процесс завершается, как только определяются не менее от 3 до 5 приоритетных направлений для </a:t>
            </a:r>
            <a:r>
              <a:rPr lang="ru-RU" sz="1700" dirty="0" smtClean="0">
                <a:solidFill>
                  <a:schemeClr val="tx1"/>
                </a:solidFill>
              </a:rPr>
              <a:t>отдельного сектора экономики в рамках программ развития республики.</a:t>
            </a:r>
            <a:endParaRPr lang="ru-RU" sz="1700" dirty="0">
              <a:solidFill>
                <a:schemeClr val="tx1"/>
              </a:solidFill>
            </a:endParaRPr>
          </a:p>
          <a:p>
            <a:pPr algn="l"/>
            <a:r>
              <a:rPr lang="ru-RU" sz="1700" b="1" u="sng" dirty="0" smtClean="0">
                <a:solidFill>
                  <a:schemeClr val="tx1"/>
                </a:solidFill>
              </a:rPr>
              <a:t>Выбор </a:t>
            </a:r>
            <a:r>
              <a:rPr lang="ru-RU" sz="1700" b="1" u="sng" dirty="0">
                <a:solidFill>
                  <a:schemeClr val="tx1"/>
                </a:solidFill>
              </a:rPr>
              <a:t>приоритетов </a:t>
            </a:r>
            <a:r>
              <a:rPr lang="ru-RU" sz="1700" dirty="0">
                <a:solidFill>
                  <a:schemeClr val="tx1"/>
                </a:solidFill>
              </a:rPr>
              <a:t>– это когда возникает необходимость определения приоритетов в связи с отсутствием возможности решения всех вопросов в одно время, и нехваткой ресурсов. При выборе необходимо использовать результаты проведенного SWOT - анализа, а также принимаются во внимание заключения и предложения заинтересованных сторон, частного сектора, гражданского общества через проведение круглых столов, использование вопросников и опросов.  </a:t>
            </a:r>
            <a:endParaRPr lang="ru-RU" sz="17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ru-RU" sz="17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84094" y="228600"/>
            <a:ext cx="10590306" cy="66039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Calibri" panose="020F0502020204030204" pitchFamily="34" charset="0"/>
              </a:rPr>
              <a:t>Что такое приоритеты?</a:t>
            </a:r>
            <a:endParaRPr lang="ru-RU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89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subTitle" idx="1"/>
          </p:nvPr>
        </p:nvSpPr>
        <p:spPr>
          <a:xfrm>
            <a:off x="874059" y="1048871"/>
            <a:ext cx="10284479" cy="5714999"/>
          </a:xfrm>
        </p:spPr>
        <p:txBody>
          <a:bodyPr>
            <a:noAutofit/>
          </a:bodyPr>
          <a:lstStyle/>
          <a:p>
            <a:pPr algn="l"/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Важнейшей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характеристикой программы является иерархия её целей или ожидаемых результатов. Эта иерархия в самом общем виде включает миссию, цель и задачи программы. </a:t>
            </a:r>
            <a:endParaRPr lang="ru-RU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/>
            <a:r>
              <a:rPr lang="ru-RU" sz="16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Что такое миссия?</a:t>
            </a:r>
            <a:endParaRPr lang="ru-RU" sz="1600" b="1" u="sng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Миссия или стратегическая цель программы – это то, ради чего задумана данная программа. Миссия определяет, какой вклад должна внести программа в решение некоторой масштабной проблемы. Подчеркнем: не решить проблему, но внести вклад в ее решение. Таким образом, миссия задает контекст выполнения программы, определяет ее общую направленность. Проблема, с решением которой связана миссия программы, не может и не должна быть решена в рамках данной программы. Реализация миссии программы лишь частично зависит от исполнителей: влияние разнообразных внешних факторов может оказаться весьма существенным и неподконтрольным исполнителям программы. </a:t>
            </a:r>
            <a:endParaRPr lang="ru-RU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Для ПСР 2021-2025 в качестве миссии  выступают стратегические цели НСР-2030, это: </a:t>
            </a:r>
          </a:p>
          <a:p>
            <a:pPr marL="342900" indent="-342900" algn="l">
              <a:lnSpc>
                <a:spcPct val="100000"/>
              </a:lnSpc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обеспечение энергетической безопасности и эффективное использование электроэнергии; </a:t>
            </a:r>
          </a:p>
          <a:p>
            <a:pPr marL="342900" indent="-342900" algn="l">
              <a:lnSpc>
                <a:spcPct val="100000"/>
              </a:lnSpc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выход из коммуникационного тупика и превращение страны в транзитную страну;</a:t>
            </a:r>
          </a:p>
          <a:p>
            <a:pPr marL="342900" indent="-342900" algn="l">
              <a:lnSpc>
                <a:spcPct val="100000"/>
              </a:lnSpc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обеспечение продовольственной безопасности и доступа населения к качественному питанию; </a:t>
            </a:r>
          </a:p>
          <a:p>
            <a:pPr marL="342900" indent="-342900" algn="l">
              <a:lnSpc>
                <a:spcPct val="100000"/>
              </a:lnSpc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расширение продуктивной занятости и;</a:t>
            </a:r>
          </a:p>
          <a:p>
            <a:pPr marL="342900" indent="-342900" algn="l">
              <a:lnSpc>
                <a:spcPct val="100000"/>
              </a:lnSpc>
              <a:buAutoNum type="arabicParenR"/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ускоренная индустриализация.</a:t>
            </a:r>
            <a:endParaRPr lang="ru-RU" sz="16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82600" y="215152"/>
            <a:ext cx="10591800" cy="673847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alibri" panose="020F0502020204030204" pitchFamily="34" charset="0"/>
              </a:rPr>
              <a:t>Иерархия целей</a:t>
            </a:r>
            <a:endParaRPr lang="ru-RU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73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subTitle" idx="1"/>
          </p:nvPr>
        </p:nvSpPr>
        <p:spPr>
          <a:xfrm>
            <a:off x="874059" y="995082"/>
            <a:ext cx="10284479" cy="5768789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16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Цель программы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– это тот результат, который предполагается получить в случае успешного выполнения программы. </a:t>
            </a:r>
            <a:endParaRPr lang="ru-RU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Достижение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цели программы в большей мере зависит от исполнителей, чем реализация миссии. Если все рассчитано правильно и выполнено в соответствии с планом, то цель программы должна быть достигнута. </a:t>
            </a:r>
            <a:endParaRPr lang="ru-RU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Цель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программы должна быть измеряемой. Другими словами, нужно, чтобы по окончании программы можно было вынести суждение о том, в какой мере удалось достичь этой цели. </a:t>
            </a:r>
            <a:endParaRPr lang="ru-RU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endParaRPr lang="ru-RU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целями программы 2016-2020 были:</a:t>
            </a:r>
          </a:p>
          <a:p>
            <a:pPr algn="l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1) Обеспечение стабильного доступа к энергетическим ресурсам;</a:t>
            </a:r>
          </a:p>
          <a:p>
            <a:pPr algn="l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2) Преодоления низкого уровня продовольственной самообеспеченности;</a:t>
            </a:r>
          </a:p>
          <a:p>
            <a:pPr algn="l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3) Интеграция трансграничных и национальных транспортных коридоров и развитие телекоммуникационных сетей;</a:t>
            </a:r>
          </a:p>
          <a:p>
            <a:pPr algn="l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4) Обеспечение равного доступа к социальным услугам.</a:t>
            </a:r>
          </a:p>
          <a:p>
            <a:pPr algn="l">
              <a:spcBef>
                <a:spcPts val="0"/>
              </a:spcBef>
            </a:pPr>
            <a:endParaRPr lang="ru-RU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Пока мы не знаем останутся ли эти цели на следующий пятилетний период, или изменятся. (покажет результаты обзора ПСР 2016-2020).</a:t>
            </a:r>
            <a:endParaRPr lang="ru-RU" sz="16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84094" y="228600"/>
            <a:ext cx="10590305" cy="66039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Calibri" panose="020F0502020204030204" pitchFamily="34" charset="0"/>
              </a:rPr>
              <a:t> </a:t>
            </a:r>
            <a:r>
              <a:rPr lang="ru-RU" sz="2800" b="1" dirty="0" smtClean="0">
                <a:latin typeface="Calibri" panose="020F0502020204030204" pitchFamily="34" charset="0"/>
              </a:rPr>
              <a:t>Что такое цель?</a:t>
            </a:r>
            <a:endParaRPr lang="ru-RU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40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subTitle" idx="1"/>
          </p:nvPr>
        </p:nvSpPr>
        <p:spPr>
          <a:xfrm>
            <a:off x="851025" y="1077362"/>
            <a:ext cx="10307513" cy="5686508"/>
          </a:xfrm>
        </p:spPr>
        <p:txBody>
          <a:bodyPr>
            <a:noAutofit/>
          </a:bodyPr>
          <a:lstStyle/>
          <a:p>
            <a:pPr algn="l"/>
            <a:r>
              <a:rPr lang="ru-RU" sz="16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Задачи программы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– это ближайшие </a:t>
            </a: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цели (подцели)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или непосредственные результаты действий в рамках программы, достижение которых практически полностью зависит от исполнителей программы. Задачи формулируются таким образом, чтобы их выполнение также можно было «измерить». </a:t>
            </a:r>
            <a:endParaRPr lang="ru-RU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0" algn="l"/>
            <a:r>
              <a:rPr lang="ru-RU" sz="16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мера</a:t>
            </a:r>
            <a:r>
              <a:rPr lang="ru-RU" sz="1600" u="sng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– это конкретное действие, направленное на решение поставленной задачи;   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Действия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</a:rPr>
              <a:t>в рамках программы осуществляются исполнителями программы и полностью зависят от них. </a:t>
            </a:r>
            <a:endParaRPr lang="ru-RU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Особую </a:t>
            </a:r>
            <a:r>
              <a:rPr lang="ru-RU" sz="1600" dirty="0">
                <a:solidFill>
                  <a:schemeClr val="tx1"/>
                </a:solidFill>
              </a:rPr>
              <a:t>проблему при разработке программы составляет формулирование задач и отделение задач от действий. Здесь </a:t>
            </a:r>
            <a:r>
              <a:rPr lang="ru-RU" sz="1600" dirty="0" smtClean="0">
                <a:solidFill>
                  <a:schemeClr val="tx1"/>
                </a:solidFill>
              </a:rPr>
              <a:t>можно применить такой </a:t>
            </a:r>
            <a:r>
              <a:rPr lang="ru-RU" sz="1600" dirty="0">
                <a:solidFill>
                  <a:schemeClr val="tx1"/>
                </a:solidFill>
              </a:rPr>
              <a:t>простой прием. 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Описание </a:t>
            </a:r>
            <a:r>
              <a:rPr lang="ru-RU" sz="1600" dirty="0">
                <a:solidFill>
                  <a:schemeClr val="tx1"/>
                </a:solidFill>
              </a:rPr>
              <a:t>действий должно отвечать на вопрос «что мы собираемся сделать?» (например, мы </a:t>
            </a:r>
            <a:r>
              <a:rPr lang="ru-RU" sz="1600" dirty="0" smtClean="0">
                <a:solidFill>
                  <a:schemeClr val="tx1"/>
                </a:solidFill>
              </a:rPr>
              <a:t>подготовим проект соответствующих законов, решений Правительства, отраслевых инструкций, или внесем в них изменения или дополнения, реорганизуем существующую структуру или образовываем новые подразделения для разработки отраслевой политики);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</a:rPr>
              <a:t>Описание </a:t>
            </a:r>
            <a:r>
              <a:rPr lang="ru-RU" sz="1600" dirty="0">
                <a:solidFill>
                  <a:schemeClr val="tx1"/>
                </a:solidFill>
              </a:rPr>
              <a:t>задач, которые являются непосредственными результатами действий, должны отвечать на вопрос «чего мы этим добьемся?» (например, мы добьемся того, </a:t>
            </a:r>
            <a:r>
              <a:rPr lang="ru-RU" sz="1600" dirty="0" smtClean="0">
                <a:solidFill>
                  <a:schemeClr val="tx1"/>
                </a:solidFill>
              </a:rPr>
              <a:t>чтобы  улучшиться управление аграрного сектора). </a:t>
            </a:r>
            <a:endParaRPr lang="ru-RU" sz="16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82600" y="215152"/>
            <a:ext cx="10591800" cy="673847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Calibri" panose="020F0502020204030204" pitchFamily="34" charset="0"/>
              </a:rPr>
              <a:t> </a:t>
            </a:r>
            <a:r>
              <a:rPr lang="ru-RU" sz="2800" b="1" dirty="0" smtClean="0">
                <a:latin typeface="Calibri" panose="020F0502020204030204" pitchFamily="34" charset="0"/>
              </a:rPr>
              <a:t>Что такое задачи и мера?</a:t>
            </a:r>
            <a:endParaRPr lang="ru-RU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30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subTitle" idx="1"/>
          </p:nvPr>
        </p:nvSpPr>
        <p:spPr>
          <a:xfrm>
            <a:off x="887506" y="1035425"/>
            <a:ext cx="10271032" cy="5728446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</a:rPr>
              <a:t>Общую логику любой программы можно описать так: </a:t>
            </a:r>
            <a:endParaRPr lang="ru-RU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при </a:t>
            </a: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</a:rPr>
              <a:t>успешном выполнении действий решаются задачи </a:t>
            </a:r>
            <a:r>
              <a:rPr lang="ru-RU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программы;</a:t>
            </a: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при </a:t>
            </a: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</a:rPr>
              <a:t>решении задач достигается цель программы; </a:t>
            </a:r>
            <a:endParaRPr lang="ru-RU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достижение </a:t>
            </a: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</a:rPr>
              <a:t>цели программы обеспечивает вклад в решение более глобальной проблемы (осуществление миссии программы). </a:t>
            </a:r>
            <a:endParaRPr lang="ru-RU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endParaRPr lang="ru-RU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10988" y="215153"/>
            <a:ext cx="10563412" cy="673846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Calibri" panose="020F0502020204030204" pitchFamily="34" charset="0"/>
              </a:rPr>
              <a:t>Логика программы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endParaRPr lang="ru-RU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9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71" y="1223683"/>
            <a:ext cx="10873583" cy="3334870"/>
          </a:xfrm>
          <a:prstGeom prst="rect">
            <a:avLst/>
          </a:prstGeom>
        </p:spPr>
      </p:pic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70647" y="242047"/>
            <a:ext cx="10603753" cy="64695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Calibri" panose="020F0502020204030204" pitchFamily="34" charset="0"/>
              </a:rPr>
              <a:t>Иллюстрация Логики </a:t>
            </a:r>
            <a:r>
              <a:rPr lang="ru-RU" sz="2800" b="1" dirty="0">
                <a:latin typeface="Calibri" panose="020F0502020204030204" pitchFamily="34" charset="0"/>
              </a:rPr>
              <a:t>программы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6859" y="4860703"/>
            <a:ext cx="10851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Calibri" panose="020F0502020204030204" pitchFamily="34" charset="0"/>
              </a:rPr>
              <a:t>Примечание:</a:t>
            </a:r>
          </a:p>
          <a:p>
            <a:r>
              <a:rPr lang="ru-RU" dirty="0" smtClean="0">
                <a:latin typeface="Calibri" panose="020F0502020204030204" pitchFamily="34" charset="0"/>
              </a:rPr>
              <a:t>Пунктирная </a:t>
            </a:r>
            <a:r>
              <a:rPr lang="ru-RU" dirty="0">
                <a:latin typeface="Calibri" panose="020F0502020204030204" pitchFamily="34" charset="0"/>
              </a:rPr>
              <a:t>линия на рисунке </a:t>
            </a:r>
            <a:r>
              <a:rPr lang="ru-RU" dirty="0" smtClean="0">
                <a:latin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</a:rPr>
              <a:t>показывает, что достижение цели программы и реализация ее миссии не могут в полной мере контролироваться исполнителями программы. При этом выполнение действий и решение задач программы находятся в зоне их </a:t>
            </a:r>
            <a:r>
              <a:rPr lang="ru-RU" dirty="0" smtClean="0">
                <a:latin typeface="Calibri" panose="020F0502020204030204" pitchFamily="34" charset="0"/>
              </a:rPr>
              <a:t>контроля, и в полной мере  зависит от них.  </a:t>
            </a:r>
            <a:endParaRPr lang="ru-RU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54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6684</TotalTime>
  <Words>3382</Words>
  <Application>Microsoft Office PowerPoint</Application>
  <PresentationFormat>Произвольный</PresentationFormat>
  <Paragraphs>492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Капля</vt:lpstr>
      <vt:lpstr>Формирование логической цепочки (матрица ДЕЙСТВИЙ)  Программы СРЕДНЕСРОЧНОГО РАЗВИТИЯ РЕСПУБЛИКИ ТАДЖИКИСТАН НА 2021-2025 ГОДЫ  </vt:lpstr>
      <vt:lpstr>Цель презентации </vt:lpstr>
      <vt:lpstr>Что такое Проблема?</vt:lpstr>
      <vt:lpstr>Что такое приоритеты?</vt:lpstr>
      <vt:lpstr>Иерархия целей</vt:lpstr>
      <vt:lpstr> Что такое цель?</vt:lpstr>
      <vt:lpstr> Что такое задачи и мера?</vt:lpstr>
      <vt:lpstr>Логика программы </vt:lpstr>
      <vt:lpstr>Иллюстрация Логики программы </vt:lpstr>
      <vt:lpstr>Установка целей отрасли </vt:lpstr>
      <vt:lpstr>Варианты изображения «дерева целей»</vt:lpstr>
      <vt:lpstr> Наверху находится главная (генеральная) цель.   Для решения производят декомпозицию цели - разложение главной цели на несколько более мелких целей, совокупное достижение которых приводит к достижению основной цели.   Далее процесс повторяют для каждой более мелкой цели нижнего уровня до тех пор, пока в результате декомпозиции цель не станет достаточно простой, чтобы быть понятной (соответствующей принципам S.M.A.R.T.)  Проектирование «дерева целей» идет по методу «от общего к частному».   Прекращение декомпозиции цели на более мелкие прекращается в тот момент, когда дальнейший процесс является нецелесообразным в рамках рассмотрения Главной цели.  </vt:lpstr>
      <vt:lpstr>Пример формулирования подцелей отрасли </vt:lpstr>
      <vt:lpstr>Установка целей отрасли по принципам SMART</vt:lpstr>
      <vt:lpstr>Правила построения «дерева целей»</vt:lpstr>
      <vt:lpstr>Построение «дерево целей» на примере аграрного сектора</vt:lpstr>
      <vt:lpstr>Построение «дерево целей» на примере верховенства закона</vt:lpstr>
      <vt:lpstr>Установка целей отрасли по принципам SMART (пример)</vt:lpstr>
      <vt:lpstr>Пример формулирования мероприятий (Аграрный сектор)</vt:lpstr>
      <vt:lpstr>Пример формулирования мероприятий (верховенства закона)</vt:lpstr>
      <vt:lpstr>индикаторы</vt:lpstr>
      <vt:lpstr>Типы индикаторов</vt:lpstr>
      <vt:lpstr>Типы индикаторов (продолжение)</vt:lpstr>
      <vt:lpstr>1) Индикаторы мер/действий (Activities).  </vt:lpstr>
      <vt:lpstr>1) Индикаторы мер/действий (Activities) (другой пример)  </vt:lpstr>
      <vt:lpstr>2.Индикаторы затрачиваемых ресурсов (input) Определение стоимости мероприятий</vt:lpstr>
      <vt:lpstr>Пример определения стоимости мероприятий: </vt:lpstr>
      <vt:lpstr>3.Индикаторы отдачи - (output)</vt:lpstr>
      <vt:lpstr>4.Индикаторы конечных результатов - (outcom)</vt:lpstr>
      <vt:lpstr>5.Индикаторы воздействия- (impact) </vt:lpstr>
      <vt:lpstr>Презентация PowerPoint</vt:lpstr>
      <vt:lpstr>Форма матрицы действий ПСР 2021-2025</vt:lpstr>
      <vt:lpstr>СПАСИБО!  Одинаев Одина Махсумович контакты: телефон: 992 935 42 82 25; 992 917 85 45 15; e-mail: anido67@mail.ru   Борунова Людмила телефон: 992931465674, 992988725763 e-mail: lyudmila.borunova@gmail.com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логической цепочки (матрица мер) в ПРОГРАММЕ СРЕДНЕСРОЧНОГО РАЗВИТИЯ РЕСПУБЛИКИ ТАДЖИКИСТАН НА 2021-2025 ГОДЫ</dc:title>
  <dc:creator>Одина</dc:creator>
  <cp:lastModifiedBy>admin</cp:lastModifiedBy>
  <cp:revision>188</cp:revision>
  <dcterms:created xsi:type="dcterms:W3CDTF">2020-05-11T02:37:36Z</dcterms:created>
  <dcterms:modified xsi:type="dcterms:W3CDTF">2022-08-19T05:43:25Z</dcterms:modified>
</cp:coreProperties>
</file>